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7" r:id="rId6"/>
    <p:sldId id="258" r:id="rId7"/>
    <p:sldId id="257" r:id="rId8"/>
    <p:sldId id="259" r:id="rId9"/>
    <p:sldId id="268" r:id="rId10"/>
    <p:sldId id="260" r:id="rId11"/>
    <p:sldId id="269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CE90449A-49C7-45EE-8ED2-E3334F79EA05}"/>
    <pc:docChg chg="modSld">
      <pc:chgData name="Ariane mariana Mendoza santa cruz" userId="8f6cb26a-15a4-4782-98b2-5b116b4e55c4" providerId="ADAL" clId="{CE90449A-49C7-45EE-8ED2-E3334F79EA05}" dt="2023-08-01T21:18:24.098" v="1" actId="20577"/>
      <pc:docMkLst>
        <pc:docMk/>
      </pc:docMkLst>
      <pc:sldChg chg="modSp mod">
        <pc:chgData name="Ariane mariana Mendoza santa cruz" userId="8f6cb26a-15a4-4782-98b2-5b116b4e55c4" providerId="ADAL" clId="{CE90449A-49C7-45EE-8ED2-E3334F79EA05}" dt="2023-08-01T21:18:24.098" v="1" actId="20577"/>
        <pc:sldMkLst>
          <pc:docMk/>
          <pc:sldMk cId="1283306244" sldId="257"/>
        </pc:sldMkLst>
        <pc:spChg chg="mod">
          <ac:chgData name="Ariane mariana Mendoza santa cruz" userId="8f6cb26a-15a4-4782-98b2-5b116b4e55c4" providerId="ADAL" clId="{CE90449A-49C7-45EE-8ED2-E3334F79EA05}" dt="2023-08-01T21:18:24.098" v="1" actId="20577"/>
          <ac:spMkLst>
            <pc:docMk/>
            <pc:sldMk cId="1283306244" sldId="257"/>
            <ac:spMk id="3" creationId="{D10467FD-66AB-8309-B45F-A24B46355982}"/>
          </ac:spMkLst>
        </pc:spChg>
      </pc:sldChg>
    </pc:docChg>
  </pc:docChgLst>
  <pc:docChgLst>
    <pc:chgData name="Ariane mariana Mendoza santa cruz" userId="8f6cb26a-15a4-4782-98b2-5b116b4e55c4" providerId="ADAL" clId="{58429351-0E52-46EE-9BA3-3EA806A266AD}"/>
    <pc:docChg chg="undo redo custSel addSld delSld modSld sldOrd">
      <pc:chgData name="Ariane mariana Mendoza santa cruz" userId="8f6cb26a-15a4-4782-98b2-5b116b4e55c4" providerId="ADAL" clId="{58429351-0E52-46EE-9BA3-3EA806A266AD}" dt="2023-07-13T17:41:19.582" v="2865" actId="14100"/>
      <pc:docMkLst>
        <pc:docMk/>
      </pc:docMkLst>
      <pc:sldChg chg="modSp new mod ord">
        <pc:chgData name="Ariane mariana Mendoza santa cruz" userId="8f6cb26a-15a4-4782-98b2-5b116b4e55c4" providerId="ADAL" clId="{58429351-0E52-46EE-9BA3-3EA806A266AD}" dt="2023-07-13T17:17:52.541" v="1791" actId="27636"/>
        <pc:sldMkLst>
          <pc:docMk/>
          <pc:sldMk cId="1283306244" sldId="257"/>
        </pc:sldMkLst>
        <pc:spChg chg="mod">
          <ac:chgData name="Ariane mariana Mendoza santa cruz" userId="8f6cb26a-15a4-4782-98b2-5b116b4e55c4" providerId="ADAL" clId="{58429351-0E52-46EE-9BA3-3EA806A266AD}" dt="2023-07-13T16:56:48.365" v="397" actId="20577"/>
          <ac:spMkLst>
            <pc:docMk/>
            <pc:sldMk cId="1283306244" sldId="257"/>
            <ac:spMk id="2" creationId="{3DC8ED0C-FE63-8757-27FA-6970F39D7EA8}"/>
          </ac:spMkLst>
        </pc:spChg>
        <pc:spChg chg="mod">
          <ac:chgData name="Ariane mariana Mendoza santa cruz" userId="8f6cb26a-15a4-4782-98b2-5b116b4e55c4" providerId="ADAL" clId="{58429351-0E52-46EE-9BA3-3EA806A266AD}" dt="2023-07-13T17:17:52.541" v="1791" actId="27636"/>
          <ac:spMkLst>
            <pc:docMk/>
            <pc:sldMk cId="1283306244" sldId="257"/>
            <ac:spMk id="3" creationId="{D10467FD-66AB-8309-B45F-A24B46355982}"/>
          </ac:spMkLst>
        </pc:spChg>
      </pc:sldChg>
      <pc:sldChg chg="addSp modSp add mod setBg">
        <pc:chgData name="Ariane mariana Mendoza santa cruz" userId="8f6cb26a-15a4-4782-98b2-5b116b4e55c4" providerId="ADAL" clId="{58429351-0E52-46EE-9BA3-3EA806A266AD}" dt="2023-07-13T17:02:43.855" v="943" actId="113"/>
        <pc:sldMkLst>
          <pc:docMk/>
          <pc:sldMk cId="3349479888" sldId="258"/>
        </pc:sldMkLst>
        <pc:spChg chg="mod">
          <ac:chgData name="Ariane mariana Mendoza santa cruz" userId="8f6cb26a-15a4-4782-98b2-5b116b4e55c4" providerId="ADAL" clId="{58429351-0E52-46EE-9BA3-3EA806A266AD}" dt="2023-07-10T19:28:53.780" v="132" actId="26606"/>
          <ac:spMkLst>
            <pc:docMk/>
            <pc:sldMk cId="3349479888" sldId="258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58429351-0E52-46EE-9BA3-3EA806A266AD}" dt="2023-07-10T19:32:13.558" v="215" actId="1076"/>
          <ac:spMkLst>
            <pc:docMk/>
            <pc:sldMk cId="3349479888" sldId="258"/>
            <ac:spMk id="3" creationId="{00000000-0000-0000-0000-000000000000}"/>
          </ac:spMkLst>
        </pc:spChg>
        <pc:spChg chg="mod">
          <ac:chgData name="Ariane mariana Mendoza santa cruz" userId="8f6cb26a-15a4-4782-98b2-5b116b4e55c4" providerId="ADAL" clId="{58429351-0E52-46EE-9BA3-3EA806A266AD}" dt="2023-07-13T17:02:43.855" v="943" actId="113"/>
          <ac:spMkLst>
            <pc:docMk/>
            <pc:sldMk cId="3349479888" sldId="258"/>
            <ac:spMk id="4" creationId="{00000000-0000-0000-0000-000000000000}"/>
          </ac:spMkLst>
        </pc:spChg>
        <pc:spChg chg="add">
          <ac:chgData name="Ariane mariana Mendoza santa cruz" userId="8f6cb26a-15a4-4782-98b2-5b116b4e55c4" providerId="ADAL" clId="{58429351-0E52-46EE-9BA3-3EA806A266AD}" dt="2023-07-10T19:28:53.780" v="132" actId="26606"/>
          <ac:spMkLst>
            <pc:docMk/>
            <pc:sldMk cId="3349479888" sldId="258"/>
            <ac:spMk id="10" creationId="{BACC6370-2D7E-4714-9D71-7542949D7D5D}"/>
          </ac:spMkLst>
        </pc:spChg>
        <pc:spChg chg="add">
          <ac:chgData name="Ariane mariana Mendoza santa cruz" userId="8f6cb26a-15a4-4782-98b2-5b116b4e55c4" providerId="ADAL" clId="{58429351-0E52-46EE-9BA3-3EA806A266AD}" dt="2023-07-10T19:28:53.780" v="132" actId="26606"/>
          <ac:spMkLst>
            <pc:docMk/>
            <pc:sldMk cId="3349479888" sldId="258"/>
            <ac:spMk id="12" creationId="{B444D337-4D9F-40A8-BA84-C0BFA7A8AD66}"/>
          </ac:spMkLst>
        </pc:spChg>
        <pc:spChg chg="add">
          <ac:chgData name="Ariane mariana Mendoza santa cruz" userId="8f6cb26a-15a4-4782-98b2-5b116b4e55c4" providerId="ADAL" clId="{58429351-0E52-46EE-9BA3-3EA806A266AD}" dt="2023-07-10T19:28:53.780" v="132" actId="26606"/>
          <ac:spMkLst>
            <pc:docMk/>
            <pc:sldMk cId="3349479888" sldId="258"/>
            <ac:spMk id="14" creationId="{70478D1D-B50E-41C8-8A55-36A53D449402}"/>
          </ac:spMkLst>
        </pc:spChg>
      </pc:sldChg>
      <pc:sldChg chg="addSp modSp add mod setBg">
        <pc:chgData name="Ariane mariana Mendoza santa cruz" userId="8f6cb26a-15a4-4782-98b2-5b116b4e55c4" providerId="ADAL" clId="{58429351-0E52-46EE-9BA3-3EA806A266AD}" dt="2023-07-13T17:08:33.457" v="1093" actId="20577"/>
        <pc:sldMkLst>
          <pc:docMk/>
          <pc:sldMk cId="1288727088" sldId="259"/>
        </pc:sldMkLst>
        <pc:spChg chg="mod">
          <ac:chgData name="Ariane mariana Mendoza santa cruz" userId="8f6cb26a-15a4-4782-98b2-5b116b4e55c4" providerId="ADAL" clId="{58429351-0E52-46EE-9BA3-3EA806A266AD}" dt="2023-07-10T19:31:35.895" v="211" actId="26606"/>
          <ac:spMkLst>
            <pc:docMk/>
            <pc:sldMk cId="1288727088" sldId="259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58429351-0E52-46EE-9BA3-3EA806A266AD}" dt="2023-07-13T17:08:33.457" v="1093" actId="20577"/>
          <ac:spMkLst>
            <pc:docMk/>
            <pc:sldMk cId="1288727088" sldId="259"/>
            <ac:spMk id="3" creationId="{00000000-0000-0000-0000-000000000000}"/>
          </ac:spMkLst>
        </pc:spChg>
        <pc:spChg chg="mod">
          <ac:chgData name="Ariane mariana Mendoza santa cruz" userId="8f6cb26a-15a4-4782-98b2-5b116b4e55c4" providerId="ADAL" clId="{58429351-0E52-46EE-9BA3-3EA806A266AD}" dt="2023-07-13T17:02:49.255" v="944" actId="113"/>
          <ac:spMkLst>
            <pc:docMk/>
            <pc:sldMk cId="1288727088" sldId="259"/>
            <ac:spMk id="4" creationId="{00000000-0000-0000-0000-000000000000}"/>
          </ac:spMkLst>
        </pc:spChg>
        <pc:spChg chg="add">
          <ac:chgData name="Ariane mariana Mendoza santa cruz" userId="8f6cb26a-15a4-4782-98b2-5b116b4e55c4" providerId="ADAL" clId="{58429351-0E52-46EE-9BA3-3EA806A266AD}" dt="2023-07-10T19:31:35.895" v="211" actId="26606"/>
          <ac:spMkLst>
            <pc:docMk/>
            <pc:sldMk cId="1288727088" sldId="259"/>
            <ac:spMk id="10" creationId="{BACC6370-2D7E-4714-9D71-7542949D7D5D}"/>
          </ac:spMkLst>
        </pc:spChg>
        <pc:spChg chg="add">
          <ac:chgData name="Ariane mariana Mendoza santa cruz" userId="8f6cb26a-15a4-4782-98b2-5b116b4e55c4" providerId="ADAL" clId="{58429351-0E52-46EE-9BA3-3EA806A266AD}" dt="2023-07-10T19:31:35.895" v="211" actId="26606"/>
          <ac:spMkLst>
            <pc:docMk/>
            <pc:sldMk cId="1288727088" sldId="259"/>
            <ac:spMk id="12" creationId="{B444D337-4D9F-40A8-BA84-C0BFA7A8AD66}"/>
          </ac:spMkLst>
        </pc:spChg>
        <pc:spChg chg="add">
          <ac:chgData name="Ariane mariana Mendoza santa cruz" userId="8f6cb26a-15a4-4782-98b2-5b116b4e55c4" providerId="ADAL" clId="{58429351-0E52-46EE-9BA3-3EA806A266AD}" dt="2023-07-10T19:31:35.895" v="211" actId="26606"/>
          <ac:spMkLst>
            <pc:docMk/>
            <pc:sldMk cId="1288727088" sldId="259"/>
            <ac:spMk id="14" creationId="{70478D1D-B50E-41C8-8A55-36A53D449402}"/>
          </ac:spMkLst>
        </pc:spChg>
      </pc:sldChg>
      <pc:sldChg chg="addSp modSp add mod setBg">
        <pc:chgData name="Ariane mariana Mendoza santa cruz" userId="8f6cb26a-15a4-4782-98b2-5b116b4e55c4" providerId="ADAL" clId="{58429351-0E52-46EE-9BA3-3EA806A266AD}" dt="2023-07-13T17:08:24.196" v="1086" actId="20577"/>
        <pc:sldMkLst>
          <pc:docMk/>
          <pc:sldMk cId="1013791790" sldId="260"/>
        </pc:sldMkLst>
        <pc:spChg chg="mod">
          <ac:chgData name="Ariane mariana Mendoza santa cruz" userId="8f6cb26a-15a4-4782-98b2-5b116b4e55c4" providerId="ADAL" clId="{58429351-0E52-46EE-9BA3-3EA806A266AD}" dt="2023-07-10T19:31:57.188" v="213" actId="26606"/>
          <ac:spMkLst>
            <pc:docMk/>
            <pc:sldMk cId="1013791790" sldId="260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58429351-0E52-46EE-9BA3-3EA806A266AD}" dt="2023-07-13T17:08:24.196" v="1086" actId="20577"/>
          <ac:spMkLst>
            <pc:docMk/>
            <pc:sldMk cId="1013791790" sldId="260"/>
            <ac:spMk id="3" creationId="{00000000-0000-0000-0000-000000000000}"/>
          </ac:spMkLst>
        </pc:spChg>
        <pc:spChg chg="mod">
          <ac:chgData name="Ariane mariana Mendoza santa cruz" userId="8f6cb26a-15a4-4782-98b2-5b116b4e55c4" providerId="ADAL" clId="{58429351-0E52-46EE-9BA3-3EA806A266AD}" dt="2023-07-10T19:31:57.188" v="213" actId="26606"/>
          <ac:spMkLst>
            <pc:docMk/>
            <pc:sldMk cId="1013791790" sldId="260"/>
            <ac:spMk id="4" creationId="{00000000-0000-0000-0000-000000000000}"/>
          </ac:spMkLst>
        </pc:spChg>
        <pc:spChg chg="add">
          <ac:chgData name="Ariane mariana Mendoza santa cruz" userId="8f6cb26a-15a4-4782-98b2-5b116b4e55c4" providerId="ADAL" clId="{58429351-0E52-46EE-9BA3-3EA806A266AD}" dt="2023-07-10T19:31:57.188" v="213" actId="26606"/>
          <ac:spMkLst>
            <pc:docMk/>
            <pc:sldMk cId="1013791790" sldId="260"/>
            <ac:spMk id="10" creationId="{BACC6370-2D7E-4714-9D71-7542949D7D5D}"/>
          </ac:spMkLst>
        </pc:spChg>
        <pc:spChg chg="add">
          <ac:chgData name="Ariane mariana Mendoza santa cruz" userId="8f6cb26a-15a4-4782-98b2-5b116b4e55c4" providerId="ADAL" clId="{58429351-0E52-46EE-9BA3-3EA806A266AD}" dt="2023-07-10T19:31:57.188" v="213" actId="26606"/>
          <ac:spMkLst>
            <pc:docMk/>
            <pc:sldMk cId="1013791790" sldId="260"/>
            <ac:spMk id="12" creationId="{B444D337-4D9F-40A8-BA84-C0BFA7A8AD66}"/>
          </ac:spMkLst>
        </pc:spChg>
        <pc:spChg chg="add">
          <ac:chgData name="Ariane mariana Mendoza santa cruz" userId="8f6cb26a-15a4-4782-98b2-5b116b4e55c4" providerId="ADAL" clId="{58429351-0E52-46EE-9BA3-3EA806A266AD}" dt="2023-07-10T19:31:57.188" v="213" actId="26606"/>
          <ac:spMkLst>
            <pc:docMk/>
            <pc:sldMk cId="1013791790" sldId="260"/>
            <ac:spMk id="14" creationId="{70478D1D-B50E-41C8-8A55-36A53D449402}"/>
          </ac:spMkLst>
        </pc:spChg>
      </pc:sldChg>
      <pc:sldChg chg="addSp modSp add mod setBg">
        <pc:chgData name="Ariane mariana Mendoza santa cruz" userId="8f6cb26a-15a4-4782-98b2-5b116b4e55c4" providerId="ADAL" clId="{58429351-0E52-46EE-9BA3-3EA806A266AD}" dt="2023-07-13T17:41:19.582" v="2865" actId="14100"/>
        <pc:sldMkLst>
          <pc:docMk/>
          <pc:sldMk cId="837404592" sldId="266"/>
        </pc:sldMkLst>
        <pc:spChg chg="mod">
          <ac:chgData name="Ariane mariana Mendoza santa cruz" userId="8f6cb26a-15a4-4782-98b2-5b116b4e55c4" providerId="ADAL" clId="{58429351-0E52-46EE-9BA3-3EA806A266AD}" dt="2023-07-13T17:41:13.676" v="2863" actId="26606"/>
          <ac:spMkLst>
            <pc:docMk/>
            <pc:sldMk cId="837404592" sldId="266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58429351-0E52-46EE-9BA3-3EA806A266AD}" dt="2023-07-13T17:41:19.582" v="2865" actId="14100"/>
          <ac:spMkLst>
            <pc:docMk/>
            <pc:sldMk cId="837404592" sldId="266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58429351-0E52-46EE-9BA3-3EA806A266AD}" dt="2023-07-13T17:41:13.676" v="2863" actId="26606"/>
          <ac:spMkLst>
            <pc:docMk/>
            <pc:sldMk cId="837404592" sldId="266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58429351-0E52-46EE-9BA3-3EA806A266AD}" dt="2023-07-13T17:41:13.676" v="2863" actId="26606"/>
          <ac:spMkLst>
            <pc:docMk/>
            <pc:sldMk cId="837404592" sldId="266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58429351-0E52-46EE-9BA3-3EA806A266AD}" dt="2023-07-13T17:41:13.676" v="2863" actId="26606"/>
          <ac:spMkLst>
            <pc:docMk/>
            <pc:sldMk cId="837404592" sldId="266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58429351-0E52-46EE-9BA3-3EA806A266AD}" dt="2023-07-13T17:41:13.676" v="2863" actId="26606"/>
          <ac:spMkLst>
            <pc:docMk/>
            <pc:sldMk cId="837404592" sldId="266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58429351-0E52-46EE-9BA3-3EA806A266AD}" dt="2023-07-13T17:41:13.676" v="2863" actId="26606"/>
          <ac:spMkLst>
            <pc:docMk/>
            <pc:sldMk cId="837404592" sldId="266"/>
            <ac:spMk id="16" creationId="{53E5B1A8-3AC9-4BD1-9BBC-78CA94F2D1BA}"/>
          </ac:spMkLst>
        </pc:spChg>
      </pc:sldChg>
      <pc:sldChg chg="add ord">
        <pc:chgData name="Ariane mariana Mendoza santa cruz" userId="8f6cb26a-15a4-4782-98b2-5b116b4e55c4" providerId="ADAL" clId="{58429351-0E52-46EE-9BA3-3EA806A266AD}" dt="2023-07-10T19:27:18.840" v="7"/>
        <pc:sldMkLst>
          <pc:docMk/>
          <pc:sldMk cId="775266432" sldId="267"/>
        </pc:sldMkLst>
      </pc:sldChg>
      <pc:sldChg chg="modSp new mod ord">
        <pc:chgData name="Ariane mariana Mendoza santa cruz" userId="8f6cb26a-15a4-4782-98b2-5b116b4e55c4" providerId="ADAL" clId="{58429351-0E52-46EE-9BA3-3EA806A266AD}" dt="2023-07-13T17:18:39.417" v="1795" actId="11"/>
        <pc:sldMkLst>
          <pc:docMk/>
          <pc:sldMk cId="442643892" sldId="268"/>
        </pc:sldMkLst>
        <pc:spChg chg="mod">
          <ac:chgData name="Ariane mariana Mendoza santa cruz" userId="8f6cb26a-15a4-4782-98b2-5b116b4e55c4" providerId="ADAL" clId="{58429351-0E52-46EE-9BA3-3EA806A266AD}" dt="2023-07-13T17:18:26.316" v="1794" actId="207"/>
          <ac:spMkLst>
            <pc:docMk/>
            <pc:sldMk cId="442643892" sldId="268"/>
            <ac:spMk id="2" creationId="{73B1F2CC-09AD-138A-78B8-CDC582043FAB}"/>
          </ac:spMkLst>
        </pc:spChg>
        <pc:spChg chg="mod">
          <ac:chgData name="Ariane mariana Mendoza santa cruz" userId="8f6cb26a-15a4-4782-98b2-5b116b4e55c4" providerId="ADAL" clId="{58429351-0E52-46EE-9BA3-3EA806A266AD}" dt="2023-07-13T17:18:39.417" v="1795" actId="11"/>
          <ac:spMkLst>
            <pc:docMk/>
            <pc:sldMk cId="442643892" sldId="268"/>
            <ac:spMk id="3" creationId="{98C7484C-6FF6-F323-61C7-8D9226108E6D}"/>
          </ac:spMkLst>
        </pc:spChg>
      </pc:sldChg>
      <pc:sldChg chg="modSp new mod modNotesTx">
        <pc:chgData name="Ariane mariana Mendoza santa cruz" userId="8f6cb26a-15a4-4782-98b2-5b116b4e55c4" providerId="ADAL" clId="{58429351-0E52-46EE-9BA3-3EA806A266AD}" dt="2023-07-13T17:38:35.369" v="2781" actId="20577"/>
        <pc:sldMkLst>
          <pc:docMk/>
          <pc:sldMk cId="2117620057" sldId="269"/>
        </pc:sldMkLst>
        <pc:spChg chg="mod">
          <ac:chgData name="Ariane mariana Mendoza santa cruz" userId="8f6cb26a-15a4-4782-98b2-5b116b4e55c4" providerId="ADAL" clId="{58429351-0E52-46EE-9BA3-3EA806A266AD}" dt="2023-07-13T17:27:05.604" v="1936" actId="20577"/>
          <ac:spMkLst>
            <pc:docMk/>
            <pc:sldMk cId="2117620057" sldId="269"/>
            <ac:spMk id="2" creationId="{FA1BB42D-C246-65D4-D46B-8210D29D481D}"/>
          </ac:spMkLst>
        </pc:spChg>
        <pc:spChg chg="mod">
          <ac:chgData name="Ariane mariana Mendoza santa cruz" userId="8f6cb26a-15a4-4782-98b2-5b116b4e55c4" providerId="ADAL" clId="{58429351-0E52-46EE-9BA3-3EA806A266AD}" dt="2023-07-13T17:38:35.369" v="2781" actId="20577"/>
          <ac:spMkLst>
            <pc:docMk/>
            <pc:sldMk cId="2117620057" sldId="269"/>
            <ac:spMk id="3" creationId="{BBEFE3A4-D5D4-05F4-1385-47B13E0C9E38}"/>
          </ac:spMkLst>
        </pc:spChg>
      </pc:sldChg>
      <pc:sldChg chg="new del">
        <pc:chgData name="Ariane mariana Mendoza santa cruz" userId="8f6cb26a-15a4-4782-98b2-5b116b4e55c4" providerId="ADAL" clId="{58429351-0E52-46EE-9BA3-3EA806A266AD}" dt="2023-07-13T17:39:58.283" v="2783" actId="47"/>
        <pc:sldMkLst>
          <pc:docMk/>
          <pc:sldMk cId="1165855493" sldId="270"/>
        </pc:sldMkLst>
      </pc:sldChg>
      <pc:sldChg chg="modSp add mod">
        <pc:chgData name="Ariane mariana Mendoza santa cruz" userId="8f6cb26a-15a4-4782-98b2-5b116b4e55c4" providerId="ADAL" clId="{58429351-0E52-46EE-9BA3-3EA806A266AD}" dt="2023-07-13T17:40:50.984" v="2862" actId="14100"/>
        <pc:sldMkLst>
          <pc:docMk/>
          <pc:sldMk cId="3724529215" sldId="271"/>
        </pc:sldMkLst>
        <pc:spChg chg="mod">
          <ac:chgData name="Ariane mariana Mendoza santa cruz" userId="8f6cb26a-15a4-4782-98b2-5b116b4e55c4" providerId="ADAL" clId="{58429351-0E52-46EE-9BA3-3EA806A266AD}" dt="2023-07-13T17:40:50.984" v="2862" actId="14100"/>
          <ac:spMkLst>
            <pc:docMk/>
            <pc:sldMk cId="3724529215" sldId="2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6D632-452B-4AE3-95EC-ADF5D19C547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9477C-8E74-4A0D-9174-C1FF9BB7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8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Leek</a:t>
            </a:r>
          </a:p>
          <a:p>
            <a:pPr marL="228600" indent="-228600">
              <a:buAutoNum type="arabicPeriod"/>
            </a:pPr>
            <a:r>
              <a:rPr lang="en-US" dirty="0"/>
              <a:t>Lemon</a:t>
            </a:r>
          </a:p>
          <a:p>
            <a:pPr marL="228600" indent="-228600">
              <a:buAutoNum type="arabicPeriod"/>
            </a:pPr>
            <a:r>
              <a:rPr lang="en-US" dirty="0"/>
              <a:t>Chili pepper</a:t>
            </a:r>
          </a:p>
          <a:p>
            <a:pPr marL="228600" indent="-228600">
              <a:buAutoNum type="arabicPeriod"/>
            </a:pPr>
            <a:r>
              <a:rPr lang="en-US" dirty="0"/>
              <a:t>Pumpkin</a:t>
            </a:r>
          </a:p>
          <a:p>
            <a:pPr marL="228600" indent="-228600">
              <a:buAutoNum type="arabicPeriod"/>
            </a:pPr>
            <a:r>
              <a:rPr lang="en-US" dirty="0"/>
              <a:t>Spinach</a:t>
            </a:r>
          </a:p>
          <a:p>
            <a:pPr marL="228600" indent="-228600">
              <a:buAutoNum type="arabicPeriod"/>
            </a:pPr>
            <a:r>
              <a:rPr lang="en-US" dirty="0"/>
              <a:t>Beetroot</a:t>
            </a:r>
          </a:p>
          <a:p>
            <a:pPr marL="228600" indent="-228600">
              <a:buAutoNum type="arabicPeriod"/>
            </a:pPr>
            <a:r>
              <a:rPr lang="en-US" dirty="0"/>
              <a:t>Lettuce</a:t>
            </a:r>
          </a:p>
          <a:p>
            <a:pPr marL="228600" indent="-228600">
              <a:buAutoNum type="arabicPeriod"/>
            </a:pPr>
            <a:r>
              <a:rPr lang="en-US" dirty="0"/>
              <a:t>Mushroom</a:t>
            </a:r>
          </a:p>
          <a:p>
            <a:pPr marL="228600" indent="-228600">
              <a:buAutoNum type="arabicPeriod"/>
            </a:pPr>
            <a:r>
              <a:rPr lang="en-US" dirty="0"/>
              <a:t>Olives</a:t>
            </a:r>
          </a:p>
          <a:p>
            <a:pPr marL="228600" indent="-228600">
              <a:buAutoNum type="arabicPeriod"/>
            </a:pPr>
            <a:r>
              <a:rPr lang="en-US" dirty="0"/>
              <a:t>Onion</a:t>
            </a:r>
          </a:p>
          <a:p>
            <a:pPr marL="228600" indent="-228600">
              <a:buAutoNum type="arabicPeriod"/>
            </a:pPr>
            <a:r>
              <a:rPr lang="en-US" dirty="0"/>
              <a:t>Peas</a:t>
            </a:r>
          </a:p>
          <a:p>
            <a:pPr marL="228600" indent="-228600">
              <a:buAutoNum type="arabicPeriod"/>
            </a:pPr>
            <a:r>
              <a:rPr lang="en-US" dirty="0"/>
              <a:t>Pepper</a:t>
            </a:r>
          </a:p>
          <a:p>
            <a:pPr marL="228600" indent="-228600">
              <a:buAutoNum type="arabicPeriod"/>
            </a:pPr>
            <a:r>
              <a:rPr lang="en-US" dirty="0"/>
              <a:t>Tomato</a:t>
            </a:r>
          </a:p>
          <a:p>
            <a:pPr marL="228600" indent="-228600">
              <a:buAutoNum type="arabicPeriod"/>
            </a:pPr>
            <a:r>
              <a:rPr lang="en-US" dirty="0"/>
              <a:t>Potato</a:t>
            </a:r>
          </a:p>
          <a:p>
            <a:pPr marL="228600" indent="-228600">
              <a:buAutoNum type="arabicPeriod"/>
            </a:pPr>
            <a:r>
              <a:rPr lang="en-US" dirty="0"/>
              <a:t>Carrot</a:t>
            </a:r>
          </a:p>
          <a:p>
            <a:pPr marL="228600" indent="-228600">
              <a:buAutoNum type="arabicPeriod"/>
            </a:pPr>
            <a:r>
              <a:rPr lang="en-US" dirty="0"/>
              <a:t>Corn</a:t>
            </a:r>
          </a:p>
          <a:p>
            <a:pPr marL="228600" indent="-228600">
              <a:buAutoNum type="arabicPeriod"/>
            </a:pPr>
            <a:r>
              <a:rPr lang="en-US" dirty="0"/>
              <a:t>cucumber</a:t>
            </a:r>
          </a:p>
          <a:p>
            <a:pPr marL="228600" indent="-228600">
              <a:buAutoNum type="arabicPeriod"/>
            </a:pPr>
            <a:r>
              <a:rPr lang="en-US" dirty="0"/>
              <a:t>Eggplant</a:t>
            </a:r>
          </a:p>
          <a:p>
            <a:pPr marL="228600" indent="-228600">
              <a:buAutoNum type="arabicPeriod"/>
            </a:pPr>
            <a:r>
              <a:rPr lang="en-US" dirty="0"/>
              <a:t>Broccoli</a:t>
            </a:r>
          </a:p>
          <a:p>
            <a:pPr marL="228600" indent="-228600">
              <a:buAutoNum type="arabicPeriod"/>
            </a:pPr>
            <a:r>
              <a:rPr lang="en-US" dirty="0"/>
              <a:t>Cabbage</a:t>
            </a:r>
          </a:p>
          <a:p>
            <a:pPr marL="228600" indent="-228600">
              <a:buAutoNum type="arabicPeriod"/>
            </a:pPr>
            <a:r>
              <a:rPr lang="en-US" dirty="0"/>
              <a:t>Celery</a:t>
            </a:r>
          </a:p>
          <a:p>
            <a:pPr marL="228600" indent="-228600">
              <a:buAutoNum type="arabicPeriod"/>
            </a:pPr>
            <a:r>
              <a:rPr lang="en-US" dirty="0"/>
              <a:t>Zucchini</a:t>
            </a:r>
          </a:p>
          <a:p>
            <a:pPr marL="228600" indent="-228600">
              <a:buAutoNum type="arabicPeriod"/>
            </a:pPr>
            <a:r>
              <a:rPr lang="en-US" dirty="0"/>
              <a:t>Cauliflower</a:t>
            </a:r>
          </a:p>
          <a:p>
            <a:pPr marL="228600" indent="-228600">
              <a:buAutoNum type="arabicPeriod"/>
            </a:pPr>
            <a:r>
              <a:rPr lang="en-US" dirty="0"/>
              <a:t>garlic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4E9CF-ACA2-4BA7-8F81-48ABEF85BB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We’ll visit you tomorrow.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I’ll do the shopping.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Will you play the piano for us, please?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You’ll catch a cold if you don’t wear a hat.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I’ll make the salad, but I won’t clean the chicken.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know she will like this book.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I’m sure he’ll arrive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41C23-9123-44BD-B31A-8D5C2C754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going to visit them in May.</a:t>
            </a:r>
          </a:p>
          <a:p>
            <a:r>
              <a:rPr lang="en-US" dirty="0"/>
              <a:t>The wind is strong. There’s going to be a storm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41C23-9123-44BD-B31A-8D5C2C754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3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getting my bicycle back this afternoon.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41C23-9123-44BD-B31A-8D5C2C754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4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I am cooking dinner for the family tonight.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She is ordering sushi for the office lunch.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We are having a potluck party this weekend.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chef is creating a new menu next month.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She is baking a cake for her sister’s birthday next week.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am making the reservation tomorrow.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We are buying the ingredient tonight.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My roommate is attending a cooking class next Monday.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restaurant is hosting an event on Sunday.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Gina is making homemade pasta tomorrow night.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477C-8E74-4A0D-9174-C1FF9BB75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Are</a:t>
            </a:r>
          </a:p>
          <a:p>
            <a:pPr marL="228600" indent="-228600">
              <a:buAutoNum type="arabicPeriod"/>
            </a:pPr>
            <a:r>
              <a:rPr lang="en-US" baseline="0" dirty="0"/>
              <a:t>Arriving</a:t>
            </a:r>
          </a:p>
          <a:p>
            <a:pPr marL="228600" indent="-228600">
              <a:buAutoNum type="arabicPeriod"/>
            </a:pPr>
            <a:r>
              <a:rPr lang="en-US" baseline="0" dirty="0"/>
              <a:t>Are they going</a:t>
            </a:r>
          </a:p>
          <a:p>
            <a:pPr marL="228600" indent="-228600">
              <a:buAutoNum type="arabicPeriod"/>
            </a:pPr>
            <a:r>
              <a:rPr lang="en-US" baseline="0" dirty="0"/>
              <a:t>Working</a:t>
            </a:r>
          </a:p>
          <a:p>
            <a:pPr marL="228600" indent="-228600">
              <a:buAutoNum type="arabicPeriod"/>
            </a:pPr>
            <a:r>
              <a:rPr lang="en-US" baseline="0" dirty="0"/>
              <a:t>Is coming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Arent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D212E-B4BC-4F7F-8E80-ECE3991E75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5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1833-95A3-21D3-433D-3B06A4E17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BD6B4-1B18-A404-89B1-61CC04D39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F9CF-8529-2773-B801-9F805DEA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D44-8C79-4563-BBBD-FE82E341432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530C-18F1-B46E-D0FB-E8F175BE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9581-8C97-CCA8-C453-A12F075F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F16-499D-41AB-B42D-832554D0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7F9C-D46A-830D-EBF2-4CCBE23F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90354-1E03-770A-784B-F7ADD3AD9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BB262-D4ED-153A-540B-2A1825BF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D44-8C79-4563-BBBD-FE82E341432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7F0A-88CA-B529-BB50-E9E29F08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107D2-E118-F5D6-ACEF-BC400CCC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F16-499D-41AB-B42D-832554D0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6A2A8-67FC-BDA2-585C-450E97D33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B5829-418A-4B19-CCE9-BA4EE2753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2BD3C-A92A-45C2-4349-D035334F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D44-8C79-4563-BBBD-FE82E341432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033B-8546-EA34-1C9C-9EAF1BF1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8241-C350-D07D-6BC7-8575C0E3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F16-499D-41AB-B42D-832554D0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AA2B-8D36-E8F1-CA12-6299B8C2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5DBA-59BE-AD37-86D7-C349DA810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DE58-1C17-1309-F2C3-55942E1C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D44-8C79-4563-BBBD-FE82E341432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ECCB-4CBF-3F5C-7978-E787342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744-4ECB-01A7-DB29-D1A662F2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F16-499D-41AB-B42D-832554D0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55A1-4D69-C8D1-A917-B29B8D55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CFF4C-5B28-EF21-C96A-D31BD107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FF2B-D9AC-B5D6-0318-9FD4C3F1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D44-8C79-4563-BBBD-FE82E341432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12EB-8597-02B0-939F-053F6336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52FD-4E9E-4B62-05A6-853888DE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F16-499D-41AB-B42D-832554D0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468-3840-E344-1977-DC5E6EE8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13DC-FB77-DB1E-5458-608CFDFC1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AFA39-52C3-79E9-9F1D-E04A009CD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F848-75BF-E468-5CCD-D940A116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D44-8C79-4563-BBBD-FE82E341432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42618-43CA-21E1-8188-F17F2DD3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214B7-76DA-89B0-20AA-6BBB1617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F16-499D-41AB-B42D-832554D0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7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6C3A-DACE-B227-FD57-F245DDA7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E9A7A-FCF5-5B67-1971-4A4971A1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D81DF-8E82-8696-1E2E-A8643BC14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18FDE-B439-A15F-BDAF-82203676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3AC95-DC3C-F059-0758-5867606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988E1-0FEC-05E5-22A5-FF4184B0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D44-8C79-4563-BBBD-FE82E341432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28C45-EFE2-3D48-B017-765B2C2A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F4DCD-A068-D724-19B4-761751B4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F16-499D-41AB-B42D-832554D0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3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CDAA-7D65-A91F-B864-3D1806B9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1515A-4C90-C344-23DB-A0B7F5BC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D44-8C79-4563-BBBD-FE82E341432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1881F-0975-3D83-6CA1-8933BCC8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306BF-52B7-E35A-0DD6-CB8B79A0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F16-499D-41AB-B42D-832554D0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59143-B2CF-AF37-8AB9-4B9B9585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D44-8C79-4563-BBBD-FE82E341432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364AC-75A2-2917-F6A7-4A3E39BF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CCB7C-2452-D48A-57C3-13C98CD3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F16-499D-41AB-B42D-832554D0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9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F38C-67BA-AD7E-11F6-CD363DA5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A70C-4B71-96FF-E1E2-ED3E360C6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352A0-B047-7731-17B8-3911CCB7A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D348F-A0CB-4B14-978A-0A0D7A85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D44-8C79-4563-BBBD-FE82E341432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4620D-B6DD-52B2-AD49-BEAA9D55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4B10D-2029-B116-59E6-9E64E74B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F16-499D-41AB-B42D-832554D0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DD4D-975B-2CB0-4DFD-3CA58B3B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688CF-B380-2FFB-8E71-058BF1A14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3735B-ED35-C647-21E1-700E3FA9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3C46F-C5AB-1487-D5BA-C2119292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D44-8C79-4563-BBBD-FE82E341432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FC76B-7AE9-F532-B567-932F28AF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F5770-4781-2099-525C-C2C4729A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6F16-499D-41AB-B42D-832554D0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411C8-B2A5-7CE7-4963-823790D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AFF21-58DF-C70A-27DE-826D91C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A6F15-9ED2-385D-235C-767F656A1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5D44-8C79-4563-BBBD-FE82E341432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1AC80-C018-7F01-855B-C5B35634C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C70F-201B-36B1-FEF0-BF6868053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6F16-499D-41AB-B42D-832554D0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DD314-F84A-9048-212E-35C1BA156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Food and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9D854-28C7-4DC6-4A68-B5A49C491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15. The three futures</a:t>
            </a:r>
          </a:p>
        </p:txBody>
      </p:sp>
    </p:spTree>
    <p:extLst>
      <p:ext uri="{BB962C8B-B14F-4D97-AF65-F5344CB8AC3E}">
        <p14:creationId xmlns:p14="http://schemas.microsoft.com/office/powerpoint/2010/main" val="8265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an imaginary 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14418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 err="1"/>
              <a:t>You</a:t>
            </a:r>
            <a:r>
              <a:rPr lang="es-MX" sz="2400" dirty="0"/>
              <a:t> are </a:t>
            </a:r>
            <a:r>
              <a:rPr lang="es-MX" sz="2400" dirty="0" err="1"/>
              <a:t>having</a:t>
            </a:r>
            <a:r>
              <a:rPr lang="es-MX" sz="2400" dirty="0"/>
              <a:t> a </a:t>
            </a:r>
            <a:r>
              <a:rPr lang="es-MX" sz="2400" dirty="0" err="1"/>
              <a:t>party</a:t>
            </a:r>
            <a:r>
              <a:rPr lang="es-MX" sz="2400" dirty="0"/>
              <a:t> </a:t>
            </a:r>
            <a:r>
              <a:rPr lang="es-MX" sz="2400" dirty="0" err="1"/>
              <a:t>tomorrow</a:t>
            </a:r>
            <a:r>
              <a:rPr lang="es-MX" sz="2400" dirty="0"/>
              <a:t> </a:t>
            </a:r>
            <a:r>
              <a:rPr lang="es-MX" sz="2400" dirty="0" err="1"/>
              <a:t>night</a:t>
            </a:r>
            <a:r>
              <a:rPr lang="es-MX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err="1"/>
              <a:t>Choose</a:t>
            </a:r>
            <a:r>
              <a:rPr lang="es-MX" sz="2400" dirty="0"/>
              <a:t> a </a:t>
            </a:r>
            <a:r>
              <a:rPr lang="es-MX" sz="2400" dirty="0" err="1"/>
              <a:t>menu</a:t>
            </a:r>
            <a:r>
              <a:rPr lang="es-MX" sz="2400" dirty="0"/>
              <a:t> </a:t>
            </a:r>
            <a:r>
              <a:rPr lang="es-MX" sz="2400" dirty="0" err="1"/>
              <a:t>with</a:t>
            </a:r>
            <a:r>
              <a:rPr lang="es-MX" sz="2400" dirty="0"/>
              <a:t> </a:t>
            </a:r>
            <a:r>
              <a:rPr lang="es-MX" sz="2400" dirty="0" err="1"/>
              <a:t>an</a:t>
            </a:r>
            <a:r>
              <a:rPr lang="es-MX" sz="2400" dirty="0"/>
              <a:t> </a:t>
            </a:r>
            <a:r>
              <a:rPr lang="es-MX" sz="2400" dirty="0" err="1"/>
              <a:t>appetizer</a:t>
            </a:r>
            <a:r>
              <a:rPr lang="es-MX" sz="2400" dirty="0"/>
              <a:t>, </a:t>
            </a:r>
            <a:r>
              <a:rPr lang="es-MX" sz="2400" dirty="0" err="1"/>
              <a:t>main</a:t>
            </a:r>
            <a:r>
              <a:rPr lang="es-MX" sz="2400" dirty="0"/>
              <a:t> </a:t>
            </a:r>
            <a:r>
              <a:rPr lang="es-MX" sz="2400" dirty="0" err="1"/>
              <a:t>dish</a:t>
            </a:r>
            <a:r>
              <a:rPr lang="es-MX" sz="2400" dirty="0"/>
              <a:t>, and </a:t>
            </a:r>
            <a:r>
              <a:rPr lang="es-MX" sz="2400" dirty="0" err="1"/>
              <a:t>dessert</a:t>
            </a:r>
            <a:r>
              <a:rPr lang="es-MX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Decide </a:t>
            </a:r>
            <a:r>
              <a:rPr lang="es-MX" sz="2400" dirty="0" err="1"/>
              <a:t>who</a:t>
            </a:r>
            <a:r>
              <a:rPr lang="es-MX" sz="2400" dirty="0"/>
              <a:t> </a:t>
            </a:r>
            <a:r>
              <a:rPr lang="es-MX" sz="2400" dirty="0" err="1"/>
              <a:t>will</a:t>
            </a:r>
            <a:r>
              <a:rPr lang="es-MX" sz="2400" dirty="0"/>
              <a:t> </a:t>
            </a:r>
            <a:r>
              <a:rPr lang="es-MX" sz="2400" dirty="0" err="1"/>
              <a:t>bring</a:t>
            </a:r>
            <a:r>
              <a:rPr lang="es-MX" sz="2400" dirty="0"/>
              <a:t> </a:t>
            </a:r>
            <a:r>
              <a:rPr lang="es-MX" sz="2400" dirty="0" err="1"/>
              <a:t>each</a:t>
            </a:r>
            <a:r>
              <a:rPr lang="es-MX" sz="2400" dirty="0"/>
              <a:t> </a:t>
            </a:r>
            <a:r>
              <a:rPr lang="es-MX" sz="2400" dirty="0" err="1"/>
              <a:t>dish</a:t>
            </a:r>
            <a:r>
              <a:rPr lang="es-MX" sz="2400" dirty="0"/>
              <a:t>.</a:t>
            </a:r>
          </a:p>
        </p:txBody>
      </p:sp>
      <p:pic>
        <p:nvPicPr>
          <p:cNvPr id="1026" name="Picture 2" descr="https://images.examples.com/wp-content/uploads/2018/05/Tea-Menu-in-Pink-Examp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9" t="8333" r="23439" b="10662"/>
          <a:stretch/>
        </p:blipFill>
        <p:spPr bwMode="auto">
          <a:xfrm>
            <a:off x="8052618" y="1845734"/>
            <a:ext cx="3451123" cy="438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52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vegetable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3155" y="3957957"/>
            <a:ext cx="73533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155" y="2958614"/>
            <a:ext cx="7343775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293" y="1859511"/>
            <a:ext cx="74295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293" y="4947775"/>
            <a:ext cx="1171575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t="1" b="4336"/>
          <a:stretch/>
        </p:blipFill>
        <p:spPr>
          <a:xfrm>
            <a:off x="3631868" y="4957300"/>
            <a:ext cx="2400300" cy="938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4998" y="4966825"/>
            <a:ext cx="2390775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6305" y="4966825"/>
            <a:ext cx="1190625" cy="97155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60293" y="1861255"/>
          <a:ext cx="6997593" cy="41187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1898">
                  <a:extLst>
                    <a:ext uri="{9D8B030D-6E8A-4147-A177-3AD203B41FA5}">
                      <a16:colId xmlns:a16="http://schemas.microsoft.com/office/drawing/2014/main" val="3698634400"/>
                    </a:ext>
                  </a:extLst>
                </a:gridCol>
                <a:gridCol w="1214651">
                  <a:extLst>
                    <a:ext uri="{9D8B030D-6E8A-4147-A177-3AD203B41FA5}">
                      <a16:colId xmlns:a16="http://schemas.microsoft.com/office/drawing/2014/main" val="226110595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48585522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430153685"/>
                    </a:ext>
                  </a:extLst>
                </a:gridCol>
                <a:gridCol w="1241946">
                  <a:extLst>
                    <a:ext uri="{9D8B030D-6E8A-4147-A177-3AD203B41FA5}">
                      <a16:colId xmlns:a16="http://schemas.microsoft.com/office/drawing/2014/main" val="244027823"/>
                    </a:ext>
                  </a:extLst>
                </a:gridCol>
                <a:gridCol w="777910">
                  <a:extLst>
                    <a:ext uri="{9D8B030D-6E8A-4147-A177-3AD203B41FA5}">
                      <a16:colId xmlns:a16="http://schemas.microsoft.com/office/drawing/2014/main" val="2177553195"/>
                    </a:ext>
                  </a:extLst>
                </a:gridCol>
              </a:tblGrid>
              <a:tr h="1029692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1598"/>
                  </a:ext>
                </a:extLst>
              </a:tr>
              <a:tr h="1029692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970567"/>
                  </a:ext>
                </a:extLst>
              </a:tr>
              <a:tr h="1029692">
                <a:tc>
                  <a:txBody>
                    <a:bodyPr/>
                    <a:lstStyle/>
                    <a:p>
                      <a:r>
                        <a:rPr lang="en-US" b="1" dirty="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193517"/>
                  </a:ext>
                </a:extLst>
              </a:tr>
              <a:tr h="1029692">
                <a:tc>
                  <a:txBody>
                    <a:bodyPr/>
                    <a:lstStyle/>
                    <a:p>
                      <a:r>
                        <a:rPr lang="en-US" b="1" dirty="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8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26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s-MX" sz="4000"/>
              <a:t>Will</a:t>
            </a:r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41" y="2005071"/>
            <a:ext cx="9255116" cy="4114801"/>
          </a:xfrm>
        </p:spPr>
        <p:txBody>
          <a:bodyPr>
            <a:normAutofit/>
          </a:bodyPr>
          <a:lstStyle/>
          <a:p>
            <a:pPr marL="0" indent="0" defTabSz="841248">
              <a:spcBef>
                <a:spcPts val="920"/>
              </a:spcBef>
              <a:buNone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(+) will + bare infinitive =  I will start a diet.</a:t>
            </a:r>
          </a:p>
          <a:p>
            <a:pPr marL="0" indent="0" defTabSz="841248">
              <a:spcBef>
                <a:spcPts val="920"/>
              </a:spcBef>
              <a:buNone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(-) will not + bare infinitive = I won’t eat it.</a:t>
            </a:r>
          </a:p>
          <a:p>
            <a:pPr marL="0" indent="0" defTabSz="841248">
              <a:spcBef>
                <a:spcPts val="920"/>
              </a:spcBef>
              <a:buNone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(?) Will + subject + bare infinitive = Will you come to the party?</a:t>
            </a:r>
          </a:p>
          <a:p>
            <a:pPr marL="210312" indent="-210312" defTabSz="841248">
              <a:spcBef>
                <a:spcPts val="920"/>
              </a:spcBef>
            </a:pPr>
            <a:endParaRPr lang="es-MX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0312" indent="-210312" defTabSz="841248">
              <a:spcBef>
                <a:spcPts val="92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the future</a:t>
            </a:r>
          </a:p>
          <a:p>
            <a:pPr marL="210312" indent="-210312" defTabSz="841248">
              <a:spcBef>
                <a:spcPts val="92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spontaneous decision</a:t>
            </a:r>
          </a:p>
          <a:p>
            <a:pPr marL="210312" indent="-210312" defTabSz="841248">
              <a:spcBef>
                <a:spcPts val="92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suggestion / offer / request</a:t>
            </a:r>
          </a:p>
          <a:p>
            <a:pPr marL="210312" indent="-210312" defTabSz="841248">
              <a:spcBef>
                <a:spcPts val="92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prediction or warning</a:t>
            </a:r>
          </a:p>
          <a:p>
            <a:pPr marL="210312" indent="-210312" defTabSz="841248">
              <a:spcBef>
                <a:spcPts val="92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willingness or refusal to do something</a:t>
            </a:r>
          </a:p>
          <a:p>
            <a:pPr marL="210312" indent="-210312" defTabSz="841248">
              <a:spcBef>
                <a:spcPts val="92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opinion or speculation about the future without information (often after verbs like: think, know, expect, suppose, be sure). </a:t>
            </a:r>
            <a:endParaRPr 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779552" y="1555668"/>
            <a:ext cx="1940339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s-MX" sz="165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Certainty</a:t>
            </a:r>
            <a:r>
              <a:rPr lang="es-MX" sz="16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65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</a:t>
            </a:r>
            <a:r>
              <a:rPr lang="es-MX" sz="16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MX" sz="1656" b="1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50 %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7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ED0C-FE63-8757-27FA-6970F39D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with an appropriate 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67FD-66AB-8309-B45F-A24B46355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I will _____ dinner tonight.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She won’t _____ veggie pizza for the party.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We will _____ dessert after the main course.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He will </a:t>
            </a:r>
            <a:r>
              <a:rPr lang="en-US"/>
              <a:t>_____ a </a:t>
            </a:r>
            <a:r>
              <a:rPr lang="en-US" dirty="0"/>
              <a:t>special dish for the occasion.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The restaurant will _____ a discount on Mother’s Day.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I won’t _____ reservations at the steakhouse. I am vegan.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John will _____ fresh ingredients for the recipe.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They will _____ different types of cheese and wine.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Miles and Rainey will _____ a cake for Keith.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The bakery will _____ a new line of pastries.</a:t>
            </a:r>
          </a:p>
        </p:txBody>
      </p:sp>
    </p:spTree>
    <p:extLst>
      <p:ext uri="{BB962C8B-B14F-4D97-AF65-F5344CB8AC3E}">
        <p14:creationId xmlns:p14="http://schemas.microsoft.com/office/powerpoint/2010/main" val="128330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s-MX" sz="4000"/>
              <a:t>Going to</a:t>
            </a:r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98" y="2266760"/>
            <a:ext cx="10198937" cy="3756591"/>
          </a:xfrm>
        </p:spPr>
        <p:txBody>
          <a:bodyPr>
            <a:normAutofit/>
          </a:bodyPr>
          <a:lstStyle/>
          <a:p>
            <a:pPr marL="0" indent="0" defTabSz="877824">
              <a:spcBef>
                <a:spcPts val="960"/>
              </a:spcBef>
              <a:buNone/>
            </a:pPr>
            <a:r>
              <a:rPr lang="en-US" sz="2688" dirty="0"/>
              <a:t>(+) </a:t>
            </a:r>
            <a:r>
              <a:rPr lang="en-US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going to + bare infinitive  = I am going to eat veggies tonight.</a:t>
            </a:r>
          </a:p>
          <a:p>
            <a:pPr marL="0" indent="0" defTabSz="877824">
              <a:spcBef>
                <a:spcPts val="960"/>
              </a:spcBef>
              <a:buNone/>
            </a:pPr>
            <a:r>
              <a:rPr lang="en-US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(-) be + not + going to + bare infinitive  = I am not going to eat healthy tonight.</a:t>
            </a:r>
          </a:p>
          <a:p>
            <a:pPr marL="0" indent="0" defTabSz="877824">
              <a:spcBef>
                <a:spcPts val="960"/>
              </a:spcBef>
              <a:buNone/>
            </a:pPr>
            <a:r>
              <a:rPr lang="en-US" sz="2688" dirty="0"/>
              <a:t>(?)</a:t>
            </a:r>
            <a:r>
              <a:rPr lang="en-US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+ subject + going to + bare infinitive  = What are you going to eat tonight?</a:t>
            </a:r>
          </a:p>
          <a:p>
            <a:pPr marL="219456" indent="-219456" defTabSz="877824">
              <a:spcBef>
                <a:spcPts val="960"/>
              </a:spcBef>
            </a:pPr>
            <a:endParaRPr lang="es-MX" sz="268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9456" indent="-219456" defTabSz="877824">
              <a:spcBef>
                <a:spcPts val="960"/>
              </a:spcBef>
              <a:buFont typeface="Wingdings" panose="05000000000000000000" pitchFamily="2" charset="2"/>
              <a:buChar char="§"/>
            </a:pPr>
            <a:r>
              <a:rPr lang="en-US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plan or intention</a:t>
            </a:r>
          </a:p>
          <a:p>
            <a:pPr marL="219456" indent="-219456" defTabSz="877824">
              <a:spcBef>
                <a:spcPts val="960"/>
              </a:spcBef>
              <a:buFont typeface="Wingdings" panose="05000000000000000000" pitchFamily="2" charset="2"/>
              <a:buChar char="§"/>
            </a:pPr>
            <a:r>
              <a:rPr lang="en-US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prediction based on present evidence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970284" y="1908550"/>
            <a:ext cx="2036697" cy="358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s-MX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Certainty</a:t>
            </a:r>
            <a:r>
              <a:rPr lang="es-MX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</a:t>
            </a:r>
            <a:r>
              <a:rPr lang="es-MX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MX" sz="1728" b="1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75 %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2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F2CC-09AD-138A-78B8-CDC58204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>
                <a:solidFill>
                  <a:schemeClr val="accent2"/>
                </a:solidFill>
              </a:rPr>
              <a:t>is going to </a:t>
            </a:r>
            <a:r>
              <a:rPr lang="en-US" dirty="0"/>
              <a:t>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484C-6FF6-F323-61C7-8D922610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A new seafood restaurant opened last week.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My birthday is coming up.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We planned to have takeout tonight.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There is a cooking class at my favorite restaurant.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Your family is visiting India next year.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James must learn how to cook.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Marissa can’t eat gluten.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Becky wants to go to brunch next weekend.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We need to lose some weight for our summer body.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Steve invited us to his housewarming party.</a:t>
            </a:r>
          </a:p>
        </p:txBody>
      </p:sp>
    </p:spTree>
    <p:extLst>
      <p:ext uri="{BB962C8B-B14F-4D97-AF65-F5344CB8AC3E}">
        <p14:creationId xmlns:p14="http://schemas.microsoft.com/office/powerpoint/2010/main" val="44264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s-MX" sz="4000" dirty="0" err="1"/>
              <a:t>Present</a:t>
            </a:r>
            <a:r>
              <a:rPr lang="es-MX" sz="4000" dirty="0"/>
              <a:t> </a:t>
            </a:r>
            <a:r>
              <a:rPr lang="es-MX" sz="4000" dirty="0" err="1"/>
              <a:t>continuous</a:t>
            </a:r>
            <a:endParaRPr 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594" y="2259426"/>
            <a:ext cx="9990146" cy="3763925"/>
          </a:xfrm>
        </p:spPr>
        <p:txBody>
          <a:bodyPr>
            <a:normAutofit/>
          </a:bodyPr>
          <a:lstStyle/>
          <a:p>
            <a:pPr marL="0" indent="0" defTabSz="868680">
              <a:spcBef>
                <a:spcPts val="950"/>
              </a:spcBef>
              <a:buNone/>
            </a:pPr>
            <a:r>
              <a:rPr lang="en-US" sz="2400" dirty="0"/>
              <a:t>(+) </a:t>
            </a:r>
            <a:r>
              <a:rPr lang="es-MX" sz="2660" dirty="0" err="1"/>
              <a:t>Verb</a:t>
            </a:r>
            <a:r>
              <a:rPr lang="es-MX" sz="2660" dirty="0"/>
              <a:t> </a:t>
            </a:r>
            <a:r>
              <a:rPr lang="es-MX" sz="2660" dirty="0" err="1"/>
              <a:t>to</a:t>
            </a:r>
            <a:r>
              <a:rPr lang="es-MX" sz="2660" dirty="0"/>
              <a:t> be + </a:t>
            </a:r>
            <a:r>
              <a:rPr lang="es-MX" sz="2660" dirty="0" err="1"/>
              <a:t>verb</a:t>
            </a:r>
            <a:r>
              <a:rPr lang="es-MX" sz="2660" dirty="0"/>
              <a:t> </a:t>
            </a:r>
            <a:r>
              <a:rPr lang="es-MX" sz="2660" dirty="0" err="1"/>
              <a:t>ing</a:t>
            </a:r>
            <a:r>
              <a:rPr lang="es-MX" sz="2660" dirty="0"/>
              <a:t> = I am </a:t>
            </a:r>
            <a:r>
              <a:rPr lang="es-MX" sz="2660" dirty="0" err="1"/>
              <a:t>eating</a:t>
            </a:r>
            <a:r>
              <a:rPr lang="es-MX" sz="2660" dirty="0"/>
              <a:t> </a:t>
            </a:r>
            <a:r>
              <a:rPr lang="es-MX" sz="2660" dirty="0" err="1"/>
              <a:t>chicken</a:t>
            </a:r>
            <a:r>
              <a:rPr lang="es-MX" sz="2660" dirty="0"/>
              <a:t> </a:t>
            </a:r>
            <a:r>
              <a:rPr lang="es-MX" sz="2660" dirty="0" err="1"/>
              <a:t>tonight</a:t>
            </a:r>
            <a:r>
              <a:rPr lang="es-MX" sz="2660" dirty="0"/>
              <a:t>.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2660" dirty="0"/>
              <a:t>(-)</a:t>
            </a:r>
            <a:r>
              <a:rPr lang="es-MX" sz="2660" dirty="0"/>
              <a:t> </a:t>
            </a:r>
            <a:r>
              <a:rPr lang="es-MX" sz="2660" dirty="0" err="1"/>
              <a:t>Verb</a:t>
            </a:r>
            <a:r>
              <a:rPr lang="es-MX" sz="2660" dirty="0"/>
              <a:t> </a:t>
            </a:r>
            <a:r>
              <a:rPr lang="es-MX" sz="2660" dirty="0" err="1"/>
              <a:t>to</a:t>
            </a:r>
            <a:r>
              <a:rPr lang="es-MX" sz="2660" dirty="0"/>
              <a:t> be + </a:t>
            </a:r>
            <a:r>
              <a:rPr lang="es-MX" sz="2660" dirty="0" err="1"/>
              <a:t>not</a:t>
            </a:r>
            <a:r>
              <a:rPr lang="es-MX" sz="2660" dirty="0"/>
              <a:t> + </a:t>
            </a:r>
            <a:r>
              <a:rPr lang="es-MX" sz="2660" dirty="0" err="1"/>
              <a:t>verb</a:t>
            </a:r>
            <a:r>
              <a:rPr lang="es-MX" sz="2660" dirty="0"/>
              <a:t> </a:t>
            </a:r>
            <a:r>
              <a:rPr lang="es-MX" sz="2660" dirty="0" err="1"/>
              <a:t>ing</a:t>
            </a:r>
            <a:r>
              <a:rPr lang="es-MX" sz="2660" dirty="0"/>
              <a:t> = </a:t>
            </a:r>
            <a:r>
              <a:rPr lang="es-MX" sz="2660" dirty="0" err="1"/>
              <a:t>We</a:t>
            </a:r>
            <a:r>
              <a:rPr lang="es-MX" sz="2660" dirty="0"/>
              <a:t> are </a:t>
            </a:r>
            <a:r>
              <a:rPr lang="es-MX" sz="2660" dirty="0" err="1"/>
              <a:t>not</a:t>
            </a:r>
            <a:r>
              <a:rPr lang="es-MX" sz="2660" dirty="0"/>
              <a:t> </a:t>
            </a:r>
            <a:r>
              <a:rPr lang="es-MX" sz="2660" dirty="0" err="1"/>
              <a:t>going</a:t>
            </a:r>
            <a:r>
              <a:rPr lang="es-MX" sz="2660" dirty="0"/>
              <a:t> </a:t>
            </a:r>
            <a:r>
              <a:rPr lang="es-MX" sz="2660" dirty="0" err="1"/>
              <a:t>to</a:t>
            </a:r>
            <a:r>
              <a:rPr lang="es-MX" sz="2660" dirty="0"/>
              <a:t> </a:t>
            </a:r>
            <a:r>
              <a:rPr lang="es-MX" sz="2660" dirty="0" err="1"/>
              <a:t>the</a:t>
            </a:r>
            <a:r>
              <a:rPr lang="es-MX" sz="2660" dirty="0"/>
              <a:t> </a:t>
            </a:r>
            <a:r>
              <a:rPr lang="es-MX" sz="2660" dirty="0" err="1"/>
              <a:t>gym</a:t>
            </a:r>
            <a:r>
              <a:rPr lang="es-MX" sz="2660" dirty="0"/>
              <a:t> </a:t>
            </a:r>
            <a:r>
              <a:rPr lang="es-MX" sz="2660" dirty="0" err="1"/>
              <a:t>tonight</a:t>
            </a:r>
            <a:r>
              <a:rPr lang="es-MX" sz="2660" dirty="0"/>
              <a:t>.</a:t>
            </a:r>
            <a:endParaRPr lang="en-US" sz="2660" dirty="0"/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2660" dirty="0"/>
              <a:t>(?)</a:t>
            </a:r>
            <a:r>
              <a:rPr lang="es-MX" sz="2660" dirty="0"/>
              <a:t> </a:t>
            </a:r>
            <a:r>
              <a:rPr lang="es-MX" sz="2660" dirty="0" err="1"/>
              <a:t>Verb</a:t>
            </a:r>
            <a:r>
              <a:rPr lang="es-MX" sz="2660" dirty="0"/>
              <a:t> </a:t>
            </a:r>
            <a:r>
              <a:rPr lang="es-MX" sz="2660" dirty="0" err="1"/>
              <a:t>to</a:t>
            </a:r>
            <a:r>
              <a:rPr lang="es-MX" sz="2660" dirty="0"/>
              <a:t> be + </a:t>
            </a:r>
            <a:r>
              <a:rPr lang="es-MX" sz="2660" dirty="0" err="1"/>
              <a:t>subject</a:t>
            </a:r>
            <a:r>
              <a:rPr lang="es-MX" sz="2660" dirty="0"/>
              <a:t> + </a:t>
            </a:r>
            <a:r>
              <a:rPr lang="es-MX" sz="2660" dirty="0" err="1"/>
              <a:t>verb</a:t>
            </a:r>
            <a:r>
              <a:rPr lang="es-MX" sz="2660" dirty="0"/>
              <a:t> </a:t>
            </a:r>
            <a:r>
              <a:rPr lang="es-MX" sz="2660" dirty="0" err="1"/>
              <a:t>ing</a:t>
            </a:r>
            <a:r>
              <a:rPr lang="es-MX" sz="2660" dirty="0"/>
              <a:t> = Are </a:t>
            </a:r>
            <a:r>
              <a:rPr lang="es-MX" sz="2660" dirty="0" err="1"/>
              <a:t>we</a:t>
            </a:r>
            <a:r>
              <a:rPr lang="es-MX" sz="2660" dirty="0"/>
              <a:t> </a:t>
            </a:r>
            <a:r>
              <a:rPr lang="es-MX" sz="2660" dirty="0" err="1"/>
              <a:t>getting</a:t>
            </a:r>
            <a:r>
              <a:rPr lang="es-MX" sz="2660" dirty="0"/>
              <a:t> salad </a:t>
            </a:r>
            <a:r>
              <a:rPr lang="es-MX" sz="2660" dirty="0" err="1"/>
              <a:t>for</a:t>
            </a:r>
            <a:r>
              <a:rPr lang="es-MX" sz="2660" dirty="0"/>
              <a:t> </a:t>
            </a:r>
            <a:r>
              <a:rPr lang="es-MX" sz="2660" dirty="0" err="1"/>
              <a:t>dinner</a:t>
            </a:r>
            <a:r>
              <a:rPr lang="es-MX" sz="2660" dirty="0"/>
              <a:t>?</a:t>
            </a:r>
            <a:endParaRPr lang="en-US" sz="2660" dirty="0"/>
          </a:p>
          <a:p>
            <a:pPr marL="217170" indent="-217170" defTabSz="868680">
              <a:spcBef>
                <a:spcPts val="950"/>
              </a:spcBef>
              <a:buFont typeface="Wingdings" panose="05000000000000000000" pitchFamily="2" charset="2"/>
              <a:buChar char="§"/>
            </a:pPr>
            <a:endParaRPr lang="en-US" sz="266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7170" indent="-217170" defTabSz="868680">
              <a:spcBef>
                <a:spcPts val="950"/>
              </a:spcBef>
              <a:buFont typeface="Wingdings" panose="05000000000000000000" pitchFamily="2" charset="2"/>
              <a:buChar char="§"/>
            </a:pPr>
            <a:r>
              <a:rPr lang="en-US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 arrangements and fixed plans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911517" y="1908550"/>
            <a:ext cx="2000932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s-MX" sz="171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Certainty</a:t>
            </a:r>
            <a:r>
              <a:rPr lang="es-MX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71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</a:t>
            </a:r>
            <a:r>
              <a:rPr lang="es-MX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MX" sz="1710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99 %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9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B42D-C246-65D4-D46B-8210D29D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the sentences in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E3A4-D5D4-05F4-1385-47B13E0C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for the family / dinner / I am / tonight. / cooking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She is / ordering / for the office lunch. / sushi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having / this weekend. / a potluck party / We are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creating / The chef is / a new menu / next month.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baking / next week. / a cake / She is / for her sister’s birthday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tomorrow. / I am / the reservation / making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We are / the ingredient / tonight. / buying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attending / Monday. / My roommate is / a cooking class / next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an event / The restaurant is / on Sunday. / hosting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night. / Gina is / pasta / tomorrow / making / homemade</a:t>
            </a:r>
          </a:p>
        </p:txBody>
      </p:sp>
    </p:spTree>
    <p:extLst>
      <p:ext uri="{BB962C8B-B14F-4D97-AF65-F5344CB8AC3E}">
        <p14:creationId xmlns:p14="http://schemas.microsoft.com/office/powerpoint/2010/main" val="211762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Choose the correct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3551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/>
              <a:t>Is / Are / Will </a:t>
            </a:r>
            <a:r>
              <a:rPr lang="en-US" sz="2000"/>
              <a:t>you going out to dinner on Saturday night?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When is Mr. Smith’s train </a:t>
            </a:r>
            <a:r>
              <a:rPr lang="en-US" sz="2000" b="1"/>
              <a:t>arriving / arrive / will arrive </a:t>
            </a:r>
            <a:r>
              <a:rPr lang="en-US" sz="2000"/>
              <a:t>next Thursday?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Is Alex returning home later today? No, he </a:t>
            </a:r>
            <a:r>
              <a:rPr lang="en-US" sz="2000" b="1"/>
              <a:t>doesn’t / isn’t / won’t</a:t>
            </a:r>
            <a:r>
              <a:rPr lang="en-US" sz="200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When </a:t>
            </a:r>
            <a:r>
              <a:rPr lang="en-US" sz="2000" b="1"/>
              <a:t>are they going / they are going / is they going </a:t>
            </a:r>
            <a:r>
              <a:rPr lang="en-US" sz="2000"/>
              <a:t>on their vacation next month?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Why isn’t Frank </a:t>
            </a:r>
            <a:r>
              <a:rPr lang="en-US" sz="2000" b="1"/>
              <a:t>is going to work / will work / working </a:t>
            </a:r>
            <a:r>
              <a:rPr lang="en-US" sz="2000"/>
              <a:t>tomorrow?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Who </a:t>
            </a:r>
            <a:r>
              <a:rPr lang="en-US" sz="2000" b="1"/>
              <a:t>is come / is coming / are coming </a:t>
            </a:r>
            <a:r>
              <a:rPr lang="en-US" sz="2000"/>
              <a:t>to the party next Friday?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Are Bob and Susan getting married in October? No, they </a:t>
            </a:r>
            <a:r>
              <a:rPr lang="en-US" sz="2000" b="1"/>
              <a:t>isn’t / aren’t / are</a:t>
            </a:r>
            <a:r>
              <a:rPr lang="en-US" sz="200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Is / Will / Are </a:t>
            </a:r>
            <a:r>
              <a:rPr lang="en-US" sz="2000"/>
              <a:t>your daughter running in the competition on Sunday?</a:t>
            </a:r>
          </a:p>
        </p:txBody>
      </p:sp>
    </p:spTree>
    <p:extLst>
      <p:ext uri="{BB962C8B-B14F-4D97-AF65-F5344CB8AC3E}">
        <p14:creationId xmlns:p14="http://schemas.microsoft.com/office/powerpoint/2010/main" val="83740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02ED60-C3F0-4044-AD1C-CC20312FEB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D998E-25DE-471F-B814-911313AB73E0}"/>
</file>

<file path=customXml/itemProps3.xml><?xml version="1.0" encoding="utf-8"?>
<ds:datastoreItem xmlns:ds="http://schemas.openxmlformats.org/officeDocument/2006/customXml" ds:itemID="{F0D34A95-B48A-4B68-8F2F-00D9174680B8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25750027-08e6-41d1-8109-3a25433f8b87"/>
    <ds:schemaRef ds:uri="fe7cff49-1afe-48e9-943d-43f7e7fe69d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956</Words>
  <Application>Microsoft Office PowerPoint</Application>
  <PresentationFormat>Widescreen</PresentationFormat>
  <Paragraphs>157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Food and plans</vt:lpstr>
      <vt:lpstr>Name the vegetable</vt:lpstr>
      <vt:lpstr>Will</vt:lpstr>
      <vt:lpstr>Complete with an appropriate verb</vt:lpstr>
      <vt:lpstr>Going to</vt:lpstr>
      <vt:lpstr>What is going to happen?</vt:lpstr>
      <vt:lpstr>Present continuous</vt:lpstr>
      <vt:lpstr>Put the sentences in order</vt:lpstr>
      <vt:lpstr>Choose the correct one</vt:lpstr>
      <vt:lpstr>Organize an imaginary dinner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and plans</dc:title>
  <dc:creator>Ariane mariana Mendoza santa cruz</dc:creator>
  <cp:lastModifiedBy>Ariane mariana Mendoza santa cruz</cp:lastModifiedBy>
  <cp:revision>1</cp:revision>
  <dcterms:created xsi:type="dcterms:W3CDTF">2023-07-10T19:22:29Z</dcterms:created>
  <dcterms:modified xsi:type="dcterms:W3CDTF">2023-08-01T21:18:33Z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