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1" r:id="rId8"/>
    <p:sldId id="260" r:id="rId9"/>
    <p:sldId id="264" r:id="rId10"/>
    <p:sldId id="263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8F498-4E56-45A0-AADC-E4657A1A2607}" v="7" dt="2023-07-13T18:16:4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66A8F498-4E56-45A0-AADC-E4657A1A2607}"/>
    <pc:docChg chg="undo custSel addSld delSld modSld">
      <pc:chgData name="Ariane mariana Mendoza santa cruz" userId="8f6cb26a-15a4-4782-98b2-5b116b4e55c4" providerId="ADAL" clId="{66A8F498-4E56-45A0-AADC-E4657A1A2607}" dt="2023-07-13T18:20:05.569" v="921" actId="207"/>
      <pc:docMkLst>
        <pc:docMk/>
      </pc:docMkLst>
      <pc:sldChg chg="addSp delSp modSp mod setBg">
        <pc:chgData name="Ariane mariana Mendoza santa cruz" userId="8f6cb26a-15a4-4782-98b2-5b116b4e55c4" providerId="ADAL" clId="{66A8F498-4E56-45A0-AADC-E4657A1A2607}" dt="2023-07-13T18:20:05.569" v="921" actId="207"/>
        <pc:sldMkLst>
          <pc:docMk/>
          <pc:sldMk cId="2908164234" sldId="259"/>
        </pc:sldMkLst>
        <pc:spChg chg="mod">
          <ac:chgData name="Ariane mariana Mendoza santa cruz" userId="8f6cb26a-15a4-4782-98b2-5b116b4e55c4" providerId="ADAL" clId="{66A8F498-4E56-45A0-AADC-E4657A1A2607}" dt="2023-07-13T18:18:33.015" v="909" actId="26606"/>
          <ac:spMkLst>
            <pc:docMk/>
            <pc:sldMk cId="2908164234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6A8F498-4E56-45A0-AADC-E4657A1A2607}" dt="2023-07-13T18:20:05.569" v="921" actId="207"/>
          <ac:spMkLst>
            <pc:docMk/>
            <pc:sldMk cId="2908164234" sldId="25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6A8F498-4E56-45A0-AADC-E4657A1A2607}" dt="2023-07-13T18:18:33.015" v="909" actId="26606"/>
          <ac:spMkLst>
            <pc:docMk/>
            <pc:sldMk cId="2908164234" sldId="259"/>
            <ac:spMk id="5" creationId="{1B15ED52-F352-441B-82BF-E0EA34836D08}"/>
          </ac:spMkLst>
        </pc:spChg>
        <pc:spChg chg="add">
          <ac:chgData name="Ariane mariana Mendoza santa cruz" userId="8f6cb26a-15a4-4782-98b2-5b116b4e55c4" providerId="ADAL" clId="{66A8F498-4E56-45A0-AADC-E4657A1A2607}" dt="2023-07-13T18:18:33.015" v="909" actId="26606"/>
          <ac:spMkLst>
            <pc:docMk/>
            <pc:sldMk cId="2908164234" sldId="259"/>
            <ac:spMk id="6" creationId="{3B2E3793-BFE6-45A2-9B7B-E18844431C99}"/>
          </ac:spMkLst>
        </pc:spChg>
        <pc:spChg chg="add">
          <ac:chgData name="Ariane mariana Mendoza santa cruz" userId="8f6cb26a-15a4-4782-98b2-5b116b4e55c4" providerId="ADAL" clId="{66A8F498-4E56-45A0-AADC-E4657A1A2607}" dt="2023-07-13T18:18:33.015" v="909" actId="26606"/>
          <ac:spMkLst>
            <pc:docMk/>
            <pc:sldMk cId="2908164234" sldId="259"/>
            <ac:spMk id="7" creationId="{BC4C4868-CB8F-4AF9-9CDB-8108F2C19B67}"/>
          </ac:spMkLst>
        </pc:spChg>
        <pc:spChg chg="add del">
          <ac:chgData name="Ariane mariana Mendoza santa cruz" userId="8f6cb26a-15a4-4782-98b2-5b116b4e55c4" providerId="ADAL" clId="{66A8F498-4E56-45A0-AADC-E4657A1A2607}" dt="2023-07-13T18:18:26.988" v="908" actId="26606"/>
          <ac:spMkLst>
            <pc:docMk/>
            <pc:sldMk cId="2908164234" sldId="259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66A8F498-4E56-45A0-AADC-E4657A1A2607}" dt="2023-07-13T18:18:33.015" v="909" actId="26606"/>
          <ac:spMkLst>
            <pc:docMk/>
            <pc:sldMk cId="2908164234" sldId="259"/>
            <ac:spMk id="9" creationId="{375E0459-6403-40CD-989D-56A4407CA12E}"/>
          </ac:spMkLst>
        </pc:spChg>
        <pc:spChg chg="add del">
          <ac:chgData name="Ariane mariana Mendoza santa cruz" userId="8f6cb26a-15a4-4782-98b2-5b116b4e55c4" providerId="ADAL" clId="{66A8F498-4E56-45A0-AADC-E4657A1A2607}" dt="2023-07-13T18:18:26.988" v="908" actId="26606"/>
          <ac:spMkLst>
            <pc:docMk/>
            <pc:sldMk cId="2908164234" sldId="259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66A8F498-4E56-45A0-AADC-E4657A1A2607}" dt="2023-07-13T18:18:33.015" v="909" actId="26606"/>
          <ac:spMkLst>
            <pc:docMk/>
            <pc:sldMk cId="2908164234" sldId="259"/>
            <ac:spMk id="11" creationId="{53E5B1A8-3AC9-4BD1-9BBC-78CA94F2D1BA}"/>
          </ac:spMkLst>
        </pc:spChg>
        <pc:spChg chg="add del">
          <ac:chgData name="Ariane mariana Mendoza santa cruz" userId="8f6cb26a-15a4-4782-98b2-5b116b4e55c4" providerId="ADAL" clId="{66A8F498-4E56-45A0-AADC-E4657A1A2607}" dt="2023-07-13T18:18:26.988" v="908" actId="26606"/>
          <ac:spMkLst>
            <pc:docMk/>
            <pc:sldMk cId="2908164234" sldId="259"/>
            <ac:spMk id="12" creationId="{BC4C4868-CB8F-4AF9-9CDB-8108F2C19B67}"/>
          </ac:spMkLst>
        </pc:spChg>
        <pc:spChg chg="add del">
          <ac:chgData name="Ariane mariana Mendoza santa cruz" userId="8f6cb26a-15a4-4782-98b2-5b116b4e55c4" providerId="ADAL" clId="{66A8F498-4E56-45A0-AADC-E4657A1A2607}" dt="2023-07-13T18:18:26.988" v="908" actId="26606"/>
          <ac:spMkLst>
            <pc:docMk/>
            <pc:sldMk cId="2908164234" sldId="259"/>
            <ac:spMk id="14" creationId="{375E0459-6403-40CD-989D-56A4407CA12E}"/>
          </ac:spMkLst>
        </pc:spChg>
        <pc:spChg chg="add del">
          <ac:chgData name="Ariane mariana Mendoza santa cruz" userId="8f6cb26a-15a4-4782-98b2-5b116b4e55c4" providerId="ADAL" clId="{66A8F498-4E56-45A0-AADC-E4657A1A2607}" dt="2023-07-13T18:18:26.988" v="908" actId="26606"/>
          <ac:spMkLst>
            <pc:docMk/>
            <pc:sldMk cId="2908164234" sldId="259"/>
            <ac:spMk id="16" creationId="{53E5B1A8-3AC9-4BD1-9BBC-78CA94F2D1BA}"/>
          </ac:spMkLst>
        </pc:spChg>
      </pc:sldChg>
      <pc:sldChg chg="addSp modSp mod setBg">
        <pc:chgData name="Ariane mariana Mendoza santa cruz" userId="8f6cb26a-15a4-4782-98b2-5b116b4e55c4" providerId="ADAL" clId="{66A8F498-4E56-45A0-AADC-E4657A1A2607}" dt="2023-07-13T18:18:15.160" v="906" actId="14100"/>
        <pc:sldMkLst>
          <pc:docMk/>
          <pc:sldMk cId="1738068967" sldId="260"/>
        </pc:sldMkLst>
        <pc:spChg chg="mod">
          <ac:chgData name="Ariane mariana Mendoza santa cruz" userId="8f6cb26a-15a4-4782-98b2-5b116b4e55c4" providerId="ADAL" clId="{66A8F498-4E56-45A0-AADC-E4657A1A2607}" dt="2023-07-13T18:18:10.390" v="904" actId="26606"/>
          <ac:spMkLst>
            <pc:docMk/>
            <pc:sldMk cId="1738068967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6A8F498-4E56-45A0-AADC-E4657A1A2607}" dt="2023-07-13T18:18:15.160" v="906" actId="14100"/>
          <ac:spMkLst>
            <pc:docMk/>
            <pc:sldMk cId="1738068967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6A8F498-4E56-45A0-AADC-E4657A1A2607}" dt="2023-07-13T18:18:10.390" v="904" actId="26606"/>
          <ac:spMkLst>
            <pc:docMk/>
            <pc:sldMk cId="1738068967" sldId="26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66A8F498-4E56-45A0-AADC-E4657A1A2607}" dt="2023-07-13T18:18:10.390" v="904" actId="26606"/>
          <ac:spMkLst>
            <pc:docMk/>
            <pc:sldMk cId="1738068967" sldId="26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66A8F498-4E56-45A0-AADC-E4657A1A2607}" dt="2023-07-13T18:18:10.390" v="904" actId="26606"/>
          <ac:spMkLst>
            <pc:docMk/>
            <pc:sldMk cId="1738068967" sldId="26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66A8F498-4E56-45A0-AADC-E4657A1A2607}" dt="2023-07-13T18:18:10.390" v="904" actId="26606"/>
          <ac:spMkLst>
            <pc:docMk/>
            <pc:sldMk cId="1738068967" sldId="26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66A8F498-4E56-45A0-AADC-E4657A1A2607}" dt="2023-07-13T18:18:10.390" v="904" actId="26606"/>
          <ac:spMkLst>
            <pc:docMk/>
            <pc:sldMk cId="1738068967" sldId="260"/>
            <ac:spMk id="16" creationId="{53E5B1A8-3AC9-4BD1-9BBC-78CA94F2D1BA}"/>
          </ac:spMkLst>
        </pc:spChg>
      </pc:sldChg>
      <pc:sldChg chg="addSp modSp mod setBg">
        <pc:chgData name="Ariane mariana Mendoza santa cruz" userId="8f6cb26a-15a4-4782-98b2-5b116b4e55c4" providerId="ADAL" clId="{66A8F498-4E56-45A0-AADC-E4657A1A2607}" dt="2023-07-13T18:17:29.714" v="895" actId="14100"/>
        <pc:sldMkLst>
          <pc:docMk/>
          <pc:sldMk cId="2646117059" sldId="262"/>
        </pc:sldMkLst>
        <pc:spChg chg="mo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2" creationId="{A34B4F51-7254-112B-01C4-C943F1DA412B}"/>
          </ac:spMkLst>
        </pc:spChg>
        <pc:spChg chg="mod">
          <ac:chgData name="Ariane mariana Mendoza santa cruz" userId="8f6cb26a-15a4-4782-98b2-5b116b4e55c4" providerId="ADAL" clId="{66A8F498-4E56-45A0-AADC-E4657A1A2607}" dt="2023-07-13T18:17:29.714" v="895" actId="14100"/>
          <ac:spMkLst>
            <pc:docMk/>
            <pc:sldMk cId="2646117059" sldId="262"/>
            <ac:spMk id="3" creationId="{2E1182E4-B081-47D9-F58B-3BE6CB0D4033}"/>
          </ac:spMkLst>
        </pc:spChg>
        <pc:spChg chg="ad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66A8F498-4E56-45A0-AADC-E4657A1A2607}" dt="2023-07-13T18:17:23.096" v="893" actId="26606"/>
          <ac:spMkLst>
            <pc:docMk/>
            <pc:sldMk cId="2646117059" sldId="262"/>
            <ac:spMk id="20" creationId="{8D71EDA1-87BF-4D5D-AB79-F346FD19278A}"/>
          </ac:spMkLst>
        </pc:spChg>
      </pc:sldChg>
      <pc:sldChg chg="addSp modSp mod setBg">
        <pc:chgData name="Ariane mariana Mendoza santa cruz" userId="8f6cb26a-15a4-4782-98b2-5b116b4e55c4" providerId="ADAL" clId="{66A8F498-4E56-45A0-AADC-E4657A1A2607}" dt="2023-07-13T18:18:00.241" v="903" actId="122"/>
        <pc:sldMkLst>
          <pc:docMk/>
          <pc:sldMk cId="328131092" sldId="263"/>
        </pc:sldMkLst>
        <pc:spChg chg="mod">
          <ac:chgData name="Ariane mariana Mendoza santa cruz" userId="8f6cb26a-15a4-4782-98b2-5b116b4e55c4" providerId="ADAL" clId="{66A8F498-4E56-45A0-AADC-E4657A1A2607}" dt="2023-07-13T18:17:35.672" v="896" actId="26606"/>
          <ac:spMkLst>
            <pc:docMk/>
            <pc:sldMk cId="328131092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6A8F498-4E56-45A0-AADC-E4657A1A2607}" dt="2023-07-13T18:18:00.241" v="903" actId="122"/>
          <ac:spMkLst>
            <pc:docMk/>
            <pc:sldMk cId="328131092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6A8F498-4E56-45A0-AADC-E4657A1A2607}" dt="2023-07-13T18:17:35.672" v="896" actId="26606"/>
          <ac:spMkLst>
            <pc:docMk/>
            <pc:sldMk cId="328131092" sldId="263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66A8F498-4E56-45A0-AADC-E4657A1A2607}" dt="2023-07-13T18:17:35.672" v="896" actId="26606"/>
          <ac:spMkLst>
            <pc:docMk/>
            <pc:sldMk cId="328131092" sldId="263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66A8F498-4E56-45A0-AADC-E4657A1A2607}" dt="2023-07-13T18:17:35.672" v="896" actId="26606"/>
          <ac:spMkLst>
            <pc:docMk/>
            <pc:sldMk cId="328131092" sldId="263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66A8F498-4E56-45A0-AADC-E4657A1A2607}" dt="2023-07-13T18:17:35.672" v="896" actId="26606"/>
          <ac:spMkLst>
            <pc:docMk/>
            <pc:sldMk cId="328131092" sldId="263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66A8F498-4E56-45A0-AADC-E4657A1A2607}" dt="2023-07-13T18:17:35.672" v="896" actId="26606"/>
          <ac:spMkLst>
            <pc:docMk/>
            <pc:sldMk cId="328131092" sldId="263"/>
            <ac:spMk id="16" creationId="{53E5B1A8-3AC9-4BD1-9BBC-78CA94F2D1BA}"/>
          </ac:spMkLst>
        </pc:spChg>
      </pc:sldChg>
      <pc:sldChg chg="new del">
        <pc:chgData name="Ariane mariana Mendoza santa cruz" userId="8f6cb26a-15a4-4782-98b2-5b116b4e55c4" providerId="ADAL" clId="{66A8F498-4E56-45A0-AADC-E4657A1A2607}" dt="2023-07-13T18:13:28.217" v="648" actId="47"/>
        <pc:sldMkLst>
          <pc:docMk/>
          <pc:sldMk cId="3890868724" sldId="265"/>
        </pc:sldMkLst>
      </pc:sldChg>
      <pc:sldChg chg="addSp modSp add mod setBg">
        <pc:chgData name="Ariane mariana Mendoza santa cruz" userId="8f6cb26a-15a4-4782-98b2-5b116b4e55c4" providerId="ADAL" clId="{66A8F498-4E56-45A0-AADC-E4657A1A2607}" dt="2023-07-13T18:17:06.423" v="892" actId="14100"/>
        <pc:sldMkLst>
          <pc:docMk/>
          <pc:sldMk cId="1277089259" sldId="266"/>
        </pc:sldMkLst>
        <pc:spChg chg="mod">
          <ac:chgData name="Ariane mariana Mendoza santa cruz" userId="8f6cb26a-15a4-4782-98b2-5b116b4e55c4" providerId="ADAL" clId="{66A8F498-4E56-45A0-AADC-E4657A1A2607}" dt="2023-07-13T18:16:30.791" v="882" actId="26606"/>
          <ac:spMkLst>
            <pc:docMk/>
            <pc:sldMk cId="1277089259" sldId="266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66A8F498-4E56-45A0-AADC-E4657A1A2607}" dt="2023-07-13T18:16:59.749" v="889" actId="404"/>
          <ac:spMkLst>
            <pc:docMk/>
            <pc:sldMk cId="1277089259" sldId="266"/>
            <ac:spMk id="3" creationId="{00000000-0000-0000-0000-000000000000}"/>
          </ac:spMkLst>
        </pc:spChg>
        <pc:spChg chg="add mod">
          <ac:chgData name="Ariane mariana Mendoza santa cruz" userId="8f6cb26a-15a4-4782-98b2-5b116b4e55c4" providerId="ADAL" clId="{66A8F498-4E56-45A0-AADC-E4657A1A2607}" dt="2023-07-13T18:17:06.423" v="892" actId="14100"/>
          <ac:spMkLst>
            <pc:docMk/>
            <pc:sldMk cId="1277089259" sldId="266"/>
            <ac:spMk id="4" creationId="{66031B65-590B-3901-5F0C-0084989F9B33}"/>
          </ac:spMkLst>
        </pc:spChg>
        <pc:spChg chg="add">
          <ac:chgData name="Ariane mariana Mendoza santa cruz" userId="8f6cb26a-15a4-4782-98b2-5b116b4e55c4" providerId="ADAL" clId="{66A8F498-4E56-45A0-AADC-E4657A1A2607}" dt="2023-07-13T18:16:30.791" v="882" actId="26606"/>
          <ac:spMkLst>
            <pc:docMk/>
            <pc:sldMk cId="1277089259" sldId="266"/>
            <ac:spMk id="2055" creationId="{BACC6370-2D7E-4714-9D71-7542949D7D5D}"/>
          </ac:spMkLst>
        </pc:spChg>
        <pc:spChg chg="add">
          <ac:chgData name="Ariane mariana Mendoza santa cruz" userId="8f6cb26a-15a4-4782-98b2-5b116b4e55c4" providerId="ADAL" clId="{66A8F498-4E56-45A0-AADC-E4657A1A2607}" dt="2023-07-13T18:16:30.791" v="882" actId="26606"/>
          <ac:spMkLst>
            <pc:docMk/>
            <pc:sldMk cId="1277089259" sldId="266"/>
            <ac:spMk id="2057" creationId="{B444D337-4D9F-40A8-BA84-C0BFA7A8AD66}"/>
          </ac:spMkLst>
        </pc:spChg>
        <pc:spChg chg="add">
          <ac:chgData name="Ariane mariana Mendoza santa cruz" userId="8f6cb26a-15a4-4782-98b2-5b116b4e55c4" providerId="ADAL" clId="{66A8F498-4E56-45A0-AADC-E4657A1A2607}" dt="2023-07-13T18:16:30.791" v="882" actId="26606"/>
          <ac:spMkLst>
            <pc:docMk/>
            <pc:sldMk cId="1277089259" sldId="266"/>
            <ac:spMk id="2059" creationId="{70478D1D-B50E-41C8-8A55-36A53D449402}"/>
          </ac:spMkLst>
        </pc:spChg>
        <pc:picChg chg="mod">
          <ac:chgData name="Ariane mariana Mendoza santa cruz" userId="8f6cb26a-15a4-4782-98b2-5b116b4e55c4" providerId="ADAL" clId="{66A8F498-4E56-45A0-AADC-E4657A1A2607}" dt="2023-07-13T18:16:43.004" v="883" actId="1076"/>
          <ac:picMkLst>
            <pc:docMk/>
            <pc:sldMk cId="1277089259" sldId="266"/>
            <ac:picMk id="5" creationId="{00000000-0000-0000-0000-000000000000}"/>
          </ac:picMkLst>
        </pc:picChg>
        <pc:picChg chg="mod">
          <ac:chgData name="Ariane mariana Mendoza santa cruz" userId="8f6cb26a-15a4-4782-98b2-5b116b4e55c4" providerId="ADAL" clId="{66A8F498-4E56-45A0-AADC-E4657A1A2607}" dt="2023-07-13T18:16:43.004" v="883" actId="1076"/>
          <ac:picMkLst>
            <pc:docMk/>
            <pc:sldMk cId="1277089259" sldId="266"/>
            <ac:picMk id="6" creationId="{00000000-0000-0000-0000-000000000000}"/>
          </ac:picMkLst>
        </pc:picChg>
        <pc:picChg chg="mod">
          <ac:chgData name="Ariane mariana Mendoza santa cruz" userId="8f6cb26a-15a4-4782-98b2-5b116b4e55c4" providerId="ADAL" clId="{66A8F498-4E56-45A0-AADC-E4657A1A2607}" dt="2023-07-13T18:16:43.004" v="883" actId="1076"/>
          <ac:picMkLst>
            <pc:docMk/>
            <pc:sldMk cId="1277089259" sldId="266"/>
            <ac:picMk id="7" creationId="{00000000-0000-0000-0000-000000000000}"/>
          </ac:picMkLst>
        </pc:picChg>
        <pc:picChg chg="mod">
          <ac:chgData name="Ariane mariana Mendoza santa cruz" userId="8f6cb26a-15a4-4782-98b2-5b116b4e55c4" providerId="ADAL" clId="{66A8F498-4E56-45A0-AADC-E4657A1A2607}" dt="2023-07-13T18:16:43.004" v="883" actId="1076"/>
          <ac:picMkLst>
            <pc:docMk/>
            <pc:sldMk cId="1277089259" sldId="266"/>
            <ac:picMk id="2050" creationId="{00000000-0000-0000-0000-000000000000}"/>
          </ac:picMkLst>
        </pc:picChg>
      </pc:sldChg>
      <pc:sldChg chg="add del">
        <pc:chgData name="Ariane mariana Mendoza santa cruz" userId="8f6cb26a-15a4-4782-98b2-5b116b4e55c4" providerId="ADAL" clId="{66A8F498-4E56-45A0-AADC-E4657A1A2607}" dt="2023-07-13T18:14:27.276" v="737" actId="47"/>
        <pc:sldMkLst>
          <pc:docMk/>
          <pc:sldMk cId="233664687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7ECC1-9309-42F2-A054-0F186DBB238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66F11-FDDB-49FA-A47B-D2D33E78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Examples</a:t>
            </a:r>
            <a:r>
              <a:rPr lang="es-MX"/>
              <a:t> 1:41</a:t>
            </a:r>
            <a:endParaRPr lang="en-US" dirty="0"/>
          </a:p>
          <a:p>
            <a:r>
              <a:rPr lang="en-US" dirty="0"/>
              <a:t>https://www.youtube.com/watch?v=s59ygVYxpag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F24DB-EB53-4C4F-A366-2F4A769FC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Until, till, and 'til are all used in modern English to denote when something will happen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Until and till are both standard, but what might be surprising is that till is the older word.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'Til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with one L, is an informal and poetic shortening of until. The form 'till, with an additional L, is rarely if ever used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F24DB-EB53-4C4F-A366-2F4A769FC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https://www.youtube.com/watch?v=b3dOjd670Kc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37CB2-E6AD-41D9-92C8-EA247E63E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F755-2B49-B21E-B9D6-75641E12F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98FD-7241-C0F5-73E3-F47447A3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C3C1-DF72-199A-4106-B4F41A79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8EFF-C252-3B04-2CF0-F7FB36C7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0989-D170-81B8-0469-269E7D0C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D288-3EBF-CD12-F585-23C0C551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19CAA-70B0-9D68-7131-6B98A0BE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CA0-3795-A973-9A40-6C5F07F6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26D8-EF79-ACFD-7F89-72C2627D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F70C-E37D-8E28-4683-341D4327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1BF64-6CF7-2798-62A8-32A82F881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B9035-2907-66BA-0DFD-1A6B09EC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47D5-053F-7F53-4CCA-1AAC0C01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61CA-62CD-D9F1-B635-99DAC4D9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B437-ABA1-4F16-2E53-611AE95B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4A1A-9179-0154-64F9-5597874C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88AB-385D-5480-E40A-0BC45DA9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D4D1-9D17-7972-8CE0-297407C6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3997-00BD-7AD2-9344-C5FDCAB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8CE6-B4E3-401A-CD20-3DBBB0C5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2CE1-F49D-B10E-6659-E31F550A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CA1B-57D7-2A4E-2960-B2369AD6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FFF3-4377-8051-1992-39ADE8C7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F31C-832D-9F71-38AF-BA28E47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68C0-18B0-A6FE-2134-55D75F8A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99D-C24E-3267-B7AE-360DF454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627C-9ABD-E3B3-A155-96CF64CE4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1353D-C9B4-D20E-43CF-8519E5A5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B692-98E0-9AC3-5436-669B369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BD617-BAD5-4C5C-82ED-288FCEBA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6319-90A2-DAFA-F53D-87EBEF1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347D-00E2-F526-F58D-7AEADCA1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E1130-3478-4CD4-DC15-EB35F2F5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A9521-C09D-4A08-29F2-0DED9E71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D7EDD-46A1-4425-E623-1D070825F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CDADB-2512-02DA-ECA8-DE2BF1481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BEF48-909E-FF81-3AD2-3E405C2A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A0818-19CF-57AE-51B7-D533811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5B1C5-70E8-0FA1-2FEC-1EC941C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CB05-1A38-1A9B-44DA-6F0B6DFB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FF370-B8A0-8726-856E-2C469B17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76DB9-B021-C780-9FEC-08798675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0190D-C00F-CECF-450D-A86CA673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608E-8E66-75F3-4A08-4C4D4E1A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917DB-EC52-CDBE-5F82-9C07AB26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62BB-D4F5-7E37-5A36-DE0F054D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4C2-75D6-050A-2AF4-89476EB8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449D-6A32-B4F6-D8A6-D54C3C5B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36AF3-4B97-D447-F08D-02457AC4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07CA-F11B-9B17-FEF1-8A769288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64827-2C4C-5F20-E892-6BD5EDE0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6D8A-D918-3254-4D4D-EE081D8C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7DEF-BE6B-55AA-ECC5-6D6B58D6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BF120-0A4B-8567-D88D-9F0D63281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0D07E-3ECA-1355-E2DB-0B5EA38C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E167-3392-84EA-7DA3-AF943B09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2190-7694-81B2-7355-7D155EB7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9EC4-7097-D3B6-0B90-55AA86C3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1EBA9-A6F8-3522-B3BD-D061CF83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181A-8B4E-C452-3FA2-8B569343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C796-614E-4A11-3121-E1C5A3DE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44E7-85EA-43BE-A416-C23683DF51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ED4F-FB1D-9B59-1E43-44F25FB55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1428-2E31-4E7D-150A-A44A05434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C0D8-115A-44E9-AD7E-5493347A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E0464-C5C5-900E-01EC-A88816FA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Healthy meals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8DE1B-3445-3DC3-966F-33F64B8D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16. First conditional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Healthy</a:t>
            </a:r>
            <a:r>
              <a:rPr lang="es-MX" dirty="0"/>
              <a:t> </a:t>
            </a:r>
            <a:r>
              <a:rPr lang="es-MX" dirty="0" err="1"/>
              <a:t>meals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Fill up on Fiber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Ditch Added Sugar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Walk Your Way to Health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Bring out Your Inner Chef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 Protein-Rich Breakfast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Drink Your Calories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Stay Hydrated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Lift Heavier to Get Lighter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Avoid Fad Diets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Deprive Yourself</a:t>
            </a:r>
          </a:p>
        </p:txBody>
      </p:sp>
      <p:pic>
        <p:nvPicPr>
          <p:cNvPr id="1026" name="Picture 2" descr="Diabetes Diet Advice — Premier Medical Cent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8" y="1969607"/>
            <a:ext cx="5764813" cy="422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7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22744"/>
            <a:ext cx="9724031" cy="49407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First Conditional sentences talk about a future action or event (the result) that will probably take place if the condition is met.</a:t>
            </a:r>
          </a:p>
          <a:p>
            <a:pPr marL="0" indent="0">
              <a:buNone/>
            </a:pPr>
            <a:r>
              <a:rPr lang="en-US" sz="2000" dirty="0"/>
              <a:t>Each sentence has two clauses: The </a:t>
            </a:r>
            <a:r>
              <a:rPr lang="en-US" sz="2000" b="1" dirty="0">
                <a:solidFill>
                  <a:schemeClr val="accent1"/>
                </a:solidFill>
              </a:rPr>
              <a:t>conditional clause </a:t>
            </a:r>
            <a:r>
              <a:rPr lang="en-US" sz="2000" dirty="0"/>
              <a:t>and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result clause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conditional clause is usually in the </a:t>
            </a:r>
            <a:r>
              <a:rPr lang="en-US" sz="2000" b="1" dirty="0">
                <a:solidFill>
                  <a:schemeClr val="accent1"/>
                </a:solidFill>
              </a:rPr>
              <a:t>Present Simple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result clause is usually 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Future Simple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order of the two clauses is not important. However, when the conditional clause comes first, it must be followed by a comma.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If she goes on a diet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she will lose weight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She will lose weight </a:t>
            </a:r>
            <a:r>
              <a:rPr lang="en-US" sz="2000" b="1" dirty="0">
                <a:solidFill>
                  <a:schemeClr val="accent1"/>
                </a:solidFill>
              </a:rPr>
              <a:t>if she goes on a diet.</a:t>
            </a:r>
          </a:p>
        </p:txBody>
      </p:sp>
    </p:spTree>
    <p:extLst>
      <p:ext uri="{BB962C8B-B14F-4D97-AF65-F5344CB8AC3E}">
        <p14:creationId xmlns:p14="http://schemas.microsoft.com/office/powerpoint/2010/main" val="290816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happen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322626"/>
            <a:ext cx="10058400" cy="546467"/>
          </a:xfrm>
        </p:spPr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:  </a:t>
            </a:r>
            <a:r>
              <a:rPr lang="es-MX" dirty="0" err="1"/>
              <a:t>If</a:t>
            </a:r>
            <a:r>
              <a:rPr lang="es-MX" dirty="0"/>
              <a:t> he </a:t>
            </a:r>
            <a:r>
              <a:rPr lang="es-MX" dirty="0" err="1"/>
              <a:t>sees</a:t>
            </a:r>
            <a:r>
              <a:rPr lang="es-MX" dirty="0"/>
              <a:t> a </a:t>
            </a:r>
            <a:r>
              <a:rPr lang="es-MX" dirty="0" err="1"/>
              <a:t>nutritionist</a:t>
            </a:r>
            <a:r>
              <a:rPr lang="es-MX" dirty="0"/>
              <a:t>, he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improve</a:t>
            </a:r>
            <a:r>
              <a:rPr lang="es-MX" dirty="0"/>
              <a:t> </a:t>
            </a:r>
            <a:r>
              <a:rPr lang="es-MX" dirty="0" err="1"/>
              <a:t>his</a:t>
            </a:r>
            <a:r>
              <a:rPr lang="es-MX" dirty="0"/>
              <a:t> </a:t>
            </a:r>
            <a:r>
              <a:rPr lang="es-MX" dirty="0" err="1"/>
              <a:t>diet</a:t>
            </a:r>
            <a:r>
              <a:rPr lang="es-MX" dirty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66114"/>
              </p:ext>
            </p:extLst>
          </p:nvPr>
        </p:nvGraphicFramePr>
        <p:xfrm>
          <a:off x="1097280" y="1846542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989">
                  <a:extLst>
                    <a:ext uri="{9D8B030D-6E8A-4147-A177-3AD203B41FA5}">
                      <a16:colId xmlns:a16="http://schemas.microsoft.com/office/drawing/2014/main" val="3275456983"/>
                    </a:ext>
                  </a:extLst>
                </a:gridCol>
                <a:gridCol w="4868611">
                  <a:extLst>
                    <a:ext uri="{9D8B030D-6E8A-4147-A177-3AD203B41FA5}">
                      <a16:colId xmlns:a16="http://schemas.microsoft.com/office/drawing/2014/main" val="13364385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12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Pronouns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(present 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(future)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eat lots of junk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1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eat fish instead of red meat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 healthier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9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a nutritionist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with a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7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vitamins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7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feel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5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 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0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My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eat whole wheat bread instead of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drink eight glasses of water a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feel 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1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Time clauses with future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678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The sentences below refer to the future. Each sentence has two clauses: the main clause in the future (result), and a time clause that begins with a time expression (condition).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/>
              <a:t>After</a:t>
            </a:r>
            <a:r>
              <a:rPr lang="en-US" sz="1700" dirty="0"/>
              <a:t> you stop smoking, you will feel healthier.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/>
              <a:t>As soon as </a:t>
            </a:r>
            <a:r>
              <a:rPr lang="en-US" sz="1700" dirty="0"/>
              <a:t>I start to exercise, I will lose weight.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I won’t eat any junk food </a:t>
            </a:r>
            <a:r>
              <a:rPr lang="en-US" sz="1700" b="1" dirty="0"/>
              <a:t>until </a:t>
            </a:r>
            <a:r>
              <a:rPr lang="en-US" sz="1700" dirty="0"/>
              <a:t>I finish my diet.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They will be home </a:t>
            </a:r>
            <a:r>
              <a:rPr lang="en-US" sz="1700" b="1" dirty="0"/>
              <a:t>by the time </a:t>
            </a:r>
            <a:r>
              <a:rPr lang="en-US" sz="1700" dirty="0"/>
              <a:t>we finish exercising.</a:t>
            </a:r>
          </a:p>
          <a:p>
            <a:pPr marL="0" indent="0">
              <a:buNone/>
            </a:pPr>
            <a:r>
              <a:rPr lang="en-US" sz="1700" b="1" dirty="0"/>
              <a:t>Time Expressions</a:t>
            </a:r>
          </a:p>
          <a:p>
            <a:pPr marL="0" indent="0">
              <a:buNone/>
            </a:pPr>
            <a:r>
              <a:rPr lang="en-US" sz="1700" dirty="0"/>
              <a:t>The verb after the time expression is in the Present Simple even though it talks about the future.</a:t>
            </a:r>
          </a:p>
          <a:p>
            <a:pPr marL="0" indent="0">
              <a:buNone/>
            </a:pPr>
            <a:r>
              <a:rPr lang="en-US" sz="1700" dirty="0"/>
              <a:t>We often use the following time expressions in time clauses with future meaning:</a:t>
            </a:r>
          </a:p>
          <a:p>
            <a:r>
              <a:rPr lang="en-US" sz="1700" dirty="0"/>
              <a:t>after, by the time (that), until / till, as soon as, once, when, before, the moment (that)</a:t>
            </a:r>
          </a:p>
        </p:txBody>
      </p:sp>
    </p:spTree>
    <p:extLst>
      <p:ext uri="{BB962C8B-B14F-4D97-AF65-F5344CB8AC3E}">
        <p14:creationId xmlns:p14="http://schemas.microsoft.com/office/powerpoint/2010/main" val="173806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Build</a:t>
            </a:r>
            <a:r>
              <a:rPr lang="es-MX" dirty="0"/>
              <a:t> </a:t>
            </a:r>
            <a:r>
              <a:rPr lang="es-MX" dirty="0" err="1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moment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  </a:t>
            </a:r>
            <a:r>
              <a:rPr lang="es-MX" dirty="0" err="1"/>
              <a:t>Until</a:t>
            </a:r>
            <a:r>
              <a:rPr lang="es-MX" dirty="0"/>
              <a:t>   As </a:t>
            </a:r>
            <a:r>
              <a:rPr lang="es-MX" dirty="0" err="1"/>
              <a:t>soon</a:t>
            </a:r>
            <a:r>
              <a:rPr lang="es-MX" dirty="0"/>
              <a:t> as   After   </a:t>
            </a:r>
            <a:r>
              <a:rPr lang="es-MX" dirty="0" err="1"/>
              <a:t>When</a:t>
            </a:r>
            <a:r>
              <a:rPr lang="es-MX" dirty="0"/>
              <a:t>   </a:t>
            </a:r>
            <a:r>
              <a:rPr lang="es-MX" dirty="0" err="1"/>
              <a:t>Before</a:t>
            </a:r>
            <a:r>
              <a:rPr lang="es-MX" dirty="0"/>
              <a:t>   </a:t>
            </a:r>
            <a:r>
              <a:rPr lang="es-MX" dirty="0" err="1"/>
              <a:t>Till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moment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a </a:t>
            </a:r>
            <a:r>
              <a:rPr lang="es-MX" dirty="0" err="1"/>
              <a:t>diet</a:t>
            </a:r>
            <a:r>
              <a:rPr lang="es-MX" dirty="0"/>
              <a:t>,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62646"/>
              </p:ext>
            </p:extLst>
          </p:nvPr>
        </p:nvGraphicFramePr>
        <p:xfrm>
          <a:off x="1066800" y="2405696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256">
                  <a:extLst>
                    <a:ext uri="{9D8B030D-6E8A-4147-A177-3AD203B41FA5}">
                      <a16:colId xmlns:a16="http://schemas.microsoft.com/office/drawing/2014/main" val="3288159735"/>
                    </a:ext>
                  </a:extLst>
                </a:gridCol>
                <a:gridCol w="4776344">
                  <a:extLst>
                    <a:ext uri="{9D8B030D-6E8A-4147-A177-3AD203B41FA5}">
                      <a16:colId xmlns:a16="http://schemas.microsoft.com/office/drawing/2014/main" val="297515420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002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Pronouns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(present 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(future)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3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to exercise every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feel healthier.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 on a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lose ten kilograms.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 break starts.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9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 a healthy snack.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lose some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feel better.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2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 some healthy fish and 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 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6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The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nutritionist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tell us to stop.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3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conditional (without if)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We often use the word </a:t>
            </a:r>
            <a:r>
              <a:rPr lang="en-US" sz="2000" b="1" dirty="0"/>
              <a:t>unless</a:t>
            </a:r>
            <a:r>
              <a:rPr lang="en-US" sz="2000" dirty="0"/>
              <a:t> instead of </a:t>
            </a:r>
            <a:r>
              <a:rPr lang="en-US" sz="2000" b="1" dirty="0"/>
              <a:t>if ... not</a:t>
            </a:r>
            <a:r>
              <a:rPr lang="en-US" sz="2000" dirty="0"/>
              <a:t>. Unless is always followed by the positive form of the verb.</a:t>
            </a:r>
          </a:p>
          <a:p>
            <a:pPr marL="0" indent="0" algn="ctr">
              <a:buNone/>
            </a:pPr>
            <a:r>
              <a:rPr lang="en-US" sz="2000" b="1" dirty="0"/>
              <a:t>Unless </a:t>
            </a:r>
            <a:r>
              <a:rPr lang="en-US" sz="2000" dirty="0"/>
              <a:t>you have a plan, you will panic. = </a:t>
            </a:r>
            <a:r>
              <a:rPr lang="en-US" sz="2000" b="1" dirty="0"/>
              <a:t>If</a:t>
            </a:r>
            <a:r>
              <a:rPr lang="en-US" sz="2000" dirty="0"/>
              <a:t> you </a:t>
            </a:r>
            <a:r>
              <a:rPr lang="en-US" sz="2000" b="1" dirty="0"/>
              <a:t>don’t</a:t>
            </a:r>
            <a:r>
              <a:rPr lang="en-US" sz="2000" dirty="0"/>
              <a:t> have a plan, you will panic</a:t>
            </a:r>
          </a:p>
          <a:p>
            <a:pPr marL="0" indent="0">
              <a:buNone/>
            </a:pPr>
            <a:r>
              <a:rPr lang="en-US" sz="2000" dirty="0"/>
              <a:t>The conditional clause starts with unless. The order of the two parts is not important. However, when the conditional clause comes first, it must be followed by a comma.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b="1" dirty="0" err="1"/>
              <a:t>Unless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take</a:t>
            </a:r>
            <a:r>
              <a:rPr lang="es-MX" sz="2000" dirty="0"/>
              <a:t> a </a:t>
            </a:r>
            <a:r>
              <a:rPr lang="es-MX" sz="2000" dirty="0" err="1"/>
              <a:t>first</a:t>
            </a:r>
            <a:r>
              <a:rPr lang="es-MX" sz="2000" dirty="0"/>
              <a:t> </a:t>
            </a:r>
            <a:r>
              <a:rPr lang="es-MX" sz="2000" dirty="0" err="1"/>
              <a:t>aid</a:t>
            </a:r>
            <a:r>
              <a:rPr lang="es-MX" sz="2000" dirty="0"/>
              <a:t> </a:t>
            </a:r>
            <a:r>
              <a:rPr lang="es-MX" sz="2000" dirty="0" err="1"/>
              <a:t>course</a:t>
            </a:r>
            <a:r>
              <a:rPr lang="es-MX" sz="2000" dirty="0"/>
              <a:t>,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won’t</a:t>
            </a:r>
            <a:r>
              <a:rPr lang="es-MX" sz="2000" dirty="0"/>
              <a:t> </a:t>
            </a:r>
            <a:r>
              <a:rPr lang="es-MX" sz="2000" dirty="0" err="1"/>
              <a:t>help</a:t>
            </a:r>
            <a:r>
              <a:rPr lang="es-MX" sz="2000" dirty="0"/>
              <a:t> </a:t>
            </a:r>
            <a:r>
              <a:rPr lang="es-MX" sz="2000" dirty="0" err="1"/>
              <a:t>anybody</a:t>
            </a:r>
            <a:r>
              <a:rPr lang="es-MX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won’t</a:t>
            </a:r>
            <a:r>
              <a:rPr lang="es-MX" sz="2000" dirty="0"/>
              <a:t> </a:t>
            </a:r>
            <a:r>
              <a:rPr lang="es-MX" sz="2000" dirty="0" err="1"/>
              <a:t>help</a:t>
            </a:r>
            <a:r>
              <a:rPr lang="es-MX" sz="2000" dirty="0"/>
              <a:t> </a:t>
            </a:r>
            <a:r>
              <a:rPr lang="es-MX" sz="2000" dirty="0" err="1"/>
              <a:t>anybody</a:t>
            </a:r>
            <a:r>
              <a:rPr lang="es-MX" sz="2000" dirty="0"/>
              <a:t> </a:t>
            </a:r>
            <a:r>
              <a:rPr lang="es-MX" sz="2000" b="1" dirty="0" err="1"/>
              <a:t>unless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take</a:t>
            </a:r>
            <a:r>
              <a:rPr lang="es-MX" sz="2000" dirty="0"/>
              <a:t> a </a:t>
            </a:r>
            <a:r>
              <a:rPr lang="es-MX" sz="2000" dirty="0" err="1"/>
              <a:t>first</a:t>
            </a:r>
            <a:r>
              <a:rPr lang="es-MX" sz="2000" dirty="0"/>
              <a:t> </a:t>
            </a:r>
            <a:r>
              <a:rPr lang="es-MX" sz="2000" dirty="0" err="1"/>
              <a:t>aid</a:t>
            </a:r>
            <a:r>
              <a:rPr lang="es-MX" sz="2000" dirty="0"/>
              <a:t> </a:t>
            </a:r>
            <a:r>
              <a:rPr lang="es-MX" sz="2000" dirty="0" err="1"/>
              <a:t>course</a:t>
            </a:r>
            <a:r>
              <a:rPr lang="es-MX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3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4F51-7254-112B-01C4-C943F1DA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Complete the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82E4-B081-47D9-F58B-3BE6CB0D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9480"/>
            <a:ext cx="7220729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I eat a balanced diet,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you include fruits and vegetables in your diet,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he exercises regularly,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we limit our consumption of processed food,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you drink enough water,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Jenny controls her portion sizes,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the doctor checks my cholesterol,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the nutritionist recommends it,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people limit their sodium intake,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our coworkers cook at home, ________.</a:t>
            </a:r>
          </a:p>
        </p:txBody>
      </p:sp>
    </p:spTree>
    <p:extLst>
      <p:ext uri="{BB962C8B-B14F-4D97-AF65-F5344CB8AC3E}">
        <p14:creationId xmlns:p14="http://schemas.microsoft.com/office/powerpoint/2010/main" val="26461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s-MX" sz="4000"/>
              <a:t>Realistic goals</a:t>
            </a:r>
            <a:endParaRPr lang="en-US" sz="400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120" y="1826694"/>
            <a:ext cx="6740277" cy="1141904"/>
          </a:xfrm>
        </p:spPr>
        <p:txBody>
          <a:bodyPr>
            <a:normAutofit/>
          </a:bodyPr>
          <a:lstStyle/>
          <a:p>
            <a:pPr marL="182880" indent="-182880" defTabSz="73152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goals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82880" indent="-182880" defTabSz="73152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Tell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plans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MX" sz="2000" dirty="0"/>
          </a:p>
        </p:txBody>
      </p:sp>
      <p:pic>
        <p:nvPicPr>
          <p:cNvPr id="2050" name="Picture 2" descr="Water dieting to lose weight – aidas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5" t="56784" r="34445" b="19801"/>
          <a:stretch/>
        </p:blipFill>
        <p:spPr bwMode="auto">
          <a:xfrm>
            <a:off x="6649831" y="4718179"/>
            <a:ext cx="1803224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ater dieting to lose weight – aidas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5" r="2231"/>
          <a:stretch/>
        </p:blipFill>
        <p:spPr bwMode="auto">
          <a:xfrm>
            <a:off x="10314517" y="1812898"/>
            <a:ext cx="1652956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ater dieting to lose weight – aidas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3" r="69598"/>
          <a:stretch/>
        </p:blipFill>
        <p:spPr bwMode="auto">
          <a:xfrm>
            <a:off x="8537566" y="3062659"/>
            <a:ext cx="1875559" cy="28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ater dieting to lose weight – aidas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98" b="70650"/>
          <a:stretch/>
        </p:blipFill>
        <p:spPr bwMode="auto">
          <a:xfrm>
            <a:off x="6724005" y="3510476"/>
            <a:ext cx="1875559" cy="12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031B65-590B-3901-5F0C-0084989F9B33}"/>
              </a:ext>
            </a:extLst>
          </p:cNvPr>
          <p:cNvSpPr txBox="1">
            <a:spLocks/>
          </p:cNvSpPr>
          <p:nvPr/>
        </p:nvSpPr>
        <p:spPr>
          <a:xfrm>
            <a:off x="1787120" y="3020937"/>
            <a:ext cx="4712358" cy="179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None/>
            </a:pP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82880" indent="-182880" defTabSz="731520">
              <a:spcBef>
                <a:spcPts val="800"/>
              </a:spcBef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tv at 9 pm.</a:t>
            </a:r>
          </a:p>
          <a:p>
            <a:pPr marL="182880" indent="-182880" defTabSz="731520">
              <a:spcBef>
                <a:spcPts val="800"/>
              </a:spcBef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closeby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hydrated</a:t>
            </a:r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27708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EA4A98-23BC-4C61-B5BE-74A71C3590B1}"/>
</file>

<file path=customXml/itemProps2.xml><?xml version="1.0" encoding="utf-8"?>
<ds:datastoreItem xmlns:ds="http://schemas.openxmlformats.org/officeDocument/2006/customXml" ds:itemID="{9AF4F6C9-045C-4602-B785-062FCB9B46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F91F9-D617-44F6-B65C-FF374E74BA14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e7cff49-1afe-48e9-943d-43f7e7fe69d0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25750027-08e6-41d1-8109-3a25433f8b8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843</Words>
  <Application>Microsoft Office PowerPoint</Application>
  <PresentationFormat>Widescreen</PresentationFormat>
  <Paragraphs>124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Wingdings</vt:lpstr>
      <vt:lpstr>Office Theme</vt:lpstr>
      <vt:lpstr>Healthy meals</vt:lpstr>
      <vt:lpstr>Healthy meals</vt:lpstr>
      <vt:lpstr>First Conditional</vt:lpstr>
      <vt:lpstr>What will happen?</vt:lpstr>
      <vt:lpstr>Time clauses with future meaning</vt:lpstr>
      <vt:lpstr>Build sentences</vt:lpstr>
      <vt:lpstr>First conditional (without if)</vt:lpstr>
      <vt:lpstr>Complete the sentences</vt:lpstr>
      <vt:lpstr>Realistic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2023-07-13T17:41:58Z</dcterms:created>
  <dcterms:modified xsi:type="dcterms:W3CDTF">2023-07-13T18:20:06Z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