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2" r:id="rId6"/>
    <p:sldId id="259" r:id="rId7"/>
    <p:sldId id="261" r:id="rId8"/>
    <p:sldId id="264" r:id="rId9"/>
    <p:sldId id="260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F3F39-F221-4B15-A33B-E5A3A649BA3C}" v="9" dt="2023-07-17T16:50:42.217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857F3F39-F221-4B15-A33B-E5A3A649BA3C}"/>
    <pc:docChg chg="undo custSel addSld delSld modSld sldOrd">
      <pc:chgData name="Ariane mariana Mendoza santa cruz" userId="8f6cb26a-15a4-4782-98b2-5b116b4e55c4" providerId="ADAL" clId="{857F3F39-F221-4B15-A33B-E5A3A649BA3C}" dt="2023-07-17T17:02:23.360" v="1194" actId="403"/>
      <pc:docMkLst>
        <pc:docMk/>
      </pc:docMkLst>
      <pc:sldChg chg="addSp modSp mod setBg">
        <pc:chgData name="Ariane mariana Mendoza santa cruz" userId="8f6cb26a-15a4-4782-98b2-5b116b4e55c4" providerId="ADAL" clId="{857F3F39-F221-4B15-A33B-E5A3A649BA3C}" dt="2023-07-17T16:24:39.290" v="188" actId="26606"/>
        <pc:sldMkLst>
          <pc:docMk/>
          <pc:sldMk cId="3900670667" sldId="256"/>
        </pc:sldMkLst>
        <pc:spChg chg="mo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2" creationId="{00569FA3-25C7-FEB4-3B3F-5B131CF5DCB6}"/>
          </ac:spMkLst>
        </pc:spChg>
        <pc:spChg chg="mo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3" creationId="{62CA09B8-8733-6321-6903-0C4A7B5F2FE4}"/>
          </ac:spMkLst>
        </pc:spChg>
        <pc:spChg chg="ad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857F3F39-F221-4B15-A33B-E5A3A649BA3C}" dt="2023-07-17T16:24:39.290" v="188" actId="26606"/>
          <ac:spMkLst>
            <pc:docMk/>
            <pc:sldMk cId="3900670667" sldId="256"/>
            <ac:spMk id="18" creationId="{C29501E6-A978-4A61-9689-9085AF97A53A}"/>
          </ac:spMkLst>
        </pc:spChg>
      </pc:sldChg>
      <pc:sldChg chg="modSp new del mod">
        <pc:chgData name="Ariane mariana Mendoza santa cruz" userId="8f6cb26a-15a4-4782-98b2-5b116b4e55c4" providerId="ADAL" clId="{857F3F39-F221-4B15-A33B-E5A3A649BA3C}" dt="2023-07-13T18:26:59.649" v="12" actId="47"/>
        <pc:sldMkLst>
          <pc:docMk/>
          <pc:sldMk cId="154551263" sldId="257"/>
        </pc:sldMkLst>
        <pc:spChg chg="mod">
          <ac:chgData name="Ariane mariana Mendoza santa cruz" userId="8f6cb26a-15a4-4782-98b2-5b116b4e55c4" providerId="ADAL" clId="{857F3F39-F221-4B15-A33B-E5A3A649BA3C}" dt="2023-07-13T18:26:31.784" v="11" actId="20577"/>
          <ac:spMkLst>
            <pc:docMk/>
            <pc:sldMk cId="154551263" sldId="257"/>
            <ac:spMk id="2" creationId="{0EDF020F-80AF-D6B1-5C91-2497E3D59133}"/>
          </ac:spMkLst>
        </pc:spChg>
      </pc:sldChg>
      <pc:sldChg chg="addSp delSp modSp add mod ord setBg modNotesTx">
        <pc:chgData name="Ariane mariana Mendoza santa cruz" userId="8f6cb26a-15a4-4782-98b2-5b116b4e55c4" providerId="ADAL" clId="{857F3F39-F221-4B15-A33B-E5A3A649BA3C}" dt="2023-07-17T16:25:18.132" v="190" actId="26606"/>
        <pc:sldMkLst>
          <pc:docMk/>
          <pc:sldMk cId="3830547557" sldId="259"/>
        </pc:sldMkLst>
        <pc:spChg chg="mod">
          <ac:chgData name="Ariane mariana Mendoza santa cruz" userId="8f6cb26a-15a4-4782-98b2-5b116b4e55c4" providerId="ADAL" clId="{857F3F39-F221-4B15-A33B-E5A3A649BA3C}" dt="2023-07-17T16:25:18.132" v="190" actId="26606"/>
          <ac:spMkLst>
            <pc:docMk/>
            <pc:sldMk cId="3830547557" sldId="259"/>
            <ac:spMk id="2" creationId="{00000000-0000-0000-0000-000000000000}"/>
          </ac:spMkLst>
        </pc:spChg>
        <pc:spChg chg="add del mod">
          <ac:chgData name="Ariane mariana Mendoza santa cruz" userId="8f6cb26a-15a4-4782-98b2-5b116b4e55c4" providerId="ADAL" clId="{857F3F39-F221-4B15-A33B-E5A3A649BA3C}" dt="2023-07-13T18:30:00.073" v="69" actId="478"/>
          <ac:spMkLst>
            <pc:docMk/>
            <pc:sldMk cId="3830547557" sldId="259"/>
            <ac:spMk id="5" creationId="{F5D2E20A-2D4B-8A50-6C71-4FA741059A22}"/>
          </ac:spMkLst>
        </pc:spChg>
        <pc:spChg chg="add">
          <ac:chgData name="Ariane mariana Mendoza santa cruz" userId="8f6cb26a-15a4-4782-98b2-5b116b4e55c4" providerId="ADAL" clId="{857F3F39-F221-4B15-A33B-E5A3A649BA3C}" dt="2023-07-17T16:25:18.132" v="190" actId="26606"/>
          <ac:spMkLst>
            <pc:docMk/>
            <pc:sldMk cId="3830547557" sldId="259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857F3F39-F221-4B15-A33B-E5A3A649BA3C}" dt="2023-07-17T16:25:18.132" v="190" actId="26606"/>
          <ac:spMkLst>
            <pc:docMk/>
            <pc:sldMk cId="3830547557" sldId="259"/>
            <ac:spMk id="11" creationId="{F68B3F68-107C-434F-AA38-110D5EA91B85}"/>
          </ac:spMkLst>
        </pc:spChg>
        <pc:spChg chg="add">
          <ac:chgData name="Ariane mariana Mendoza santa cruz" userId="8f6cb26a-15a4-4782-98b2-5b116b4e55c4" providerId="ADAL" clId="{857F3F39-F221-4B15-A33B-E5A3A649BA3C}" dt="2023-07-17T16:25:18.132" v="190" actId="26606"/>
          <ac:spMkLst>
            <pc:docMk/>
            <pc:sldMk cId="3830547557" sldId="259"/>
            <ac:spMk id="13" creationId="{AAD0DBB9-1A4B-4391-81D4-CB19F9AB918A}"/>
          </ac:spMkLst>
        </pc:spChg>
        <pc:spChg chg="add">
          <ac:chgData name="Ariane mariana Mendoza santa cruz" userId="8f6cb26a-15a4-4782-98b2-5b116b4e55c4" providerId="ADAL" clId="{857F3F39-F221-4B15-A33B-E5A3A649BA3C}" dt="2023-07-17T16:25:18.132" v="190" actId="26606"/>
          <ac:spMkLst>
            <pc:docMk/>
            <pc:sldMk cId="3830547557" sldId="259"/>
            <ac:spMk id="15" creationId="{063BBA22-50EA-4C4D-BE05-F1CE4E63AA56}"/>
          </ac:spMkLst>
        </pc:spChg>
        <pc:graphicFrameChg chg="add del mod modGraphic">
          <ac:chgData name="Ariane mariana Mendoza santa cruz" userId="8f6cb26a-15a4-4782-98b2-5b116b4e55c4" providerId="ADAL" clId="{857F3F39-F221-4B15-A33B-E5A3A649BA3C}" dt="2023-07-17T16:25:18.132" v="190" actId="26606"/>
          <ac:graphicFrameMkLst>
            <pc:docMk/>
            <pc:sldMk cId="3830547557" sldId="259"/>
            <ac:graphicFrameMk id="4" creationId="{00000000-0000-0000-0000-000000000000}"/>
          </ac:graphicFrameMkLst>
        </pc:graphicFrameChg>
      </pc:sldChg>
      <pc:sldChg chg="addSp modSp add mod ord setBg">
        <pc:chgData name="Ariane mariana Mendoza santa cruz" userId="8f6cb26a-15a4-4782-98b2-5b116b4e55c4" providerId="ADAL" clId="{857F3F39-F221-4B15-A33B-E5A3A649BA3C}" dt="2023-07-17T16:38:19.980" v="756"/>
        <pc:sldMkLst>
          <pc:docMk/>
          <pc:sldMk cId="3460367456" sldId="260"/>
        </pc:sldMkLst>
        <pc:spChg chg="mo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857F3F39-F221-4B15-A33B-E5A3A649BA3C}" dt="2023-07-17T16:38:19.980" v="756"/>
          <ac:spMkLst>
            <pc:docMk/>
            <pc:sldMk cId="3460367456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8" creationId="{DEE2AD96-B495-4E06-9291-B71706F728CB}"/>
          </ac:spMkLst>
        </pc:spChg>
        <pc:spChg chg="ad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10" creationId="{53CF6D67-C5A8-4ADD-9E8E-1E38CA1D3166}"/>
          </ac:spMkLst>
        </pc:spChg>
        <pc:spChg chg="ad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12" creationId="{86909FA0-B515-4681-B7A8-FA281D133B94}"/>
          </ac:spMkLst>
        </pc:spChg>
        <pc:spChg chg="ad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14" creationId="{21C9FE86-FCC3-4A31-AA1C-C882262B7FE7}"/>
          </ac:spMkLst>
        </pc:spChg>
        <pc:spChg chg="ad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16" creationId="{7D96243B-ECED-4B71-8E06-AE9A285EAD20}"/>
          </ac:spMkLst>
        </pc:spChg>
        <pc:spChg chg="add">
          <ac:chgData name="Ariane mariana Mendoza santa cruz" userId="8f6cb26a-15a4-4782-98b2-5b116b4e55c4" providerId="ADAL" clId="{857F3F39-F221-4B15-A33B-E5A3A649BA3C}" dt="2023-07-17T16:31:14.215" v="199" actId="26606"/>
          <ac:spMkLst>
            <pc:docMk/>
            <pc:sldMk cId="3460367456" sldId="260"/>
            <ac:spMk id="18" creationId="{A09989E4-EFDC-4A90-A633-E0525FB4139E}"/>
          </ac:spMkLst>
        </pc:spChg>
      </pc:sldChg>
      <pc:sldChg chg="modSp add mod">
        <pc:chgData name="Ariane mariana Mendoza santa cruz" userId="8f6cb26a-15a4-4782-98b2-5b116b4e55c4" providerId="ADAL" clId="{857F3F39-F221-4B15-A33B-E5A3A649BA3C}" dt="2023-07-17T16:25:34.711" v="191" actId="6549"/>
        <pc:sldMkLst>
          <pc:docMk/>
          <pc:sldMk cId="186892009" sldId="261"/>
        </pc:sldMkLst>
        <pc:spChg chg="mod">
          <ac:chgData name="Ariane mariana Mendoza santa cruz" userId="8f6cb26a-15a4-4782-98b2-5b116b4e55c4" providerId="ADAL" clId="{857F3F39-F221-4B15-A33B-E5A3A649BA3C}" dt="2023-07-17T16:25:34.711" v="191" actId="6549"/>
          <ac:spMkLst>
            <pc:docMk/>
            <pc:sldMk cId="186892009" sldId="261"/>
            <ac:spMk id="2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857F3F39-F221-4B15-A33B-E5A3A649BA3C}" dt="2023-07-17T16:25:01.246" v="189" actId="26606"/>
        <pc:sldMkLst>
          <pc:docMk/>
          <pc:sldMk cId="1354321326" sldId="262"/>
        </pc:sldMkLst>
        <pc:spChg chg="mod">
          <ac:chgData name="Ariane mariana Mendoza santa cruz" userId="8f6cb26a-15a4-4782-98b2-5b116b4e55c4" providerId="ADAL" clId="{857F3F39-F221-4B15-A33B-E5A3A649BA3C}" dt="2023-07-17T16:25:01.246" v="189" actId="26606"/>
          <ac:spMkLst>
            <pc:docMk/>
            <pc:sldMk cId="1354321326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857F3F39-F221-4B15-A33B-E5A3A649BA3C}" dt="2023-07-17T16:25:01.246" v="189" actId="26606"/>
          <ac:spMkLst>
            <pc:docMk/>
            <pc:sldMk cId="1354321326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857F3F39-F221-4B15-A33B-E5A3A649BA3C}" dt="2023-07-17T16:25:01.246" v="189" actId="26606"/>
          <ac:spMkLst>
            <pc:docMk/>
            <pc:sldMk cId="1354321326" sldId="262"/>
            <ac:spMk id="17" creationId="{BACC6370-2D7E-4714-9D71-7542949D7D5D}"/>
          </ac:spMkLst>
        </pc:spChg>
        <pc:spChg chg="add">
          <ac:chgData name="Ariane mariana Mendoza santa cruz" userId="8f6cb26a-15a4-4782-98b2-5b116b4e55c4" providerId="ADAL" clId="{857F3F39-F221-4B15-A33B-E5A3A649BA3C}" dt="2023-07-17T16:25:01.246" v="189" actId="26606"/>
          <ac:spMkLst>
            <pc:docMk/>
            <pc:sldMk cId="1354321326" sldId="262"/>
            <ac:spMk id="19" creationId="{F68B3F68-107C-434F-AA38-110D5EA91B85}"/>
          </ac:spMkLst>
        </pc:spChg>
        <pc:spChg chg="add">
          <ac:chgData name="Ariane mariana Mendoza santa cruz" userId="8f6cb26a-15a4-4782-98b2-5b116b4e55c4" providerId="ADAL" clId="{857F3F39-F221-4B15-A33B-E5A3A649BA3C}" dt="2023-07-17T16:25:01.246" v="189" actId="26606"/>
          <ac:spMkLst>
            <pc:docMk/>
            <pc:sldMk cId="1354321326" sldId="262"/>
            <ac:spMk id="21" creationId="{AAD0DBB9-1A4B-4391-81D4-CB19F9AB918A}"/>
          </ac:spMkLst>
        </pc:spChg>
        <pc:spChg chg="add">
          <ac:chgData name="Ariane mariana Mendoza santa cruz" userId="8f6cb26a-15a4-4782-98b2-5b116b4e55c4" providerId="ADAL" clId="{857F3F39-F221-4B15-A33B-E5A3A649BA3C}" dt="2023-07-17T16:25:01.246" v="189" actId="26606"/>
          <ac:spMkLst>
            <pc:docMk/>
            <pc:sldMk cId="1354321326" sldId="262"/>
            <ac:spMk id="23" creationId="{063BBA22-50EA-4C4D-BE05-F1CE4E63AA56}"/>
          </ac:spMkLst>
        </pc:sp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4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5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6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7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8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10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11" creationId="{00000000-0000-0000-0000-000000000000}"/>
          </ac:picMkLst>
        </pc:picChg>
        <pc:picChg chg="mod">
          <ac:chgData name="Ariane mariana Mendoza santa cruz" userId="8f6cb26a-15a4-4782-98b2-5b116b4e55c4" providerId="ADAL" clId="{857F3F39-F221-4B15-A33B-E5A3A649BA3C}" dt="2023-07-17T16:25:01.246" v="189" actId="26606"/>
          <ac:picMkLst>
            <pc:docMk/>
            <pc:sldMk cId="1354321326" sldId="262"/>
            <ac:picMk id="12" creationId="{00000000-0000-0000-0000-000000000000}"/>
          </ac:picMkLst>
        </pc:picChg>
      </pc:sldChg>
      <pc:sldChg chg="addSp modSp new mod setBg">
        <pc:chgData name="Ariane mariana Mendoza santa cruz" userId="8f6cb26a-15a4-4782-98b2-5b116b4e55c4" providerId="ADAL" clId="{857F3F39-F221-4B15-A33B-E5A3A649BA3C}" dt="2023-07-17T16:41:47.645" v="761" actId="403"/>
        <pc:sldMkLst>
          <pc:docMk/>
          <pc:sldMk cId="107545442" sldId="263"/>
        </pc:sldMkLst>
        <pc:spChg chg="mod">
          <ac:chgData name="Ariane mariana Mendoza santa cruz" userId="8f6cb26a-15a4-4782-98b2-5b116b4e55c4" providerId="ADAL" clId="{857F3F39-F221-4B15-A33B-E5A3A649BA3C}" dt="2023-07-17T16:41:36.692" v="757" actId="26606"/>
          <ac:spMkLst>
            <pc:docMk/>
            <pc:sldMk cId="107545442" sldId="263"/>
            <ac:spMk id="2" creationId="{7EDBD445-CDFF-5E9D-0309-75EEC258E502}"/>
          </ac:spMkLst>
        </pc:spChg>
        <pc:spChg chg="mod">
          <ac:chgData name="Ariane mariana Mendoza santa cruz" userId="8f6cb26a-15a4-4782-98b2-5b116b4e55c4" providerId="ADAL" clId="{857F3F39-F221-4B15-A33B-E5A3A649BA3C}" dt="2023-07-17T16:41:47.645" v="761" actId="403"/>
          <ac:spMkLst>
            <pc:docMk/>
            <pc:sldMk cId="107545442" sldId="263"/>
            <ac:spMk id="3" creationId="{A779CA56-FCB3-87E7-9F2C-80AF32E88C6A}"/>
          </ac:spMkLst>
        </pc:spChg>
        <pc:spChg chg="add">
          <ac:chgData name="Ariane mariana Mendoza santa cruz" userId="8f6cb26a-15a4-4782-98b2-5b116b4e55c4" providerId="ADAL" clId="{857F3F39-F221-4B15-A33B-E5A3A649BA3C}" dt="2023-07-17T16:41:36.692" v="757" actId="26606"/>
          <ac:spMkLst>
            <pc:docMk/>
            <pc:sldMk cId="107545442" sldId="263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857F3F39-F221-4B15-A33B-E5A3A649BA3C}" dt="2023-07-17T16:41:36.692" v="757" actId="26606"/>
          <ac:spMkLst>
            <pc:docMk/>
            <pc:sldMk cId="107545442" sldId="263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857F3F39-F221-4B15-A33B-E5A3A649BA3C}" dt="2023-07-17T16:41:36.692" v="757" actId="26606"/>
          <ac:spMkLst>
            <pc:docMk/>
            <pc:sldMk cId="107545442" sldId="263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857F3F39-F221-4B15-A33B-E5A3A649BA3C}" dt="2023-07-17T16:41:36.692" v="757" actId="26606"/>
          <ac:spMkLst>
            <pc:docMk/>
            <pc:sldMk cId="107545442" sldId="263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857F3F39-F221-4B15-A33B-E5A3A649BA3C}" dt="2023-07-17T16:41:36.692" v="757" actId="26606"/>
          <ac:spMkLst>
            <pc:docMk/>
            <pc:sldMk cId="107545442" sldId="263"/>
            <ac:spMk id="16" creationId="{53E5B1A8-3AC9-4BD1-9BBC-78CA94F2D1BA}"/>
          </ac:spMkLst>
        </pc:spChg>
      </pc:sldChg>
      <pc:sldChg chg="add del">
        <pc:chgData name="Ariane mariana Mendoza santa cruz" userId="8f6cb26a-15a4-4782-98b2-5b116b4e55c4" providerId="ADAL" clId="{857F3F39-F221-4B15-A33B-E5A3A649BA3C}" dt="2023-07-13T18:28:16.192" v="16"/>
        <pc:sldMkLst>
          <pc:docMk/>
          <pc:sldMk cId="1979056909" sldId="264"/>
        </pc:sldMkLst>
      </pc:sldChg>
      <pc:sldChg chg="addSp delSp modSp add mod ord setBg">
        <pc:chgData name="Ariane mariana Mendoza santa cruz" userId="8f6cb26a-15a4-4782-98b2-5b116b4e55c4" providerId="ADAL" clId="{857F3F39-F221-4B15-A33B-E5A3A649BA3C}" dt="2023-07-17T16:26:07.086" v="194" actId="26606"/>
        <pc:sldMkLst>
          <pc:docMk/>
          <pc:sldMk cId="2967440136" sldId="264"/>
        </pc:sldMkLst>
        <pc:spChg chg="mod">
          <ac:chgData name="Ariane mariana Mendoza santa cruz" userId="8f6cb26a-15a4-4782-98b2-5b116b4e55c4" providerId="ADAL" clId="{857F3F39-F221-4B15-A33B-E5A3A649BA3C}" dt="2023-07-17T16:26:07.086" v="194" actId="26606"/>
          <ac:spMkLst>
            <pc:docMk/>
            <pc:sldMk cId="2967440136" sldId="264"/>
            <ac:spMk id="2" creationId="{00000000-0000-0000-0000-000000000000}"/>
          </ac:spMkLst>
        </pc:spChg>
        <pc:spChg chg="add">
          <ac:chgData name="Ariane mariana Mendoza santa cruz" userId="8f6cb26a-15a4-4782-98b2-5b116b4e55c4" providerId="ADAL" clId="{857F3F39-F221-4B15-A33B-E5A3A649BA3C}" dt="2023-07-17T16:26:07.086" v="194" actId="26606"/>
          <ac:spMkLst>
            <pc:docMk/>
            <pc:sldMk cId="2967440136" sldId="264"/>
            <ac:spMk id="6" creationId="{A8384FB5-9ADC-4DDC-881B-597D56F5B15D}"/>
          </ac:spMkLst>
        </pc:spChg>
        <pc:spChg chg="add">
          <ac:chgData name="Ariane mariana Mendoza santa cruz" userId="8f6cb26a-15a4-4782-98b2-5b116b4e55c4" providerId="ADAL" clId="{857F3F39-F221-4B15-A33B-E5A3A649BA3C}" dt="2023-07-17T16:26:07.086" v="194" actId="26606"/>
          <ac:spMkLst>
            <pc:docMk/>
            <pc:sldMk cId="2967440136" sldId="264"/>
            <ac:spMk id="7" creationId="{1199E1B1-A8C0-4FE8-A5A8-1CB41D69F857}"/>
          </ac:spMkLst>
        </pc:spChg>
        <pc:spChg chg="add">
          <ac:chgData name="Ariane mariana Mendoza santa cruz" userId="8f6cb26a-15a4-4782-98b2-5b116b4e55c4" providerId="ADAL" clId="{857F3F39-F221-4B15-A33B-E5A3A649BA3C}" dt="2023-07-17T16:26:07.086" v="194" actId="26606"/>
          <ac:spMkLst>
            <pc:docMk/>
            <pc:sldMk cId="2967440136" sldId="264"/>
            <ac:spMk id="8" creationId="{84A8DE83-DE75-4B41-9DB4-A7EC0B0DEC0B}"/>
          </ac:spMkLst>
        </pc:spChg>
        <pc:spChg chg="add del">
          <ac:chgData name="Ariane mariana Mendoza santa cruz" userId="8f6cb26a-15a4-4782-98b2-5b116b4e55c4" providerId="ADAL" clId="{857F3F39-F221-4B15-A33B-E5A3A649BA3C}" dt="2023-07-17T16:25:57.342" v="193" actId="26606"/>
          <ac:spMkLst>
            <pc:docMk/>
            <pc:sldMk cId="2967440136" sldId="264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857F3F39-F221-4B15-A33B-E5A3A649BA3C}" dt="2023-07-17T16:26:07.086" v="194" actId="26606"/>
          <ac:spMkLst>
            <pc:docMk/>
            <pc:sldMk cId="2967440136" sldId="264"/>
            <ac:spMk id="10" creationId="{A7009A0A-BEF5-4EAC-AF15-E4F9F002E239}"/>
          </ac:spMkLst>
        </pc:spChg>
        <pc:spChg chg="add del">
          <ac:chgData name="Ariane mariana Mendoza santa cruz" userId="8f6cb26a-15a4-4782-98b2-5b116b4e55c4" providerId="ADAL" clId="{857F3F39-F221-4B15-A33B-E5A3A649BA3C}" dt="2023-07-17T16:25:57.342" v="193" actId="26606"/>
          <ac:spMkLst>
            <pc:docMk/>
            <pc:sldMk cId="2967440136" sldId="264"/>
            <ac:spMk id="11" creationId="{F68B3F68-107C-434F-AA38-110D5EA91B85}"/>
          </ac:spMkLst>
        </pc:spChg>
        <pc:spChg chg="add del">
          <ac:chgData name="Ariane mariana Mendoza santa cruz" userId="8f6cb26a-15a4-4782-98b2-5b116b4e55c4" providerId="ADAL" clId="{857F3F39-F221-4B15-A33B-E5A3A649BA3C}" dt="2023-07-17T16:25:57.342" v="193" actId="26606"/>
          <ac:spMkLst>
            <pc:docMk/>
            <pc:sldMk cId="2967440136" sldId="264"/>
            <ac:spMk id="13" creationId="{AAD0DBB9-1A4B-4391-81D4-CB19F9AB918A}"/>
          </ac:spMkLst>
        </pc:spChg>
        <pc:spChg chg="add del">
          <ac:chgData name="Ariane mariana Mendoza santa cruz" userId="8f6cb26a-15a4-4782-98b2-5b116b4e55c4" providerId="ADAL" clId="{857F3F39-F221-4B15-A33B-E5A3A649BA3C}" dt="2023-07-17T16:25:57.342" v="193" actId="26606"/>
          <ac:spMkLst>
            <pc:docMk/>
            <pc:sldMk cId="2967440136" sldId="264"/>
            <ac:spMk id="15" creationId="{063BBA22-50EA-4C4D-BE05-F1CE4E63AA56}"/>
          </ac:spMkLst>
        </pc:spChg>
        <pc:graphicFrameChg chg="add mod modGraphic">
          <ac:chgData name="Ariane mariana Mendoza santa cruz" userId="8f6cb26a-15a4-4782-98b2-5b116b4e55c4" providerId="ADAL" clId="{857F3F39-F221-4B15-A33B-E5A3A649BA3C}" dt="2023-07-17T16:26:07.086" v="194" actId="26606"/>
          <ac:graphicFrameMkLst>
            <pc:docMk/>
            <pc:sldMk cId="2967440136" sldId="264"/>
            <ac:graphicFrameMk id="4" creationId="{00000000-0000-0000-0000-000000000000}"/>
          </ac:graphicFrameMkLst>
        </pc:graphicFrameChg>
      </pc:sldChg>
      <pc:sldChg chg="add del">
        <pc:chgData name="Ariane mariana Mendoza santa cruz" userId="8f6cb26a-15a4-4782-98b2-5b116b4e55c4" providerId="ADAL" clId="{857F3F39-F221-4B15-A33B-E5A3A649BA3C}" dt="2023-07-17T16:30:46.842" v="195" actId="47"/>
        <pc:sldMkLst>
          <pc:docMk/>
          <pc:sldMk cId="2038979669" sldId="265"/>
        </pc:sldMkLst>
      </pc:sldChg>
      <pc:sldChg chg="addSp modSp new mod setBg modNotesTx">
        <pc:chgData name="Ariane mariana Mendoza santa cruz" userId="8f6cb26a-15a4-4782-98b2-5b116b4e55c4" providerId="ADAL" clId="{857F3F39-F221-4B15-A33B-E5A3A649BA3C}" dt="2023-07-17T17:02:23.360" v="1194" actId="403"/>
        <pc:sldMkLst>
          <pc:docMk/>
          <pc:sldMk cId="3100581702" sldId="265"/>
        </pc:sldMkLst>
        <pc:spChg chg="mod">
          <ac:chgData name="Ariane mariana Mendoza santa cruz" userId="8f6cb26a-15a4-4782-98b2-5b116b4e55c4" providerId="ADAL" clId="{857F3F39-F221-4B15-A33B-E5A3A649BA3C}" dt="2023-07-17T16:50:47.306" v="1164" actId="26606"/>
          <ac:spMkLst>
            <pc:docMk/>
            <pc:sldMk cId="3100581702" sldId="265"/>
            <ac:spMk id="2" creationId="{93494B77-0814-B150-4576-1B7C42989954}"/>
          </ac:spMkLst>
        </pc:spChg>
        <pc:spChg chg="mod ord">
          <ac:chgData name="Ariane mariana Mendoza santa cruz" userId="8f6cb26a-15a4-4782-98b2-5b116b4e55c4" providerId="ADAL" clId="{857F3F39-F221-4B15-A33B-E5A3A649BA3C}" dt="2023-07-17T17:02:23.360" v="1194" actId="403"/>
          <ac:spMkLst>
            <pc:docMk/>
            <pc:sldMk cId="3100581702" sldId="265"/>
            <ac:spMk id="3" creationId="{89391820-04E1-938F-F2FC-CA92DDAED13E}"/>
          </ac:spMkLst>
        </pc:spChg>
        <pc:picChg chg="add mod">
          <ac:chgData name="Ariane mariana Mendoza santa cruz" userId="8f6cb26a-15a4-4782-98b2-5b116b4e55c4" providerId="ADAL" clId="{857F3F39-F221-4B15-A33B-E5A3A649BA3C}" dt="2023-07-17T16:50:47.306" v="1164" actId="26606"/>
          <ac:picMkLst>
            <pc:docMk/>
            <pc:sldMk cId="3100581702" sldId="265"/>
            <ac:picMk id="1026" creationId="{5B9BCB42-98D9-E130-33D1-599A7B342F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54F7B-3B22-4EFC-9509-6768F3566B4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61B5B-0F2C-40C4-9E26-86E08BC4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https://1.bp.blogspot.com/-oUPWiXdigYw/YDq2IFnRywI/AAAAAAABQiM/omgdOdD08DoBfmCX6-_TZMv0LMhITu2SACLcBGAsYHQ/s1755/vocabulary_at_the_airport_intermediate_b1__v2__321LearnEnglish_com_page-0001.jpg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7026-F170-4CCE-9103-7294DC2B9B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9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is more formal than can</a:t>
            </a:r>
          </a:p>
          <a:p>
            <a:r>
              <a:rPr lang="en-US" dirty="0"/>
              <a:t>Be able to is a semi modal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61B5B-0F2C-40C4-9E26-86E08BC43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could have</a:t>
            </a:r>
          </a:p>
          <a:p>
            <a:r>
              <a:rPr lang="en-US" dirty="0"/>
              <a:t>2. could you help</a:t>
            </a:r>
          </a:p>
          <a:p>
            <a:r>
              <a:rPr lang="en-US" dirty="0"/>
              <a:t>3. can pick up</a:t>
            </a:r>
          </a:p>
          <a:p>
            <a:r>
              <a:rPr lang="en-US" dirty="0"/>
              <a:t>4. Is Betty able to carry</a:t>
            </a:r>
          </a:p>
          <a:p>
            <a:r>
              <a:rPr lang="en-US" dirty="0"/>
              <a:t>5. Can I move</a:t>
            </a:r>
          </a:p>
          <a:p>
            <a:r>
              <a:rPr lang="en-US" dirty="0"/>
              <a:t>6. weren’t able to get</a:t>
            </a:r>
          </a:p>
          <a:p>
            <a:r>
              <a:rPr lang="en-US" dirty="0"/>
              <a:t>7. Can you hold</a:t>
            </a:r>
          </a:p>
          <a:p>
            <a:r>
              <a:rPr lang="en-US" dirty="0"/>
              <a:t>8. won’t be able to sit</a:t>
            </a:r>
          </a:p>
          <a:p>
            <a:r>
              <a:rPr lang="en-US" dirty="0"/>
              <a:t>9. couldn’t give</a:t>
            </a:r>
          </a:p>
          <a:p>
            <a:r>
              <a:rPr lang="en-US" dirty="0"/>
              <a:t>10. can’t belong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7026-F170-4CCE-9103-7294DC2B9B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https://commons.wikimedia.org/wiki/File:Svartifoss,_the_waterfall_between_basalt_columns_-_Iceland_-_panoramio.jpg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61B5B-0F2C-40C4-9E26-86E08BC432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C0E9-C4C9-E8FF-6B97-A03C369E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1E16-EB7E-2F22-CB99-09E9DC9E9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CCF4-DFEE-4ED0-DF10-C15184C0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9354-7F34-3B61-EF84-D1FEE68A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B676-1530-9E07-AB75-567A428A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C427-BE5F-C9D5-C333-01E98B43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8919-9FC0-3E12-1BD1-51654612B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CE54-385B-F126-0F24-ECC52E9A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F7A3-127E-5CDD-A4B6-FC1E9151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F988-83D9-D8D4-8B56-3019310E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B892C-C1A5-3A38-D16A-BEAB700DA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3EF14-7C78-CD58-2DCA-DEE3F38E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9ED5-60FD-A13B-6F49-C6101055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9C74-BCB6-3CD9-2B27-756B6FF2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0CF9-DFDA-87AD-8A6E-FA6F56D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6B31-544E-B9DC-B674-F16E7295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C255-1320-5A3A-B19D-D55EF668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E21-424D-9780-61FD-218D629F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C6B5-3CEF-E940-58E2-645AFBF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CF2D-73FD-57A4-7B4D-1AE9F7FE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0EA8-3EDB-E0CA-0C2E-F38B145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5A5C-4A12-138C-6B33-6BF1D45D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B70B-9672-F9B3-4B28-296F4302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73B9-5617-42B7-0A92-3F9A2C0E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3C9-608B-1FCE-A5DF-8E733748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260F-D573-0395-31C3-1E95ECF9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E937-01C3-AC56-D9D0-888F7641B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2D72-846D-32BD-13AF-6408F528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106-B588-4CC3-E34B-C6E2019E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1178-23B6-EEC7-914F-408778C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9AE8-DE8B-E1AC-BB66-1EE03690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357B-67F7-457F-3AED-FC0AC58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6A7C-0212-1519-9EA9-F23F09C7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DA939-630C-F936-CFF4-1AD5B9D3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AB6C0-B056-B80C-1E4B-BB2BB5543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32F0E-5A26-B8F5-00CB-689F4458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6A46A-8FB8-2BC2-A57E-5AC37D8E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6E940-17A6-28CD-E050-5D32403E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FE3CA-C1C1-5A92-EE38-25A6E13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CEF-1A08-FD08-2009-18EE56F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C5BCB-B641-10A4-AAD3-C255999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FA7B7-B5D1-A34B-94BE-33A44BE6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7DFBB-3120-431F-E092-894DA5D1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679A1-3506-B3F8-1EAC-1F126B33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43656-D9AC-D70A-A436-A53EA896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C2D51-6981-DBE9-B756-D3E232A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2D7A-0311-2DF5-5DB7-29F1E875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E1AE-F7FA-0C5C-ABE2-6EF84E77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9618E-5CFE-680C-E8A6-56627B2A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347A-5871-0198-1EC8-40E0521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1469-C933-F3E3-3071-1FF91CCE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B023-8CF4-E56A-0110-7E98CD5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D50-5542-6B3F-FD79-F73E9F82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6B928-1FB9-61BB-8453-76468A32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9E9EE-2979-379C-CD8A-D61FF494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53BF5-5388-1119-C2AB-45CCE6AC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72EB-2DAA-DFC6-6A0F-E85054D3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206F-2F60-0FE0-AD34-E739F83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30CFD-09B2-C48A-1473-34D19EC2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081D3-85DA-77FF-F686-B6BE561F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639D-B699-341B-91E4-8696E9214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36EA-3C57-42E1-8303-F7BBA190991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118D-26BA-284F-A09D-439EF721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E5BA-7D37-24FE-ACDE-4E251650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AEB6-C71E-4E93-97BA-06B7E25B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69FA3-25C7-FEB4-3B3F-5B131CF5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On a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A09B8-8733-6321-6903-0C4A7B5F2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17. Modals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The airport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978" y="2112579"/>
            <a:ext cx="3731356" cy="4192805"/>
          </a:xfrm>
        </p:spPr>
        <p:txBody>
          <a:bodyPr/>
          <a:lstStyle/>
          <a:p>
            <a:pPr marL="219456" indent="-219456" defTabSz="877824"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airport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219456" indent="-219456" defTabSz="877824"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airline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use?</a:t>
            </a:r>
          </a:p>
          <a:p>
            <a:pPr marL="219456" indent="-219456" defTabSz="877824"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do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airport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219456" indent="-219456" defTabSz="877824"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forbidden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26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airport</a:t>
            </a:r>
            <a:r>
              <a:rPr lang="es-MX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06" y="2112579"/>
            <a:ext cx="5295691" cy="1266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43" y="2112579"/>
            <a:ext cx="1119713" cy="1239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52" y="3379139"/>
            <a:ext cx="2496409" cy="1239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572" y="3379139"/>
            <a:ext cx="2422985" cy="126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110" y="4722693"/>
            <a:ext cx="2441341" cy="1211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590" y="4708925"/>
            <a:ext cx="1229848" cy="1239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9475" y="4775721"/>
            <a:ext cx="2432163" cy="1220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757" y="3410242"/>
            <a:ext cx="991221" cy="13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Can, could, be able 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781132"/>
              </p:ext>
            </p:extLst>
          </p:nvPr>
        </p:nvGraphicFramePr>
        <p:xfrm>
          <a:off x="644056" y="2655487"/>
          <a:ext cx="10927831" cy="31069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7510">
                  <a:extLst>
                    <a:ext uri="{9D8B030D-6E8A-4147-A177-3AD203B41FA5}">
                      <a16:colId xmlns:a16="http://schemas.microsoft.com/office/drawing/2014/main" val="1200022332"/>
                    </a:ext>
                  </a:extLst>
                </a:gridCol>
                <a:gridCol w="4603061">
                  <a:extLst>
                    <a:ext uri="{9D8B030D-6E8A-4147-A177-3AD203B41FA5}">
                      <a16:colId xmlns:a16="http://schemas.microsoft.com/office/drawing/2014/main" val="269914277"/>
                    </a:ext>
                  </a:extLst>
                </a:gridCol>
                <a:gridCol w="4547260">
                  <a:extLst>
                    <a:ext uri="{9D8B030D-6E8A-4147-A177-3AD203B41FA5}">
                      <a16:colId xmlns:a16="http://schemas.microsoft.com/office/drawing/2014/main" val="2095433588"/>
                    </a:ext>
                  </a:extLst>
                </a:gridCol>
              </a:tblGrid>
              <a:tr h="788923">
                <a:tc>
                  <a:txBody>
                    <a:bodyPr/>
                    <a:lstStyle/>
                    <a:p>
                      <a:r>
                        <a:rPr lang="en-US" sz="2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Modal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17510"/>
                  </a:ext>
                </a:extLst>
              </a:tr>
              <a:tr h="667175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ability, polite request, permission, possibility / impossibility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 can choose your seat.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928763"/>
                  </a:ext>
                </a:extLst>
              </a:tr>
              <a:tr h="667175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Could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 could bring</a:t>
                      </a:r>
                      <a:r>
                        <a:rPr lang="en-US" sz="21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one bag for free.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036"/>
                  </a:ext>
                </a:extLst>
              </a:tr>
              <a:tr h="983718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 able to *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 are able to check in online.</a:t>
                      </a:r>
                    </a:p>
                  </a:txBody>
                  <a:tcPr marL="292193" marR="219145" marT="146097" marB="1460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49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4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1324"/>
          </a:xfrm>
        </p:spPr>
        <p:txBody>
          <a:bodyPr>
            <a:noAutofit/>
          </a:bodyPr>
          <a:lstStyle/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The plane only takes off in an hour. We </a:t>
            </a:r>
            <a:r>
              <a:rPr lang="en-US" sz="1800" b="1" dirty="0"/>
              <a:t>were able to / could have</a:t>
            </a:r>
            <a:r>
              <a:rPr lang="en-US" sz="1800" dirty="0"/>
              <a:t> a cup of coffee now.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Please, </a:t>
            </a:r>
            <a:r>
              <a:rPr lang="en-US" sz="1800" b="1" dirty="0"/>
              <a:t>could you help / will you be able to help </a:t>
            </a:r>
            <a:r>
              <a:rPr lang="en-US" sz="1800" dirty="0"/>
              <a:t>me zip up my suitcase?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“Look Daddy, I’m strong! I </a:t>
            </a:r>
            <a:r>
              <a:rPr lang="en-US" sz="1800" b="1" dirty="0"/>
              <a:t>is able to pick up / can pick up </a:t>
            </a:r>
            <a:r>
              <a:rPr lang="en-US" sz="1800" dirty="0"/>
              <a:t>the suitcase by myself!”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“</a:t>
            </a:r>
            <a:r>
              <a:rPr lang="en-US" sz="1800" b="1" dirty="0"/>
              <a:t>Is Betty able to carry / Could Betty </a:t>
            </a:r>
            <a:r>
              <a:rPr lang="en-US" sz="1800" dirty="0"/>
              <a:t>carry such a heavy suitcase?” “Yes, she is.”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“</a:t>
            </a:r>
            <a:r>
              <a:rPr lang="en-US" sz="1800" b="1" dirty="0"/>
              <a:t>Was I able to move / Can I move </a:t>
            </a:r>
            <a:r>
              <a:rPr lang="en-US" sz="1800" dirty="0"/>
              <a:t>my seat back now?” “Yes, you can. We took off ten minutes ago.”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We thought we had plenty of time to get to the airport, but we were wrong. We </a:t>
            </a:r>
            <a:r>
              <a:rPr lang="en-US" sz="1800" b="1" dirty="0"/>
              <a:t>aren’t able to get / weren’t able to get </a:t>
            </a:r>
            <a:r>
              <a:rPr lang="en-US" sz="1800" dirty="0"/>
              <a:t>there in time.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/>
              <a:t>Can you hold / Were you able to hold </a:t>
            </a:r>
            <a:r>
              <a:rPr lang="en-US" sz="1800" dirty="0"/>
              <a:t>the boarding passes for a minute, please? I need to get something out of my bag.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We both have window seats. I’m afraid we </a:t>
            </a:r>
            <a:r>
              <a:rPr lang="en-US" sz="1800" b="1" dirty="0"/>
              <a:t>will be able to sit / won’t be able to sit </a:t>
            </a:r>
            <a:r>
              <a:rPr lang="en-US" sz="1800" dirty="0"/>
              <a:t>together on the plane.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Although I asked for a window seat, the flight attendant </a:t>
            </a:r>
            <a:r>
              <a:rPr lang="en-US" sz="1800" b="1" dirty="0"/>
              <a:t>couldn’t give / can give </a:t>
            </a:r>
            <a:r>
              <a:rPr lang="en-US" sz="1800" dirty="0"/>
              <a:t>me one. I had to sit near the aisle.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/>
              <a:t>That’s odd. These sunglasses look just like mine, but they </a:t>
            </a:r>
            <a:r>
              <a:rPr lang="en-US" sz="1800" b="1" dirty="0"/>
              <a:t>can’t belong / could belong </a:t>
            </a:r>
            <a:r>
              <a:rPr lang="en-US" sz="1800" dirty="0"/>
              <a:t>to me. I put my sunglasses in my carry-on bag.</a:t>
            </a:r>
          </a:p>
        </p:txBody>
      </p:sp>
    </p:spTree>
    <p:extLst>
      <p:ext uri="{BB962C8B-B14F-4D97-AF65-F5344CB8AC3E}">
        <p14:creationId xmlns:p14="http://schemas.microsoft.com/office/powerpoint/2010/main" val="1868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393127"/>
              </p:ext>
            </p:extLst>
          </p:nvPr>
        </p:nvGraphicFramePr>
        <p:xfrm>
          <a:off x="926007" y="2664753"/>
          <a:ext cx="10339986" cy="3055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53864">
                  <a:extLst>
                    <a:ext uri="{9D8B030D-6E8A-4147-A177-3AD203B41FA5}">
                      <a16:colId xmlns:a16="http://schemas.microsoft.com/office/drawing/2014/main" val="1200022332"/>
                    </a:ext>
                  </a:extLst>
                </a:gridCol>
                <a:gridCol w="3681532">
                  <a:extLst>
                    <a:ext uri="{9D8B030D-6E8A-4147-A177-3AD203B41FA5}">
                      <a16:colId xmlns:a16="http://schemas.microsoft.com/office/drawing/2014/main" val="269914277"/>
                    </a:ext>
                  </a:extLst>
                </a:gridCol>
                <a:gridCol w="4804590">
                  <a:extLst>
                    <a:ext uri="{9D8B030D-6E8A-4147-A177-3AD203B41FA5}">
                      <a16:colId xmlns:a16="http://schemas.microsoft.com/office/drawing/2014/main" val="2095433588"/>
                    </a:ext>
                  </a:extLst>
                </a:gridCol>
              </a:tblGrid>
              <a:tr h="829818"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Modal</a:t>
                      </a:r>
                    </a:p>
                  </a:txBody>
                  <a:tcPr marL="188595" marR="188595" marT="188595" marB="18859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88595" marR="188595" marT="188595" marB="18859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88595" marR="188595" marT="188595" marB="18859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17510"/>
                  </a:ext>
                </a:extLst>
              </a:tr>
              <a:tr h="861251"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marL="188595" marR="188595" marT="94298" marB="188595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possibility, polite request</a:t>
                      </a:r>
                    </a:p>
                  </a:txBody>
                  <a:tcPr marL="188595" marR="188595" marT="94298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You may go.</a:t>
                      </a:r>
                    </a:p>
                  </a:txBody>
                  <a:tcPr marL="188595" marR="188595" marT="94298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860093"/>
                  </a:ext>
                </a:extLst>
              </a:tr>
              <a:tr h="1364171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Might</a:t>
                      </a:r>
                    </a:p>
                  </a:txBody>
                  <a:tcPr marL="188595" marR="188595" marT="94298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You might need</a:t>
                      </a:r>
                      <a:r>
                        <a:rPr lang="en-US" sz="3300" cap="none" spc="0" baseline="0" dirty="0">
                          <a:solidFill>
                            <a:schemeClr val="tx1"/>
                          </a:solidFill>
                        </a:rPr>
                        <a:t> a new battery.</a:t>
                      </a:r>
                      <a:endParaRPr lang="en-US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5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4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Usage in 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232" y="649480"/>
            <a:ext cx="5926463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We can use may, might, can, could, must, and mustn’t in the result clause of conditional sentences instead of will.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If I change the tire quickly, I </a:t>
            </a:r>
            <a:r>
              <a:rPr lang="en-US" sz="2000" b="1" dirty="0"/>
              <a:t>can </a:t>
            </a:r>
            <a:r>
              <a:rPr lang="en-US" sz="2000" dirty="0"/>
              <a:t>get to the airport by 2:00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If I rent a car, I </a:t>
            </a:r>
            <a:r>
              <a:rPr lang="en-US" sz="2000" b="1" dirty="0"/>
              <a:t>could</a:t>
            </a:r>
            <a:r>
              <a:rPr lang="en-US" sz="2000" dirty="0"/>
              <a:t> drive to the city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If you change the tire quickly, you </a:t>
            </a:r>
            <a:r>
              <a:rPr lang="en-US" sz="2000" b="1" dirty="0"/>
              <a:t>may</a:t>
            </a:r>
            <a:r>
              <a:rPr lang="en-US" sz="2000" dirty="0"/>
              <a:t> get to the airport on 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If you don’t change the tire quickly, you </a:t>
            </a:r>
            <a:r>
              <a:rPr lang="en-US" sz="2000" b="1" dirty="0"/>
              <a:t>might</a:t>
            </a:r>
            <a:r>
              <a:rPr lang="en-US" sz="2000" dirty="0"/>
              <a:t> miss your flight</a:t>
            </a:r>
          </a:p>
        </p:txBody>
      </p:sp>
    </p:spTree>
    <p:extLst>
      <p:ext uri="{BB962C8B-B14F-4D97-AF65-F5344CB8AC3E}">
        <p14:creationId xmlns:p14="http://schemas.microsoft.com/office/powerpoint/2010/main" val="3460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BD445-CDFF-5E9D-0309-75EEC258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Complete the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CA56-FCB3-87E7-9F2C-80AF32E8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4"/>
            <a:ext cx="9724031" cy="494071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If I can find a good flight deal, I may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She might catch her flight if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flight may be delayed if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airline may give you snacks if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you travel outside the country, you might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I want to go on vacations, I may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You might get an upgrade if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flight attendant might charge you if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you oversleep you may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We may need to arrive earlier if ________.</a:t>
            </a:r>
          </a:p>
        </p:txBody>
      </p:sp>
    </p:spTree>
    <p:extLst>
      <p:ext uri="{BB962C8B-B14F-4D97-AF65-F5344CB8AC3E}">
        <p14:creationId xmlns:p14="http://schemas.microsoft.com/office/powerpoint/2010/main" val="10754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4B77-0814-B150-4576-1B7C4298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Talk about a trip destination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BCB42-98D9-E130-33D1-599A7B342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7" b="4492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1820-04E1-938F-F2FC-CA92DDAE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10613"/>
            <a:ext cx="7485413" cy="29691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Choose a place you may visit</a:t>
            </a:r>
          </a:p>
          <a:p>
            <a:pPr marL="0" indent="0">
              <a:buNone/>
            </a:pPr>
            <a:r>
              <a:rPr lang="en-US" sz="1800" dirty="0"/>
              <a:t>Tell us what you may see, and what activities you can do there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Example:</a:t>
            </a:r>
          </a:p>
          <a:p>
            <a:r>
              <a:rPr lang="en-US" sz="1800" dirty="0"/>
              <a:t>I may visit Iceland next year</a:t>
            </a:r>
          </a:p>
          <a:p>
            <a:r>
              <a:rPr lang="en-US" sz="1800" dirty="0"/>
              <a:t>In Iceland you can eat fermented shark</a:t>
            </a:r>
          </a:p>
          <a:p>
            <a:r>
              <a:rPr lang="en-US" sz="1800" dirty="0"/>
              <a:t>You could spend a whole day in the Blue Lagoon</a:t>
            </a:r>
          </a:p>
          <a:p>
            <a:r>
              <a:rPr lang="en-US" sz="1800" dirty="0"/>
              <a:t>You may see some Game of Thrones locations</a:t>
            </a:r>
          </a:p>
        </p:txBody>
      </p:sp>
    </p:spTree>
    <p:extLst>
      <p:ext uri="{BB962C8B-B14F-4D97-AF65-F5344CB8AC3E}">
        <p14:creationId xmlns:p14="http://schemas.microsoft.com/office/powerpoint/2010/main" val="310058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A9746D-8387-4E22-8EB1-D4571DA9550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25750027-08e6-41d1-8109-3a25433f8b8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e7cff49-1afe-48e9-943d-43f7e7fe69d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ABD5A93-3C51-4C2B-BB2F-9320D8779C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F1D1F-2195-46C4-A955-9ED2CEDEC341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730</Words>
  <Application>Microsoft Office PowerPoint</Application>
  <PresentationFormat>Widescreen</PresentationFormat>
  <Paragraphs>82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On a trip</vt:lpstr>
      <vt:lpstr>The airport</vt:lpstr>
      <vt:lpstr>Can, could, be able to</vt:lpstr>
      <vt:lpstr>Choose the correct one</vt:lpstr>
      <vt:lpstr>Modals</vt:lpstr>
      <vt:lpstr>Usage in conditional</vt:lpstr>
      <vt:lpstr>Complete the sentences</vt:lpstr>
      <vt:lpstr>Talk about a trip destination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2023-07-13T18:21:21Z</dcterms:created>
  <dcterms:modified xsi:type="dcterms:W3CDTF">2023-07-17T17:02:29Z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