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A0AEA7DB-AE01-48C5-AE76-5B66694B2389}"/>
    <pc:docChg chg="modSld">
      <pc:chgData name="Ariane mariana Mendoza santa cruz" userId="8f6cb26a-15a4-4782-98b2-5b116b4e55c4" providerId="ADAL" clId="{A0AEA7DB-AE01-48C5-AE76-5B66694B2389}" dt="2023-07-17T17:27:19.146" v="17" actId="20577"/>
      <pc:docMkLst>
        <pc:docMk/>
      </pc:docMkLst>
      <pc:sldChg chg="modNotesTx">
        <pc:chgData name="Ariane mariana Mendoza santa cruz" userId="8f6cb26a-15a4-4782-98b2-5b116b4e55c4" providerId="ADAL" clId="{A0AEA7DB-AE01-48C5-AE76-5B66694B2389}" dt="2023-07-17T17:27:19.146" v="17" actId="20577"/>
        <pc:sldMkLst>
          <pc:docMk/>
          <pc:sldMk cId="4031274135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70738-53EA-4481-AE7D-8A50AC8D9CD4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3CEC7-8F7E-41E3-8657-CB704BE36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6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video</a:t>
            </a:r>
          </a:p>
          <a:p>
            <a:r>
              <a:rPr lang="en-US" dirty="0"/>
              <a:t>https://www.youtube.com/watch?v=5geONv9xEnQ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3CEC7-8F7E-41E3-8657-CB704BE36E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exercise </a:t>
            </a:r>
          </a:p>
          <a:p>
            <a:r>
              <a:rPr lang="en-US" dirty="0"/>
              <a:t>https://www.youtube.com/watch?v=KePQPKGNh2M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E1CE8-4211-4FE1-8F0F-D2A6045E9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35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ourselves</a:t>
            </a:r>
          </a:p>
          <a:p>
            <a:r>
              <a:rPr lang="en-US" dirty="0"/>
              <a:t>2. myself</a:t>
            </a:r>
          </a:p>
          <a:p>
            <a:r>
              <a:rPr lang="en-US" dirty="0"/>
              <a:t>3. yourselves</a:t>
            </a:r>
          </a:p>
          <a:p>
            <a:r>
              <a:rPr lang="en-US" dirty="0"/>
              <a:t>4. yourself</a:t>
            </a:r>
          </a:p>
          <a:p>
            <a:r>
              <a:rPr lang="en-US" dirty="0"/>
              <a:t>5. herself</a:t>
            </a:r>
          </a:p>
          <a:p>
            <a:r>
              <a:rPr lang="en-US" dirty="0"/>
              <a:t>6. themselves</a:t>
            </a:r>
          </a:p>
          <a:p>
            <a:r>
              <a:rPr lang="en-US" dirty="0"/>
              <a:t>7. himself</a:t>
            </a:r>
          </a:p>
          <a:p>
            <a:r>
              <a:rPr lang="en-US" dirty="0"/>
              <a:t>8. itself </a:t>
            </a:r>
          </a:p>
          <a:p>
            <a:r>
              <a:rPr lang="en-US" dirty="0"/>
              <a:t>9.</a:t>
            </a:r>
            <a:r>
              <a:rPr lang="en-US" baseline="0" dirty="0"/>
              <a:t> Myself</a:t>
            </a:r>
          </a:p>
          <a:p>
            <a:r>
              <a:rPr lang="en-US" baseline="0" dirty="0"/>
              <a:t>10.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E1CE8-4211-4FE1-8F0F-D2A6045E90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https://www.bolde.com/are-you-too-independent/</a:t>
            </a:r>
          </a:p>
          <a:p>
            <a:endParaRPr lang="en-US"/>
          </a:p>
          <a:p>
            <a:r>
              <a:rPr lang="en-US"/>
              <a:t>Extra practice</a:t>
            </a:r>
          </a:p>
          <a:p>
            <a:r>
              <a:rPr lang="en-US" dirty="0"/>
              <a:t>https://www.youtube.com/watch?v=KePQPKGNh2M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E1CE8-4211-4FE1-8F0F-D2A6045E90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9DB2-E21F-864C-9445-E807A04D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3FB7C-3930-BA93-E0A6-75D3F932B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648A9-FA1B-6D95-F9E3-AA341007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0C8A-B750-01C4-D661-6F14C892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F922-D5E7-807F-D44F-0E5D60E6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7A16-B1EE-1B06-52E8-1AFF97AC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32D5B-7A31-790E-7ECF-CB4C441E5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70FB-6642-B571-8B90-AC720A9D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B76A-15C2-F30B-CC60-02FBFE17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EA61-3798-A47E-D7BD-D0066772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3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C7BBC-FB6A-57E9-2A4C-138AE7C30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753F-9416-E414-343F-54EA7342F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BF71-DA3D-0BD9-7D19-AA2EC093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925E-BB9E-8204-19E1-8CDCCAB1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02A9-B09E-9EBC-5C2B-359AFAD5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C35E-AF4A-255A-4C0E-35C473A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D4EC-C7C8-3689-FC3B-FED91F97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99CB-F630-A886-647C-B4CD004B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F4320-596C-6925-C6A1-65A3BFD4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C3D0-5FC6-E9ED-28C0-F3969C3B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D801-2263-118B-4888-C1321D8E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3459-50E5-BF3E-3F4B-5975AC58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69DC-3DCF-2441-4732-968160BC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F995-AAFB-7A7D-7CE6-CB395C4A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4AD7-2587-94BE-DC6A-8D3DBD1F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C51D-C2FB-CB3A-DCF3-C1F8DA3A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88A4-0B26-12AD-2A9F-FCAFDD45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D570D-DA40-6D1A-135C-00224BD18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325DC-09BA-6E8D-BAA5-352F9A960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6F7AF-D61E-DC5E-9D55-FA446131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714EA-09FC-2DBA-87D9-5D03D3C1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35E7-AE2E-849A-F899-89F50809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1BC8-ACCD-6FAD-8841-C0353C16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1CAD7-7230-F437-A08C-CC7998555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18A5C-6193-55FC-9F05-3328DC0B8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A7520-3E53-C7CD-8799-748A19A37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14D67-3437-9082-5455-98360268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28006-FF4A-B4BE-B47B-E3E00114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DA3D8-D08E-B03E-7B2F-6D2D972E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409B-20EB-22BE-25B8-B4E7A139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980DC-888F-8D57-A00C-E94C611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59D14-D8CA-ABC8-E1F0-3E53BC83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EB136-2BEC-59CE-2DA1-D2BBB3C4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5A48A-E670-25E0-CA90-DD0333A0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C6179-6886-66BD-4333-246A1F37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28FE-EB09-0553-E6DA-C0920949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8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6E8D-E13C-8ECA-F9C5-3FC2D8B6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417A-3953-628E-48ED-4950F81C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AF799-2D81-BDB3-7E0D-2A01AB38D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A2F1A-2367-0267-C717-3CB3E263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5FA2-F158-EF98-2576-C989D5BD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CB63-49D4-7F43-2C7E-BE50362F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81A3-EA03-41BC-C1B8-AF4F00CB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8273F-E91A-F9DD-1DE9-E88815151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F8E8-F2B5-4869-A348-C6230A19F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4219D-46C0-6DFD-F0A6-D07DDBD4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C708A-6033-3E5F-1CF6-0240FF15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425DF-DAB8-B97F-3046-9D662426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0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C7642-57D2-5D10-0788-A27B4327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F6CE-A3B7-2C1B-81BA-53D4476CB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32FA-5BA4-B18A-AAE6-56AE7C46C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6F80-FD60-493F-A304-ADBA691106F7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D7B7-5925-9BBD-6BCF-58CF11F1A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E6A1D-0B15-97C1-E864-006AB1A64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BF433-4711-4288-9A46-C44DE4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6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92337-106F-1A0D-853A-E14FF160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Strong independent people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AAC2E-49BA-B532-C00D-67573BC57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18 Reflexive Pronouns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Strong independent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What do you do to feel strong?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What do you do to feel independent?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Have you ever taught yourself a skill?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Have you taught someone something?</a:t>
            </a:r>
          </a:p>
        </p:txBody>
      </p:sp>
      <p:pic>
        <p:nvPicPr>
          <p:cNvPr id="1026" name="Picture 2" descr="Dear Men: So you think you want a &amp;#39;strong, independent woman&amp;#39; – VictimFocus  B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3" r="4480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53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 pronouns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91126" cy="4023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use reflexive pronouns when the object and subject of a sentence are the same.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He</a:t>
            </a:r>
            <a:r>
              <a:rPr lang="en-US" dirty="0"/>
              <a:t> taught </a:t>
            </a:r>
            <a:r>
              <a:rPr lang="en-US" b="1" dirty="0"/>
              <a:t>himself</a:t>
            </a:r>
            <a:r>
              <a:rPr lang="en-US" dirty="0"/>
              <a:t> how to cook.</a:t>
            </a:r>
          </a:p>
          <a:p>
            <a:pPr marL="0" indent="0">
              <a:buNone/>
            </a:pPr>
            <a:r>
              <a:rPr lang="en-US" dirty="0"/>
              <a:t>We use them to emphasize the subject.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</a:t>
            </a:r>
            <a:r>
              <a:rPr lang="en-US" dirty="0"/>
              <a:t> carried the suitcases </a:t>
            </a:r>
            <a:r>
              <a:rPr lang="en-US" b="1" dirty="0"/>
              <a:t>myself</a:t>
            </a:r>
            <a:r>
              <a:rPr lang="en-US" dirty="0"/>
              <a:t>. (I carried them, and not someone else.)</a:t>
            </a:r>
          </a:p>
          <a:p>
            <a:pPr marL="0" indent="0">
              <a:buNone/>
            </a:pPr>
            <a:r>
              <a:rPr lang="en-US" dirty="0"/>
              <a:t>We use </a:t>
            </a:r>
            <a:r>
              <a:rPr lang="en-US" u="sng" dirty="0"/>
              <a:t>by</a:t>
            </a:r>
            <a:r>
              <a:rPr lang="en-US" dirty="0"/>
              <a:t> + a reflexive pronoun to talk about something the subjects did alone.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They</a:t>
            </a:r>
            <a:r>
              <a:rPr lang="en-US" dirty="0"/>
              <a:t> fixed the car </a:t>
            </a:r>
            <a:r>
              <a:rPr lang="en-US" u="sng" dirty="0"/>
              <a:t>by</a:t>
            </a:r>
            <a:r>
              <a:rPr lang="en-US" dirty="0"/>
              <a:t> </a:t>
            </a:r>
            <a:r>
              <a:rPr lang="en-US" b="1" dirty="0"/>
              <a:t>themselves</a:t>
            </a:r>
            <a:r>
              <a:rPr lang="en-US" dirty="0"/>
              <a:t>. (No one helped them.)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88406" y="1964595"/>
          <a:ext cx="41442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460">
                  <a:extLst>
                    <a:ext uri="{9D8B030D-6E8A-4147-A177-3AD203B41FA5}">
                      <a16:colId xmlns:a16="http://schemas.microsoft.com/office/drawing/2014/main" val="273359895"/>
                    </a:ext>
                  </a:extLst>
                </a:gridCol>
                <a:gridCol w="2069780">
                  <a:extLst>
                    <a:ext uri="{9D8B030D-6E8A-4147-A177-3AD203B41FA5}">
                      <a16:colId xmlns:a16="http://schemas.microsoft.com/office/drawing/2014/main" val="1551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  <a:r>
                        <a:rPr lang="en-US" baseline="0" dirty="0"/>
                        <a:t> pronoun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Reflexive pronoun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5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6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1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Himself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2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7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0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Ourselves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7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Yourselves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6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Themselves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4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4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sentences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989593"/>
              </p:ext>
            </p:extLst>
          </p:nvPr>
        </p:nvGraphicFramePr>
        <p:xfrm>
          <a:off x="1730399" y="1675227"/>
          <a:ext cx="8731202" cy="476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25">
                  <a:extLst>
                    <a:ext uri="{9D8B030D-6E8A-4147-A177-3AD203B41FA5}">
                      <a16:colId xmlns:a16="http://schemas.microsoft.com/office/drawing/2014/main" val="3265494631"/>
                    </a:ext>
                  </a:extLst>
                </a:gridCol>
                <a:gridCol w="2918485">
                  <a:extLst>
                    <a:ext uri="{9D8B030D-6E8A-4147-A177-3AD203B41FA5}">
                      <a16:colId xmlns:a16="http://schemas.microsoft.com/office/drawing/2014/main" val="353019436"/>
                    </a:ext>
                  </a:extLst>
                </a:gridCol>
                <a:gridCol w="1733766">
                  <a:extLst>
                    <a:ext uri="{9D8B030D-6E8A-4147-A177-3AD203B41FA5}">
                      <a16:colId xmlns:a16="http://schemas.microsoft.com/office/drawing/2014/main" val="2612148854"/>
                    </a:ext>
                  </a:extLst>
                </a:gridCol>
                <a:gridCol w="2050226">
                  <a:extLst>
                    <a:ext uri="{9D8B030D-6E8A-4147-A177-3AD203B41FA5}">
                      <a16:colId xmlns:a16="http://schemas.microsoft.com/office/drawing/2014/main" val="3222179745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r>
                        <a:rPr lang="es-MX" sz="1600" dirty="0" err="1"/>
                        <a:t>Subject</a:t>
                      </a:r>
                      <a:endParaRPr lang="en-US" sz="1600" dirty="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s-MX" sz="1600" dirty="0" err="1"/>
                        <a:t>Activity</a:t>
                      </a:r>
                      <a:endParaRPr lang="en-US" sz="1600" dirty="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Alone?</a:t>
                      </a:r>
                      <a:endParaRPr lang="en-US" sz="1600" dirty="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Reflexive </a:t>
                      </a:r>
                      <a:r>
                        <a:rPr lang="es-MX" sz="1600" dirty="0" err="1"/>
                        <a:t>Pronounn</a:t>
                      </a:r>
                      <a:endParaRPr lang="en-US" sz="1600" dirty="0"/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411044031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 dirty="0"/>
                        <a:t>I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baked the cake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1144097981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You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carried the suitcase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246426364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We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fixed up the room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Myself</a:t>
                      </a:r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2515414069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They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put up the shelf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Yourself</a:t>
                      </a:r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205037172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He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dressed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Himself</a:t>
                      </a:r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281705865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The boy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went to the play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Herself</a:t>
                      </a:r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2152656988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Sara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chose this dress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By (optional)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Itself</a:t>
                      </a:r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24515177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She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painted this picture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Ourselves</a:t>
                      </a:r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4277979927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My wife</a:t>
                      </a:r>
                      <a:r>
                        <a:rPr lang="en-US" sz="1600" baseline="0"/>
                        <a:t> and I</a:t>
                      </a:r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open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Yourselves</a:t>
                      </a:r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3993053372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The</a:t>
                      </a:r>
                      <a:r>
                        <a:rPr lang="en-US" sz="1600" baseline="0"/>
                        <a:t> kids</a:t>
                      </a:r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cooked 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Themselves</a:t>
                      </a:r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2606157212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The door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drove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1781584616"/>
                  </a:ext>
                </a:extLst>
              </a:tr>
              <a:tr h="366184">
                <a:tc>
                  <a:txBody>
                    <a:bodyPr/>
                    <a:lstStyle/>
                    <a:p>
                      <a:r>
                        <a:rPr lang="en-US" sz="1600"/>
                        <a:t>The dog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traveled across Tokyo</a:t>
                      </a:r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3223" marR="83223" marT="41612" marB="41612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3223" marR="83223" marT="41612" marB="41612"/>
                </a:tc>
                <a:extLst>
                  <a:ext uri="{0D108BD9-81ED-4DB2-BD59-A6C34878D82A}">
                    <a16:rowId xmlns:a16="http://schemas.microsoft.com/office/drawing/2014/main" val="218317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67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Complete the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548" y="511388"/>
            <a:ext cx="7220729" cy="599332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 dirty="0"/>
              <a:t>Look, Mom! Julie and I fixed up our room all by ________.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Don’t worry! My suitcase is very light. I can carry it ________.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Hi, Marty! Hi, Carla! Won’t you both come in! Please make ________ at home.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I’ve shown you how to chop up the beef. Now you can add the vegetables by ________.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When Sally went shopping yesterday, she bought ________ a gorgeous new dress.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Tom and Jen love working on their apartment. They fixed up this lovely guest room ________.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Clark is the host of this party. There he is. He’s introducing ________ to all the guests.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You don’t need to switch off the electric toothbrush. After a few minutes, it switches off by ________.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I won’t hire someone to fix my sink. I can do it ________.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dirty="0"/>
              <a:t>Independent people think they can solve everything by ________.</a:t>
            </a:r>
          </a:p>
        </p:txBody>
      </p:sp>
    </p:spTree>
    <p:extLst>
      <p:ext uri="{BB962C8B-B14F-4D97-AF65-F5344CB8AC3E}">
        <p14:creationId xmlns:p14="http://schemas.microsoft.com/office/powerpoint/2010/main" val="51651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Are you too independent?</a:t>
            </a:r>
          </a:p>
        </p:txBody>
      </p:sp>
      <p:pic>
        <p:nvPicPr>
          <p:cNvPr id="2050" name="Picture 2" descr="▷ Superación personal, un proceso de decisió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r="45" b="-2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555" y="670559"/>
            <a:ext cx="5357231" cy="54450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Talk with your classmates about: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often do you see your friends and family?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keeps you up at night?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do you lean on when times get tough?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you ever feel lonely?</a:t>
            </a:r>
          </a:p>
        </p:txBody>
      </p:sp>
    </p:spTree>
    <p:extLst>
      <p:ext uri="{BB962C8B-B14F-4D97-AF65-F5344CB8AC3E}">
        <p14:creationId xmlns:p14="http://schemas.microsoft.com/office/powerpoint/2010/main" val="403127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5A314D-6DB8-4988-9315-5FFA6C043022}"/>
</file>

<file path=customXml/itemProps2.xml><?xml version="1.0" encoding="utf-8"?>
<ds:datastoreItem xmlns:ds="http://schemas.openxmlformats.org/officeDocument/2006/customXml" ds:itemID="{AB327E2B-AB34-4134-B137-8DB6BA4E8A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5092BD-190C-42E1-A19F-EBEA8A9CC24F}">
  <ds:schemaRefs>
    <ds:schemaRef ds:uri="25750027-08e6-41d1-8109-3a25433f8b87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fe7cff49-1afe-48e9-943d-43f7e7fe69d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503</Words>
  <Application>Microsoft Office PowerPoint</Application>
  <PresentationFormat>Widescreen</PresentationFormat>
  <Paragraphs>109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Strong independent people</vt:lpstr>
      <vt:lpstr>Strong independent people</vt:lpstr>
      <vt:lpstr>Reflexive pronouns</vt:lpstr>
      <vt:lpstr>Make sentences</vt:lpstr>
      <vt:lpstr>Complete the sentence</vt:lpstr>
      <vt:lpstr>Are you too independent?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mariana Mendoza santa cruz</dc:creator>
  <cp:lastModifiedBy>Ariane mariana Mendoza santa cruz</cp:lastModifiedBy>
  <cp:revision>1</cp:revision>
  <dcterms:created xsi:type="dcterms:W3CDTF">2023-07-17T17:02:33Z</dcterms:created>
  <dcterms:modified xsi:type="dcterms:W3CDTF">2023-07-17T17:27:19Z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38100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