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3AFD1-0332-49BE-A28F-C47233ECD0C2}" v="1" dt="2023-07-17T17:58:3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752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F2A3AFD1-0332-49BE-A28F-C47233ECD0C2}"/>
    <pc:docChg chg="custSel addSld delSld modSld sldOrd">
      <pc:chgData name="Ariane mariana Mendoza santa cruz" userId="8f6cb26a-15a4-4782-98b2-5b116b4e55c4" providerId="ADAL" clId="{F2A3AFD1-0332-49BE-A28F-C47233ECD0C2}" dt="2023-07-18T18:00:19.687" v="31" actId="20577"/>
      <pc:docMkLst>
        <pc:docMk/>
      </pc:docMkLst>
      <pc:sldChg chg="new del ord">
        <pc:chgData name="Ariane mariana Mendoza santa cruz" userId="8f6cb26a-15a4-4782-98b2-5b116b4e55c4" providerId="ADAL" clId="{F2A3AFD1-0332-49BE-A28F-C47233ECD0C2}" dt="2023-07-17T18:13:50.623" v="10" actId="47"/>
        <pc:sldMkLst>
          <pc:docMk/>
          <pc:sldMk cId="1628394857" sldId="257"/>
        </pc:sldMkLst>
      </pc:sldChg>
      <pc:sldChg chg="addSp modSp add mod setBg">
        <pc:chgData name="Ariane mariana Mendoza santa cruz" userId="8f6cb26a-15a4-4782-98b2-5b116b4e55c4" providerId="ADAL" clId="{F2A3AFD1-0332-49BE-A28F-C47233ECD0C2}" dt="2023-07-17T18:01:00.239" v="4" actId="26606"/>
        <pc:sldMkLst>
          <pc:docMk/>
          <pc:sldMk cId="2219908931" sldId="258"/>
        </pc:sldMkLst>
        <pc:spChg chg="mod">
          <ac:chgData name="Ariane mariana Mendoza santa cruz" userId="8f6cb26a-15a4-4782-98b2-5b116b4e55c4" providerId="ADAL" clId="{F2A3AFD1-0332-49BE-A28F-C47233ECD0C2}" dt="2023-07-17T18:01:00.239" v="4" actId="26606"/>
          <ac:spMkLst>
            <pc:docMk/>
            <pc:sldMk cId="2219908931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F2A3AFD1-0332-49BE-A28F-C47233ECD0C2}" dt="2023-07-17T18:01:00.239" v="4" actId="26606"/>
          <ac:spMkLst>
            <pc:docMk/>
            <pc:sldMk cId="2219908931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F2A3AFD1-0332-49BE-A28F-C47233ECD0C2}" dt="2023-07-17T18:01:00.239" v="4" actId="26606"/>
          <ac:spMkLst>
            <pc:docMk/>
            <pc:sldMk cId="2219908931" sldId="258"/>
            <ac:spMk id="1031" creationId="{979E27D9-03C7-44E2-9FF8-15D0C8506AF7}"/>
          </ac:spMkLst>
        </pc:spChg>
        <pc:spChg chg="add">
          <ac:chgData name="Ariane mariana Mendoza santa cruz" userId="8f6cb26a-15a4-4782-98b2-5b116b4e55c4" providerId="ADAL" clId="{F2A3AFD1-0332-49BE-A28F-C47233ECD0C2}" dt="2023-07-17T18:01:00.239" v="4" actId="26606"/>
          <ac:spMkLst>
            <pc:docMk/>
            <pc:sldMk cId="2219908931" sldId="258"/>
            <ac:spMk id="1033" creationId="{EEBF1590-3B36-48EE-A89D-3B6F3CB256AB}"/>
          </ac:spMkLst>
        </pc:spChg>
        <pc:spChg chg="add">
          <ac:chgData name="Ariane mariana Mendoza santa cruz" userId="8f6cb26a-15a4-4782-98b2-5b116b4e55c4" providerId="ADAL" clId="{F2A3AFD1-0332-49BE-A28F-C47233ECD0C2}" dt="2023-07-17T18:01:00.239" v="4" actId="26606"/>
          <ac:spMkLst>
            <pc:docMk/>
            <pc:sldMk cId="2219908931" sldId="258"/>
            <ac:spMk id="1035" creationId="{AC8F6C8C-AB5A-4548-942D-E3FD40ACBC49}"/>
          </ac:spMkLst>
        </pc:spChg>
        <pc:picChg chg="mod">
          <ac:chgData name="Ariane mariana Mendoza santa cruz" userId="8f6cb26a-15a4-4782-98b2-5b116b4e55c4" providerId="ADAL" clId="{F2A3AFD1-0332-49BE-A28F-C47233ECD0C2}" dt="2023-07-17T18:01:00.239" v="4" actId="26606"/>
          <ac:picMkLst>
            <pc:docMk/>
            <pc:sldMk cId="2219908931" sldId="258"/>
            <ac:picMk id="1026" creationId="{00000000-0000-0000-0000-000000000000}"/>
          </ac:picMkLst>
        </pc:picChg>
      </pc:sldChg>
      <pc:sldChg chg="modSp add mod">
        <pc:chgData name="Ariane mariana Mendoza santa cruz" userId="8f6cb26a-15a4-4782-98b2-5b116b4e55c4" providerId="ADAL" clId="{F2A3AFD1-0332-49BE-A28F-C47233ECD0C2}" dt="2023-07-17T18:02:36.741" v="7" actId="20577"/>
        <pc:sldMkLst>
          <pc:docMk/>
          <pc:sldMk cId="368597952" sldId="259"/>
        </pc:sldMkLst>
        <pc:spChg chg="mod">
          <ac:chgData name="Ariane mariana Mendoza santa cruz" userId="8f6cb26a-15a4-4782-98b2-5b116b4e55c4" providerId="ADAL" clId="{F2A3AFD1-0332-49BE-A28F-C47233ECD0C2}" dt="2023-07-17T18:02:36.741" v="7" actId="20577"/>
          <ac:spMkLst>
            <pc:docMk/>
            <pc:sldMk cId="368597952" sldId="259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F2A3AFD1-0332-49BE-A28F-C47233ECD0C2}" dt="2023-07-17T18:14:16.417" v="12" actId="13238"/>
        <pc:sldMkLst>
          <pc:docMk/>
          <pc:sldMk cId="2889028187" sldId="260"/>
        </pc:sldMkLst>
        <pc:spChg chg="mod">
          <ac:chgData name="Ariane mariana Mendoza santa cruz" userId="8f6cb26a-15a4-4782-98b2-5b116b4e55c4" providerId="ADAL" clId="{F2A3AFD1-0332-49BE-A28F-C47233ECD0C2}" dt="2023-07-17T18:14:11.239" v="11" actId="26606"/>
          <ac:spMkLst>
            <pc:docMk/>
            <pc:sldMk cId="2889028187" sldId="260"/>
            <ac:spMk id="2" creationId="{00000000-0000-0000-0000-000000000000}"/>
          </ac:spMkLst>
        </pc:spChg>
        <pc:spChg chg="add">
          <ac:chgData name="Ariane mariana Mendoza santa cruz" userId="8f6cb26a-15a4-4782-98b2-5b116b4e55c4" providerId="ADAL" clId="{F2A3AFD1-0332-49BE-A28F-C47233ECD0C2}" dt="2023-07-17T18:14:11.239" v="11" actId="26606"/>
          <ac:spMkLst>
            <pc:docMk/>
            <pc:sldMk cId="2889028187" sldId="260"/>
            <ac:spMk id="9" creationId="{A8384FB5-9ADC-4DDC-881B-597D56F5B15D}"/>
          </ac:spMkLst>
        </pc:spChg>
        <pc:spChg chg="add">
          <ac:chgData name="Ariane mariana Mendoza santa cruz" userId="8f6cb26a-15a4-4782-98b2-5b116b4e55c4" providerId="ADAL" clId="{F2A3AFD1-0332-49BE-A28F-C47233ECD0C2}" dt="2023-07-17T18:14:11.239" v="11" actId="26606"/>
          <ac:spMkLst>
            <pc:docMk/>
            <pc:sldMk cId="2889028187" sldId="260"/>
            <ac:spMk id="11" creationId="{1199E1B1-A8C0-4FE8-A5A8-1CB41D69F857}"/>
          </ac:spMkLst>
        </pc:spChg>
        <pc:spChg chg="add">
          <ac:chgData name="Ariane mariana Mendoza santa cruz" userId="8f6cb26a-15a4-4782-98b2-5b116b4e55c4" providerId="ADAL" clId="{F2A3AFD1-0332-49BE-A28F-C47233ECD0C2}" dt="2023-07-17T18:14:11.239" v="11" actId="26606"/>
          <ac:spMkLst>
            <pc:docMk/>
            <pc:sldMk cId="2889028187" sldId="260"/>
            <ac:spMk id="13" creationId="{84A8DE83-DE75-4B41-9DB4-A7EC0B0DEC0B}"/>
          </ac:spMkLst>
        </pc:spChg>
        <pc:spChg chg="add">
          <ac:chgData name="Ariane mariana Mendoza santa cruz" userId="8f6cb26a-15a4-4782-98b2-5b116b4e55c4" providerId="ADAL" clId="{F2A3AFD1-0332-49BE-A28F-C47233ECD0C2}" dt="2023-07-17T18:14:11.239" v="11" actId="26606"/>
          <ac:spMkLst>
            <pc:docMk/>
            <pc:sldMk cId="2889028187" sldId="260"/>
            <ac:spMk id="15" creationId="{A7009A0A-BEF5-4EAC-AF15-E4F9F002E239}"/>
          </ac:spMkLst>
        </pc:spChg>
        <pc:graphicFrameChg chg="add mod modGraphic">
          <ac:chgData name="Ariane mariana Mendoza santa cruz" userId="8f6cb26a-15a4-4782-98b2-5b116b4e55c4" providerId="ADAL" clId="{F2A3AFD1-0332-49BE-A28F-C47233ECD0C2}" dt="2023-07-17T18:14:16.417" v="12" actId="13238"/>
          <ac:graphicFrameMkLst>
            <pc:docMk/>
            <pc:sldMk cId="2889028187" sldId="260"/>
            <ac:graphicFrameMk id="4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F2A3AFD1-0332-49BE-A28F-C47233ECD0C2}" dt="2023-07-17T17:58:37.921" v="3" actId="27636"/>
        <pc:sldMkLst>
          <pc:docMk/>
          <pc:sldMk cId="1242848640" sldId="261"/>
        </pc:sldMkLst>
        <pc:spChg chg="mod">
          <ac:chgData name="Ariane mariana Mendoza santa cruz" userId="8f6cb26a-15a4-4782-98b2-5b116b4e55c4" providerId="ADAL" clId="{F2A3AFD1-0332-49BE-A28F-C47233ECD0C2}" dt="2023-07-17T17:58:37.921" v="3" actId="27636"/>
          <ac:spMkLst>
            <pc:docMk/>
            <pc:sldMk cId="1242848640" sldId="261"/>
            <ac:spMk id="3" creationId="{00000000-0000-0000-0000-000000000000}"/>
          </ac:spMkLst>
        </pc:spChg>
      </pc:sldChg>
      <pc:sldChg chg="addSp modSp add mod setBg modNotesTx">
        <pc:chgData name="Ariane mariana Mendoza santa cruz" userId="8f6cb26a-15a4-4782-98b2-5b116b4e55c4" providerId="ADAL" clId="{F2A3AFD1-0332-49BE-A28F-C47233ECD0C2}" dt="2023-07-18T18:00:19.687" v="31" actId="20577"/>
        <pc:sldMkLst>
          <pc:docMk/>
          <pc:sldMk cId="3310098956" sldId="262"/>
        </pc:sldMkLst>
        <pc:spChg chg="mod">
          <ac:chgData name="Ariane mariana Mendoza santa cruz" userId="8f6cb26a-15a4-4782-98b2-5b116b4e55c4" providerId="ADAL" clId="{F2A3AFD1-0332-49BE-A28F-C47233ECD0C2}" dt="2023-07-18T17:58:34.346" v="13" actId="26606"/>
          <ac:spMkLst>
            <pc:docMk/>
            <pc:sldMk cId="3310098956" sldId="262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F2A3AFD1-0332-49BE-A28F-C47233ECD0C2}" dt="2023-07-18T17:58:34.346" v="13" actId="26606"/>
          <ac:spMkLst>
            <pc:docMk/>
            <pc:sldMk cId="3310098956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F2A3AFD1-0332-49BE-A28F-C47233ECD0C2}" dt="2023-07-18T17:58:34.346" v="13" actId="26606"/>
          <ac:spMkLst>
            <pc:docMk/>
            <pc:sldMk cId="3310098956" sldId="262"/>
            <ac:spMk id="2055" creationId="{3346177D-ADC4-4968-B747-5CFCD390B5B9}"/>
          </ac:spMkLst>
        </pc:spChg>
        <pc:spChg chg="add">
          <ac:chgData name="Ariane mariana Mendoza santa cruz" userId="8f6cb26a-15a4-4782-98b2-5b116b4e55c4" providerId="ADAL" clId="{F2A3AFD1-0332-49BE-A28F-C47233ECD0C2}" dt="2023-07-18T17:58:34.346" v="13" actId="26606"/>
          <ac:spMkLst>
            <pc:docMk/>
            <pc:sldMk cId="3310098956" sldId="262"/>
            <ac:spMk id="2057" creationId="{0844A943-BF79-4FEA-ABB1-3BD54D236606}"/>
          </ac:spMkLst>
        </pc:spChg>
        <pc:spChg chg="add">
          <ac:chgData name="Ariane mariana Mendoza santa cruz" userId="8f6cb26a-15a4-4782-98b2-5b116b4e55c4" providerId="ADAL" clId="{F2A3AFD1-0332-49BE-A28F-C47233ECD0C2}" dt="2023-07-18T17:58:34.346" v="13" actId="26606"/>
          <ac:spMkLst>
            <pc:docMk/>
            <pc:sldMk cId="3310098956" sldId="262"/>
            <ac:spMk id="2059" creationId="{6437CC72-F4A8-4DC3-AFAB-D22C482C8100}"/>
          </ac:spMkLst>
        </pc:spChg>
        <pc:picChg chg="mod">
          <ac:chgData name="Ariane mariana Mendoza santa cruz" userId="8f6cb26a-15a4-4782-98b2-5b116b4e55c4" providerId="ADAL" clId="{F2A3AFD1-0332-49BE-A28F-C47233ECD0C2}" dt="2023-07-18T17:58:34.346" v="13" actId="26606"/>
          <ac:picMkLst>
            <pc:docMk/>
            <pc:sldMk cId="3310098956" sldId="262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17A8-8DB6-4D3A-9AB2-B842025DD39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E7DC-AC29-4024-BB5E-A50027D7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things do we tell small</a:t>
            </a:r>
            <a:r>
              <a:rPr lang="en-US" baseline="0" dirty="0"/>
              <a:t> children?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FA4B-4DBE-4920-BA4B-B08002A83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e</a:t>
            </a:r>
          </a:p>
          <a:p>
            <a:r>
              <a:rPr lang="pt-BR" dirty="0"/>
              <a:t>2. g</a:t>
            </a:r>
          </a:p>
          <a:p>
            <a:r>
              <a:rPr lang="pt-BR" dirty="0"/>
              <a:t>3. a</a:t>
            </a:r>
          </a:p>
          <a:p>
            <a:r>
              <a:rPr lang="pt-BR" dirty="0"/>
              <a:t>4. f</a:t>
            </a:r>
          </a:p>
          <a:p>
            <a:r>
              <a:rPr lang="pt-BR" dirty="0"/>
              <a:t>5. h</a:t>
            </a:r>
          </a:p>
          <a:p>
            <a:r>
              <a:rPr lang="pt-BR" dirty="0"/>
              <a:t>6. c</a:t>
            </a:r>
          </a:p>
          <a:p>
            <a:r>
              <a:rPr lang="pt-BR" dirty="0"/>
              <a:t>7. d</a:t>
            </a:r>
          </a:p>
          <a:p>
            <a:r>
              <a:rPr lang="pt-BR" dirty="0"/>
              <a:t>8.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FA4B-4DBE-4920-BA4B-B08002A83F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Had</a:t>
            </a:r>
            <a:r>
              <a:rPr lang="en-US" baseline="0" dirty="0"/>
              <a:t> better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 not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 not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 not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 not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 not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Had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FA4B-4DBE-4920-BA4B-B08002A83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get an American visa.</a:t>
            </a:r>
          </a:p>
          <a:p>
            <a:endParaRPr lang="en-US" dirty="0"/>
          </a:p>
          <a:p>
            <a:r>
              <a:rPr lang="en-US"/>
              <a:t>Extra practice</a:t>
            </a:r>
            <a:endParaRPr lang="en-US" dirty="0"/>
          </a:p>
          <a:p>
            <a:r>
              <a:rPr lang="en-US" dirty="0"/>
              <a:t>https://www.youtube.com/watch?v=rpNpU7rEMVA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DFA4B-4DBE-4920-BA4B-B08002A83F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6CF8-0224-F9BF-0791-0EA038C7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8DE0-8E30-A984-C508-741B9B4C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0005-5B26-57EC-99C2-EC59863F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B21B-349C-7CD6-57B5-CF8EE252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EE89-BD0B-C678-C6A6-A2FEFC00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FD87-E3C7-1234-74F8-B2691EC2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562A1-2EB1-A8AB-D8B2-16BD55E1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54C9-B6DA-B6E9-A1DD-9B247AA9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A3BA-754C-D6E3-E5AC-572130F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87EF-5E89-31B3-985D-7A54F922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C32B8-0BC3-4763-0254-01497A941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4F75E-9868-6DFC-77D6-34FA8112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5193-9A60-850F-7CCE-C9DBAF7B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CFD3-D060-04F9-3A1A-33E5E536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DFCF-02B2-6382-5232-7D5FCE5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5A5A-D4FA-8214-C315-3B137C91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BF07-6289-07DC-B693-6795D95C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1440-B3C3-CCCE-43DA-30AF580D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60A7-1D52-9436-FAB1-C000F7E6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F2B8-C94E-D512-36AC-E8E82F66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6C3C-9BA6-ED5A-D675-40E53993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4ED3B-6185-60FA-544B-322270B9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23E6-E30B-6AE2-8804-8121E24F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DC5B-07F3-260C-DB18-5119882D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DF7D-D52D-50BC-9E94-982AE663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CC43-3AB7-662B-D925-4D35E55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2BD9-FEE5-019B-51DA-D4FD22EBE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698E-F45F-52C3-DFE2-39181E76F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F30D-E91C-FE65-DAB9-43D807A1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45FE-65CD-BD52-8B72-C82D2B2A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24D0-98CE-6815-3246-7B3DD7FC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E-4458-7240-E3D9-09EC4CAE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D1C0-563C-7AE7-C7B7-0DAF3E13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D81B9-0C38-5C80-B692-924A4F0C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58018-9EF7-9209-CBB0-B4175C83F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0740-2EFB-D6AD-A86C-E7DC708F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1FA3C-6C75-2984-88C3-7ACD21E3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3EE11-1696-A49E-915B-0B5E9C5B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D9D4A-036C-58BD-118F-6A0665E9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80-8939-E7FF-DAE0-AF84C32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55E3-EDCF-03AE-1545-814D99E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8BC7C-4392-8B93-5EA8-DD2FF053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AB4F-6EC9-8371-F875-73CC21D2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A3AA2-0033-74F9-BF10-F9255AC4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5D9C-3898-78F0-C802-AD02CD2C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4B711-87B5-C9AD-AF2E-CFC6AA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B9A-4E12-D607-F679-6AE696F5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A25F-5E7E-0C47-0F91-3CED854D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D0BC-0DA0-8BDB-DD06-DE5BCE7E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04AAE-7871-0EE5-F568-B897CD4D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6EB4-84A5-13F3-47AD-614A142C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3F12-00CD-0CEF-BB17-93344C87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43B5-8F60-3F96-C7E8-E03E1558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60B2-E27D-3771-29E9-1B0E82069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C766-B0B4-452C-BA18-9D302B799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520B8-C72D-EFB2-5064-0B0CFF8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A239-51B6-686E-7A6C-BEA628CB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F634-18B8-2A55-D4B2-CF149FD2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35252-476B-B7AA-CB6C-D4B91857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192B-05CA-49A5-CEAB-86D1D818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69BF-8F8E-0CE7-5E15-2FDFD335E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0072-5816-42D6-9255-C8A21A33B25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354-9D67-CBA2-49A0-1AEBBC9DF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0544-92E9-AF2D-42B5-E576788D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87CD5-B8C6-4D22-A5CE-409A5735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F98B1-A8FB-2489-640E-77E203746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Sage advice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D62C9-DE9E-2EE0-206E-67EF9CB5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19.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dirty="0" err="1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Sage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What do you do when you have a problem?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listen to other people’s advice?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give advice freely?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What is the best advice you have heard?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children pay attention to warnings?</a:t>
            </a:r>
          </a:p>
        </p:txBody>
      </p:sp>
      <p:pic>
        <p:nvPicPr>
          <p:cNvPr id="1026" name="Picture 2" descr="Advice | The Society of Auth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71738"/>
            <a:ext cx="5201023" cy="39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Subject + </a:t>
            </a:r>
            <a:r>
              <a:rPr lang="en-US" b="1" dirty="0"/>
              <a:t>had better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) + </a:t>
            </a:r>
            <a:r>
              <a:rPr lang="en-US" i="1" dirty="0"/>
              <a:t>verb</a:t>
            </a:r>
            <a:r>
              <a:rPr lang="en-US" dirty="0"/>
              <a:t> in base form</a:t>
            </a:r>
          </a:p>
          <a:p>
            <a:pPr marL="0" indent="0">
              <a:buNone/>
            </a:pPr>
            <a:r>
              <a:rPr lang="en-US" dirty="0"/>
              <a:t>We use had better for giving advice or warning, or to point out the wise or correct thing to 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</a:t>
            </a:r>
            <a:r>
              <a:rPr lang="en-US" b="1" dirty="0"/>
              <a:t>had better </a:t>
            </a:r>
            <a:r>
              <a:rPr lang="en-US" i="1" dirty="0"/>
              <a:t>see</a:t>
            </a:r>
            <a:r>
              <a:rPr lang="en-US" dirty="0"/>
              <a:t> a doctor. (advice)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She </a:t>
            </a:r>
            <a:r>
              <a:rPr lang="en-US" b="1" dirty="0"/>
              <a:t>had better not </a:t>
            </a:r>
            <a:r>
              <a:rPr lang="en-US" i="1" dirty="0"/>
              <a:t>be</a:t>
            </a:r>
            <a:r>
              <a:rPr lang="en-US" dirty="0"/>
              <a:t> late. (warning)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</a:t>
            </a:r>
            <a:r>
              <a:rPr lang="en-US" b="1" dirty="0"/>
              <a:t>had better </a:t>
            </a:r>
            <a:r>
              <a:rPr lang="en-US" i="1" dirty="0"/>
              <a:t>get</a:t>
            </a:r>
            <a:r>
              <a:rPr lang="en-US" dirty="0"/>
              <a:t> to the airport early. (wise thing to do)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We don’t usually use had better in questions.</a:t>
            </a:r>
          </a:p>
          <a:p>
            <a:pPr marL="0" indent="0">
              <a:buNone/>
            </a:pPr>
            <a:r>
              <a:rPr lang="en-US" dirty="0"/>
              <a:t>(+) I + had (’d) better + use my seat belt.</a:t>
            </a:r>
          </a:p>
          <a:p>
            <a:pPr marL="0" indent="0">
              <a:buNone/>
            </a:pPr>
            <a:r>
              <a:rPr lang="en-US" dirty="0"/>
              <a:t>(-) He + had (’d) better not + go over the speed limit.</a:t>
            </a:r>
          </a:p>
        </p:txBody>
      </p:sp>
    </p:spTree>
    <p:extLst>
      <p:ext uri="{BB962C8B-B14F-4D97-AF65-F5344CB8AC3E}">
        <p14:creationId xmlns:p14="http://schemas.microsoft.com/office/powerpoint/2010/main" val="36859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Match the sentences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072570"/>
              </p:ext>
            </p:extLst>
          </p:nvPr>
        </p:nvGraphicFramePr>
        <p:xfrm>
          <a:off x="1042889" y="1966293"/>
          <a:ext cx="10106222" cy="4452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105">
                  <a:extLst>
                    <a:ext uri="{9D8B030D-6E8A-4147-A177-3AD203B41FA5}">
                      <a16:colId xmlns:a16="http://schemas.microsoft.com/office/drawing/2014/main" val="1460932337"/>
                    </a:ext>
                  </a:extLst>
                </a:gridCol>
                <a:gridCol w="4485049">
                  <a:extLst>
                    <a:ext uri="{9D8B030D-6E8A-4147-A177-3AD203B41FA5}">
                      <a16:colId xmlns:a16="http://schemas.microsoft.com/office/drawing/2014/main" val="1317519889"/>
                    </a:ext>
                  </a:extLst>
                </a:gridCol>
                <a:gridCol w="842541">
                  <a:extLst>
                    <a:ext uri="{9D8B030D-6E8A-4147-A177-3AD203B41FA5}">
                      <a16:colId xmlns:a16="http://schemas.microsoft.com/office/drawing/2014/main" val="1701449291"/>
                    </a:ext>
                  </a:extLst>
                </a:gridCol>
                <a:gridCol w="434820">
                  <a:extLst>
                    <a:ext uri="{9D8B030D-6E8A-4147-A177-3AD203B41FA5}">
                      <a16:colId xmlns:a16="http://schemas.microsoft.com/office/drawing/2014/main" val="2078428804"/>
                    </a:ext>
                  </a:extLst>
                </a:gridCol>
                <a:gridCol w="3936707">
                  <a:extLst>
                    <a:ext uri="{9D8B030D-6E8A-4147-A177-3AD203B41FA5}">
                      <a16:colId xmlns:a16="http://schemas.microsoft.com/office/drawing/2014/main" val="3673320119"/>
                    </a:ext>
                  </a:extLst>
                </a:gridCol>
              </a:tblGrid>
              <a:tr h="390230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You look sick!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He’d better use some conditioner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3757258547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Sue has</a:t>
                      </a:r>
                      <a:r>
                        <a:rPr lang="en-US" sz="1700" baseline="0"/>
                        <a:t> nothing to wear to her 21</a:t>
                      </a:r>
                      <a:r>
                        <a:rPr lang="en-US" sz="1700" baseline="30000"/>
                        <a:t>st</a:t>
                      </a:r>
                      <a:r>
                        <a:rPr lang="en-US" sz="1700" baseline="0"/>
                        <a:t> birthday party on Friday.</a:t>
                      </a:r>
                      <a:endParaRPr lang="en-US" sz="1700"/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She’d better buy a new toothbrush and soap.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1337090198"/>
                  </a:ext>
                </a:extLst>
              </a:tr>
              <a:tr h="390230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Larry’s hair is very dry.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We’d better not rent a compact car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2009789096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Isobel and her husband are coming to stay this weekend.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I’d better get started with the cooking.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3523699084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 guests are resting after their long flight.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I’d better get you something from the medicine cabinet.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3182771644"/>
                  </a:ext>
                </a:extLst>
              </a:tr>
              <a:tr h="390230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There will be five of us in the rental car.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We’d better fix up the guest room.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3404423085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Dinner must be ready for the guests at 7 o’clock.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She’d better go out shopping for a gorgeous dress.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2722439619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r>
                        <a:rPr lang="en-US" sz="1700"/>
                        <a:t>8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Kelly left her bag of toiletries on the plane.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688" marR="88688" marT="44344" marB="443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</a:t>
                      </a:r>
                    </a:p>
                  </a:txBody>
                  <a:tcPr marL="88688" marR="88688" marT="44344" marB="4434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You’d better not make any noise, children!</a:t>
                      </a:r>
                    </a:p>
                  </a:txBody>
                  <a:tcPr marL="88688" marR="88688" marT="44344" marB="44344"/>
                </a:tc>
                <a:extLst>
                  <a:ext uri="{0D108BD9-81ED-4DB2-BD59-A6C34878D82A}">
                    <a16:rowId xmlns:a16="http://schemas.microsoft.com/office/drawing/2014/main" val="220746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 better or had better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 ________ give up smoking. It’s bad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James he  ________  work so hard. He is overdoing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get some sleep. You look tired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say that to Chris. He’ll be angry with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try to lift that by yourself. It’s very heavy.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________  eat a lot of sweets.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go to the dentist’s regularly.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eat between meals if you want to lose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clean your teeth at least twice a 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  ________  drive carefully on a busy road.</a:t>
            </a:r>
          </a:p>
        </p:txBody>
      </p:sp>
    </p:spTree>
    <p:extLst>
      <p:ext uri="{BB962C8B-B14F-4D97-AF65-F5344CB8AC3E}">
        <p14:creationId xmlns:p14="http://schemas.microsoft.com/office/powerpoint/2010/main" val="124284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Give advice</a:t>
            </a:r>
          </a:p>
        </p:txBody>
      </p:sp>
      <p:pic>
        <p:nvPicPr>
          <p:cNvPr id="2050" name="Picture 2" descr="https://static.vecteezy.com/system/resources/previews/000/362/846/non_2x/vector-a-friend-giving-advice-to-his-friend-who-is-feeling-dow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662687"/>
            <a:ext cx="3876165" cy="3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Think of a situation where you have needed advice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Ask your classmates for advice.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Give your classmate advice or a warning.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Example:</a:t>
            </a:r>
          </a:p>
          <a:p>
            <a:pPr marL="0" indent="0">
              <a:buNone/>
            </a:pPr>
            <a:r>
              <a:rPr lang="en-US" sz="1900" dirty="0"/>
              <a:t>I forgot to pay my taxes. I don’t know how to do it.</a:t>
            </a:r>
          </a:p>
          <a:p>
            <a:pPr marL="0" indent="0">
              <a:buNone/>
            </a:pPr>
            <a:r>
              <a:rPr lang="en-US" sz="1900" dirty="0"/>
              <a:t>(+) You had better get an accountant.</a:t>
            </a:r>
          </a:p>
          <a:p>
            <a:pPr marL="0" indent="0">
              <a:buNone/>
            </a:pPr>
            <a:r>
              <a:rPr lang="es-MX" sz="1900" dirty="0"/>
              <a:t>(-) </a:t>
            </a:r>
            <a:r>
              <a:rPr lang="es-MX" sz="1900" dirty="0" err="1"/>
              <a:t>You</a:t>
            </a:r>
            <a:r>
              <a:rPr lang="es-MX" sz="1900" dirty="0"/>
              <a:t> </a:t>
            </a:r>
            <a:r>
              <a:rPr lang="es-MX" sz="1900" dirty="0" err="1"/>
              <a:t>had</a:t>
            </a:r>
            <a:r>
              <a:rPr lang="es-MX" sz="1900" dirty="0"/>
              <a:t> </a:t>
            </a:r>
            <a:r>
              <a:rPr lang="es-MX" sz="1900" dirty="0" err="1"/>
              <a:t>better</a:t>
            </a:r>
            <a:r>
              <a:rPr lang="es-MX" sz="1900" dirty="0"/>
              <a:t> </a:t>
            </a:r>
            <a:r>
              <a:rPr lang="es-MX" sz="1900" dirty="0" err="1"/>
              <a:t>not</a:t>
            </a:r>
            <a:r>
              <a:rPr lang="es-MX" sz="1900" dirty="0"/>
              <a:t> ignore </a:t>
            </a:r>
            <a:r>
              <a:rPr lang="es-MX" sz="1900" dirty="0" err="1"/>
              <a:t>any</a:t>
            </a:r>
            <a:r>
              <a:rPr lang="es-MX" sz="1900" dirty="0"/>
              <a:t> SAT emails.</a:t>
            </a:r>
            <a:endParaRPr lang="en-US" sz="1900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6BF3B-7E90-4DBB-904A-FB3D9A4A1578}"/>
</file>

<file path=customXml/itemProps2.xml><?xml version="1.0" encoding="utf-8"?>
<ds:datastoreItem xmlns:ds="http://schemas.openxmlformats.org/officeDocument/2006/customXml" ds:itemID="{C0E419D8-E4DB-47FF-B65A-2F1CC8018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241828-D911-4B2A-95DD-EFA98482241A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5750027-08e6-41d1-8109-3a25433f8b87"/>
    <ds:schemaRef ds:uri="fe7cff49-1afe-48e9-943d-43f7e7fe69d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580</Words>
  <Application>Microsoft Office PowerPoint</Application>
  <PresentationFormat>Widescreen</PresentationFormat>
  <Paragraphs>98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Sage advice</vt:lpstr>
      <vt:lpstr>Sage advice</vt:lpstr>
      <vt:lpstr>Had better</vt:lpstr>
      <vt:lpstr>Match the sentences</vt:lpstr>
      <vt:lpstr>Had better or had better not?</vt:lpstr>
      <vt:lpstr>Give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2023-07-17T17:27:39Z</dcterms:created>
  <dcterms:modified xsi:type="dcterms:W3CDTF">2023-07-18T18:00:26Z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38200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