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8" r:id="rId6"/>
    <p:sldId id="259" r:id="rId7"/>
    <p:sldId id="266" r:id="rId8"/>
    <p:sldId id="265" r:id="rId9"/>
    <p:sldId id="267" r:id="rId10"/>
    <p:sldId id="261" r:id="rId11"/>
    <p:sldId id="268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9" autoAdjust="0"/>
    <p:restoredTop sz="73201" autoAdjust="0"/>
  </p:normalViewPr>
  <p:slideViewPr>
    <p:cSldViewPr snapToGrid="0">
      <p:cViewPr varScale="1">
        <p:scale>
          <a:sx n="49" d="100"/>
          <a:sy n="49" d="100"/>
        </p:scale>
        <p:origin x="1248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CCE4B844-865E-417E-AE40-08A87479620A}"/>
    <pc:docChg chg="modSld">
      <pc:chgData name="Ariane mariana Mendoza santa cruz" userId="8f6cb26a-15a4-4782-98b2-5b116b4e55c4" providerId="ADAL" clId="{CCE4B844-865E-417E-AE40-08A87479620A}" dt="2024-03-04T23:53:52.729" v="2" actId="20577"/>
      <pc:docMkLst>
        <pc:docMk/>
      </pc:docMkLst>
      <pc:sldChg chg="modSp mod">
        <pc:chgData name="Ariane mariana Mendoza santa cruz" userId="8f6cb26a-15a4-4782-98b2-5b116b4e55c4" providerId="ADAL" clId="{CCE4B844-865E-417E-AE40-08A87479620A}" dt="2024-03-04T23:53:52.729" v="2" actId="20577"/>
        <pc:sldMkLst>
          <pc:docMk/>
          <pc:sldMk cId="4063216493" sldId="264"/>
        </pc:sldMkLst>
        <pc:spChg chg="mod">
          <ac:chgData name="Ariane mariana Mendoza santa cruz" userId="8f6cb26a-15a4-4782-98b2-5b116b4e55c4" providerId="ADAL" clId="{CCE4B844-865E-417E-AE40-08A87479620A}" dt="2024-03-04T23:53:52.729" v="2" actId="20577"/>
          <ac:spMkLst>
            <pc:docMk/>
            <pc:sldMk cId="4063216493" sldId="264"/>
            <ac:spMk id="6" creationId="{0847DB22-FAA7-4CF1-7916-B8619019B30A}"/>
          </ac:spMkLst>
        </pc:spChg>
      </pc:sldChg>
    </pc:docChg>
  </pc:docChgLst>
  <pc:docChgLst>
    <pc:chgData name="Ariane mariana Mendoza santa cruz" userId="8f6cb26a-15a4-4782-98b2-5b116b4e55c4" providerId="ADAL" clId="{3B756227-AF1B-41BD-ACAA-CD219965A2AC}"/>
    <pc:docChg chg="modSld">
      <pc:chgData name="Ariane mariana Mendoza santa cruz" userId="8f6cb26a-15a4-4782-98b2-5b116b4e55c4" providerId="ADAL" clId="{3B756227-AF1B-41BD-ACAA-CD219965A2AC}" dt="2023-08-10T21:19:13.608" v="1"/>
      <pc:docMkLst>
        <pc:docMk/>
      </pc:docMkLst>
      <pc:sldChg chg="modSp mod">
        <pc:chgData name="Ariane mariana Mendoza santa cruz" userId="8f6cb26a-15a4-4782-98b2-5b116b4e55c4" providerId="ADAL" clId="{3B756227-AF1B-41BD-ACAA-CD219965A2AC}" dt="2023-08-10T21:19:13.608" v="1"/>
        <pc:sldMkLst>
          <pc:docMk/>
          <pc:sldMk cId="4110920112" sldId="266"/>
        </pc:sldMkLst>
        <pc:spChg chg="mod">
          <ac:chgData name="Ariane mariana Mendoza santa cruz" userId="8f6cb26a-15a4-4782-98b2-5b116b4e55c4" providerId="ADAL" clId="{3B756227-AF1B-41BD-ACAA-CD219965A2AC}" dt="2023-08-10T21:19:13.608" v="1"/>
          <ac:spMkLst>
            <pc:docMk/>
            <pc:sldMk cId="4110920112" sldId="266"/>
            <ac:spMk id="3" creationId="{D5E90D22-FDBD-68FC-B325-E920770E8BF6}"/>
          </ac:spMkLst>
        </pc:spChg>
      </pc:sldChg>
    </pc:docChg>
  </pc:docChgLst>
  <pc:docChgLst>
    <pc:chgData name="Ariane mariana Mendoza santa cruz" userId="8f6cb26a-15a4-4782-98b2-5b116b4e55c4" providerId="ADAL" clId="{F515B173-3F17-4319-B233-2E9AFAE87C46}"/>
    <pc:docChg chg="undo custSel addSld delSld modSld sldOrd">
      <pc:chgData name="Ariane mariana Mendoza santa cruz" userId="8f6cb26a-15a4-4782-98b2-5b116b4e55c4" providerId="ADAL" clId="{F515B173-3F17-4319-B233-2E9AFAE87C46}" dt="2023-07-27T18:32:48.680" v="3329" actId="26606"/>
      <pc:docMkLst>
        <pc:docMk/>
      </pc:docMkLst>
      <pc:sldChg chg="addSp modSp mod setBg addAnim">
        <pc:chgData name="Ariane mariana Mendoza santa cruz" userId="8f6cb26a-15a4-4782-98b2-5b116b4e55c4" providerId="ADAL" clId="{F515B173-3F17-4319-B233-2E9AFAE87C46}" dt="2023-07-18T18:08:44.463" v="2"/>
        <pc:sldMkLst>
          <pc:docMk/>
          <pc:sldMk cId="2822437384" sldId="256"/>
        </pc:sldMkLst>
        <pc:spChg chg="mod">
          <ac:chgData name="Ariane mariana Mendoza santa cruz" userId="8f6cb26a-15a4-4782-98b2-5b116b4e55c4" providerId="ADAL" clId="{F515B173-3F17-4319-B233-2E9AFAE87C46}" dt="2023-07-18T18:08:44.463" v="0" actId="26606"/>
          <ac:spMkLst>
            <pc:docMk/>
            <pc:sldMk cId="2822437384" sldId="256"/>
            <ac:spMk id="2" creationId="{3C473E5A-30EE-1B97-26A8-F3E550FF38F7}"/>
          </ac:spMkLst>
        </pc:spChg>
        <pc:spChg chg="mod">
          <ac:chgData name="Ariane mariana Mendoza santa cruz" userId="8f6cb26a-15a4-4782-98b2-5b116b4e55c4" providerId="ADAL" clId="{F515B173-3F17-4319-B233-2E9AFAE87C46}" dt="2023-07-18T18:08:44.463" v="0" actId="26606"/>
          <ac:spMkLst>
            <pc:docMk/>
            <pc:sldMk cId="2822437384" sldId="256"/>
            <ac:spMk id="3" creationId="{1CCC4445-0113-B15B-4710-C737A2F5AA81}"/>
          </ac:spMkLst>
        </pc:spChg>
        <pc:spChg chg="add">
          <ac:chgData name="Ariane mariana Mendoza santa cruz" userId="8f6cb26a-15a4-4782-98b2-5b116b4e55c4" providerId="ADAL" clId="{F515B173-3F17-4319-B233-2E9AFAE87C46}" dt="2023-07-18T18:08:44.463" v="0" actId="26606"/>
          <ac:spMkLst>
            <pc:docMk/>
            <pc:sldMk cId="2822437384" sldId="256"/>
            <ac:spMk id="8" creationId="{6F5A5072-7B47-4D32-B52A-4EBBF590B8A5}"/>
          </ac:spMkLst>
        </pc:spChg>
        <pc:spChg chg="add">
          <ac:chgData name="Ariane mariana Mendoza santa cruz" userId="8f6cb26a-15a4-4782-98b2-5b116b4e55c4" providerId="ADAL" clId="{F515B173-3F17-4319-B233-2E9AFAE87C46}" dt="2023-07-18T18:08:44.463" v="0" actId="26606"/>
          <ac:spMkLst>
            <pc:docMk/>
            <pc:sldMk cId="2822437384" sldId="256"/>
            <ac:spMk id="10" creationId="{9715DAF0-AE1B-46C9-8A6B-DB2AA05AB91D}"/>
          </ac:spMkLst>
        </pc:spChg>
        <pc:spChg chg="add">
          <ac:chgData name="Ariane mariana Mendoza santa cruz" userId="8f6cb26a-15a4-4782-98b2-5b116b4e55c4" providerId="ADAL" clId="{F515B173-3F17-4319-B233-2E9AFAE87C46}" dt="2023-07-18T18:08:44.463" v="0" actId="26606"/>
          <ac:spMkLst>
            <pc:docMk/>
            <pc:sldMk cId="2822437384" sldId="256"/>
            <ac:spMk id="12" creationId="{6016219D-510E-4184-9090-6D5578A87BD1}"/>
          </ac:spMkLst>
        </pc:spChg>
        <pc:spChg chg="add">
          <ac:chgData name="Ariane mariana Mendoza santa cruz" userId="8f6cb26a-15a4-4782-98b2-5b116b4e55c4" providerId="ADAL" clId="{F515B173-3F17-4319-B233-2E9AFAE87C46}" dt="2023-07-18T18:08:44.463" v="0" actId="26606"/>
          <ac:spMkLst>
            <pc:docMk/>
            <pc:sldMk cId="2822437384" sldId="256"/>
            <ac:spMk id="14" creationId="{AFF4A713-7B75-4B21-90D7-5AB19547C728}"/>
          </ac:spMkLst>
        </pc:spChg>
        <pc:spChg chg="add">
          <ac:chgData name="Ariane mariana Mendoza santa cruz" userId="8f6cb26a-15a4-4782-98b2-5b116b4e55c4" providerId="ADAL" clId="{F515B173-3F17-4319-B233-2E9AFAE87C46}" dt="2023-07-18T18:08:44.463" v="0" actId="26606"/>
          <ac:spMkLst>
            <pc:docMk/>
            <pc:sldMk cId="2822437384" sldId="256"/>
            <ac:spMk id="16" creationId="{DC631C0B-6DA6-4E57-8231-CE32B3434A7E}"/>
          </ac:spMkLst>
        </pc:spChg>
        <pc:spChg chg="add">
          <ac:chgData name="Ariane mariana Mendoza santa cruz" userId="8f6cb26a-15a4-4782-98b2-5b116b4e55c4" providerId="ADAL" clId="{F515B173-3F17-4319-B233-2E9AFAE87C46}" dt="2023-07-18T18:08:44.463" v="0" actId="26606"/>
          <ac:spMkLst>
            <pc:docMk/>
            <pc:sldMk cId="2822437384" sldId="256"/>
            <ac:spMk id="18" creationId="{C29501E6-A978-4A61-9689-9085AF97A53A}"/>
          </ac:spMkLst>
        </pc:spChg>
      </pc:sldChg>
      <pc:sldChg chg="new del">
        <pc:chgData name="Ariane mariana Mendoza santa cruz" userId="8f6cb26a-15a4-4782-98b2-5b116b4e55c4" providerId="ADAL" clId="{F515B173-3F17-4319-B233-2E9AFAE87C46}" dt="2023-07-18T18:10:43.921" v="5" actId="47"/>
        <pc:sldMkLst>
          <pc:docMk/>
          <pc:sldMk cId="2423308300" sldId="257"/>
        </pc:sldMkLst>
      </pc:sldChg>
      <pc:sldChg chg="add">
        <pc:chgData name="Ariane mariana Mendoza santa cruz" userId="8f6cb26a-15a4-4782-98b2-5b116b4e55c4" providerId="ADAL" clId="{F515B173-3F17-4319-B233-2E9AFAE87C46}" dt="2023-07-18T18:10:42.314" v="4"/>
        <pc:sldMkLst>
          <pc:docMk/>
          <pc:sldMk cId="3481328192" sldId="258"/>
        </pc:sldMkLst>
      </pc:sldChg>
      <pc:sldChg chg="addSp modSp add mod">
        <pc:chgData name="Ariane mariana Mendoza santa cruz" userId="8f6cb26a-15a4-4782-98b2-5b116b4e55c4" providerId="ADAL" clId="{F515B173-3F17-4319-B233-2E9AFAE87C46}" dt="2023-07-18T18:13:36.566" v="45" actId="20577"/>
        <pc:sldMkLst>
          <pc:docMk/>
          <pc:sldMk cId="679560960" sldId="259"/>
        </pc:sldMkLst>
        <pc:spChg chg="mod">
          <ac:chgData name="Ariane mariana Mendoza santa cruz" userId="8f6cb26a-15a4-4782-98b2-5b116b4e55c4" providerId="ADAL" clId="{F515B173-3F17-4319-B233-2E9AFAE87C46}" dt="2023-07-18T18:13:36.566" v="45" actId="20577"/>
          <ac:spMkLst>
            <pc:docMk/>
            <pc:sldMk cId="679560960" sldId="259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F515B173-3F17-4319-B233-2E9AFAE87C46}" dt="2023-07-18T18:13:14.378" v="37" actId="14100"/>
          <ac:spMkLst>
            <pc:docMk/>
            <pc:sldMk cId="679560960" sldId="259"/>
            <ac:spMk id="3" creationId="{00000000-0000-0000-0000-000000000000}"/>
          </ac:spMkLst>
        </pc:spChg>
        <pc:graphicFrameChg chg="add mod">
          <ac:chgData name="Ariane mariana Mendoza santa cruz" userId="8f6cb26a-15a4-4782-98b2-5b116b4e55c4" providerId="ADAL" clId="{F515B173-3F17-4319-B233-2E9AFAE87C46}" dt="2023-07-18T18:13:20.978" v="38" actId="1076"/>
          <ac:graphicFrameMkLst>
            <pc:docMk/>
            <pc:sldMk cId="679560960" sldId="259"/>
            <ac:graphicFrameMk id="4" creationId="{125F4580-BF4B-1F83-4864-2E3B3EDF967F}"/>
          </ac:graphicFrameMkLst>
        </pc:graphicFrameChg>
      </pc:sldChg>
      <pc:sldChg chg="delSp add del mod">
        <pc:chgData name="Ariane mariana Mendoza santa cruz" userId="8f6cb26a-15a4-4782-98b2-5b116b4e55c4" providerId="ADAL" clId="{F515B173-3F17-4319-B233-2E9AFAE87C46}" dt="2023-07-18T18:13:51.832" v="48" actId="47"/>
        <pc:sldMkLst>
          <pc:docMk/>
          <pc:sldMk cId="2195759090" sldId="260"/>
        </pc:sldMkLst>
        <pc:graphicFrameChg chg="del">
          <ac:chgData name="Ariane mariana Mendoza santa cruz" userId="8f6cb26a-15a4-4782-98b2-5b116b4e55c4" providerId="ADAL" clId="{F515B173-3F17-4319-B233-2E9AFAE87C46}" dt="2023-07-18T18:13:02.846" v="32" actId="21"/>
          <ac:graphicFrameMkLst>
            <pc:docMk/>
            <pc:sldMk cId="2195759090" sldId="260"/>
            <ac:graphicFrameMk id="5" creationId="{00000000-0000-0000-0000-000000000000}"/>
          </ac:graphicFrameMkLst>
        </pc:graphicFrameChg>
      </pc:sldChg>
      <pc:sldChg chg="addSp modSp add mod">
        <pc:chgData name="Ariane mariana Mendoza santa cruz" userId="8f6cb26a-15a4-4782-98b2-5b116b4e55c4" providerId="ADAL" clId="{F515B173-3F17-4319-B233-2E9AFAE87C46}" dt="2023-07-18T18:12:15.863" v="19" actId="6549"/>
        <pc:sldMkLst>
          <pc:docMk/>
          <pc:sldMk cId="716394215" sldId="261"/>
        </pc:sldMkLst>
        <pc:spChg chg="mod">
          <ac:chgData name="Ariane mariana Mendoza santa cruz" userId="8f6cb26a-15a4-4782-98b2-5b116b4e55c4" providerId="ADAL" clId="{F515B173-3F17-4319-B233-2E9AFAE87C46}" dt="2023-07-18T18:12:15.863" v="19" actId="6549"/>
          <ac:spMkLst>
            <pc:docMk/>
            <pc:sldMk cId="716394215" sldId="261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F515B173-3F17-4319-B233-2E9AFAE87C46}" dt="2023-07-18T18:12:04.139" v="15" actId="14100"/>
          <ac:spMkLst>
            <pc:docMk/>
            <pc:sldMk cId="716394215" sldId="261"/>
            <ac:spMk id="3" creationId="{00000000-0000-0000-0000-000000000000}"/>
          </ac:spMkLst>
        </pc:spChg>
        <pc:graphicFrameChg chg="add mod">
          <ac:chgData name="Ariane mariana Mendoza santa cruz" userId="8f6cb26a-15a4-4782-98b2-5b116b4e55c4" providerId="ADAL" clId="{F515B173-3F17-4319-B233-2E9AFAE87C46}" dt="2023-07-18T18:12:12.839" v="18" actId="1076"/>
          <ac:graphicFrameMkLst>
            <pc:docMk/>
            <pc:sldMk cId="716394215" sldId="261"/>
            <ac:graphicFrameMk id="4" creationId="{4AE3978A-685A-3F7A-50E9-B4C2CF410C5A}"/>
          </ac:graphicFrameMkLst>
        </pc:graphicFrameChg>
      </pc:sldChg>
      <pc:sldChg chg="delSp add del mod">
        <pc:chgData name="Ariane mariana Mendoza santa cruz" userId="8f6cb26a-15a4-4782-98b2-5b116b4e55c4" providerId="ADAL" clId="{F515B173-3F17-4319-B233-2E9AFAE87C46}" dt="2023-07-18T18:12:20.260" v="20" actId="47"/>
        <pc:sldMkLst>
          <pc:docMk/>
          <pc:sldMk cId="1781703767" sldId="262"/>
        </pc:sldMkLst>
        <pc:graphicFrameChg chg="del">
          <ac:chgData name="Ariane mariana Mendoza santa cruz" userId="8f6cb26a-15a4-4782-98b2-5b116b4e55c4" providerId="ADAL" clId="{F515B173-3F17-4319-B233-2E9AFAE87C46}" dt="2023-07-18T18:12:07.646" v="16" actId="21"/>
          <ac:graphicFrameMkLst>
            <pc:docMk/>
            <pc:sldMk cId="1781703767" sldId="262"/>
            <ac:graphicFrameMk id="5" creationId="{00000000-0000-0000-0000-000000000000}"/>
          </ac:graphicFrameMkLst>
        </pc:graphicFrameChg>
      </pc:sldChg>
      <pc:sldChg chg="addSp modSp add mod">
        <pc:chgData name="Ariane mariana Mendoza santa cruz" userId="8f6cb26a-15a4-4782-98b2-5b116b4e55c4" providerId="ADAL" clId="{F515B173-3F17-4319-B233-2E9AFAE87C46}" dt="2023-07-18T18:12:46.179" v="28" actId="1076"/>
        <pc:sldMkLst>
          <pc:docMk/>
          <pc:sldMk cId="2761646612" sldId="263"/>
        </pc:sldMkLst>
        <pc:spChg chg="mod">
          <ac:chgData name="Ariane mariana Mendoza santa cruz" userId="8f6cb26a-15a4-4782-98b2-5b116b4e55c4" providerId="ADAL" clId="{F515B173-3F17-4319-B233-2E9AFAE87C46}" dt="2023-07-18T18:12:26.898" v="24" actId="6549"/>
          <ac:spMkLst>
            <pc:docMk/>
            <pc:sldMk cId="2761646612" sldId="263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F515B173-3F17-4319-B233-2E9AFAE87C46}" dt="2023-07-18T18:12:24.021" v="23" actId="6549"/>
          <ac:spMkLst>
            <pc:docMk/>
            <pc:sldMk cId="2761646612" sldId="263"/>
            <ac:spMk id="3" creationId="{00000000-0000-0000-0000-000000000000}"/>
          </ac:spMkLst>
        </pc:spChg>
        <pc:graphicFrameChg chg="add mod">
          <ac:chgData name="Ariane mariana Mendoza santa cruz" userId="8f6cb26a-15a4-4782-98b2-5b116b4e55c4" providerId="ADAL" clId="{F515B173-3F17-4319-B233-2E9AFAE87C46}" dt="2023-07-18T18:12:46.179" v="28" actId="1076"/>
          <ac:graphicFrameMkLst>
            <pc:docMk/>
            <pc:sldMk cId="2761646612" sldId="263"/>
            <ac:graphicFrameMk id="4" creationId="{C1847F07-6738-0A51-055E-A3DFE3BF17C6}"/>
          </ac:graphicFrameMkLst>
        </pc:graphicFrameChg>
      </pc:sldChg>
      <pc:sldChg chg="addSp delSp modSp add mod setBg">
        <pc:chgData name="Ariane mariana Mendoza santa cruz" userId="8f6cb26a-15a4-4782-98b2-5b116b4e55c4" providerId="ADAL" clId="{F515B173-3F17-4319-B233-2E9AFAE87C46}" dt="2023-07-27T18:31:58.216" v="3327" actId="27636"/>
        <pc:sldMkLst>
          <pc:docMk/>
          <pc:sldMk cId="4063216493" sldId="264"/>
        </pc:sldMkLst>
        <pc:spChg chg="mod">
          <ac:chgData name="Ariane mariana Mendoza santa cruz" userId="8f6cb26a-15a4-4782-98b2-5b116b4e55c4" providerId="ADAL" clId="{F515B173-3F17-4319-B233-2E9AFAE87C46}" dt="2023-07-27T18:31:42.758" v="3319" actId="26606"/>
          <ac:spMkLst>
            <pc:docMk/>
            <pc:sldMk cId="4063216493" sldId="264"/>
            <ac:spMk id="2" creationId="{00000000-0000-0000-0000-000000000000}"/>
          </ac:spMkLst>
        </pc:spChg>
        <pc:spChg chg="add mod">
          <ac:chgData name="Ariane mariana Mendoza santa cruz" userId="8f6cb26a-15a4-4782-98b2-5b116b4e55c4" providerId="ADAL" clId="{F515B173-3F17-4319-B233-2E9AFAE87C46}" dt="2023-07-27T18:31:58.216" v="3327" actId="27636"/>
          <ac:spMkLst>
            <pc:docMk/>
            <pc:sldMk cId="4063216493" sldId="264"/>
            <ac:spMk id="6" creationId="{0847DB22-FAA7-4CF1-7916-B8619019B30A}"/>
          </ac:spMkLst>
        </pc:spChg>
        <pc:spChg chg="add">
          <ac:chgData name="Ariane mariana Mendoza santa cruz" userId="8f6cb26a-15a4-4782-98b2-5b116b4e55c4" providerId="ADAL" clId="{F515B173-3F17-4319-B233-2E9AFAE87C46}" dt="2023-07-27T18:31:42.758" v="3319" actId="26606"/>
          <ac:spMkLst>
            <pc:docMk/>
            <pc:sldMk cId="4063216493" sldId="264"/>
            <ac:spMk id="11" creationId="{1B15ED52-F352-441B-82BF-E0EA34836D08}"/>
          </ac:spMkLst>
        </pc:spChg>
        <pc:spChg chg="add">
          <ac:chgData name="Ariane mariana Mendoza santa cruz" userId="8f6cb26a-15a4-4782-98b2-5b116b4e55c4" providerId="ADAL" clId="{F515B173-3F17-4319-B233-2E9AFAE87C46}" dt="2023-07-27T18:31:42.758" v="3319" actId="26606"/>
          <ac:spMkLst>
            <pc:docMk/>
            <pc:sldMk cId="4063216493" sldId="264"/>
            <ac:spMk id="13" creationId="{3B2E3793-BFE6-45A2-9B7B-E18844431C99}"/>
          </ac:spMkLst>
        </pc:spChg>
        <pc:spChg chg="add">
          <ac:chgData name="Ariane mariana Mendoza santa cruz" userId="8f6cb26a-15a4-4782-98b2-5b116b4e55c4" providerId="ADAL" clId="{F515B173-3F17-4319-B233-2E9AFAE87C46}" dt="2023-07-27T18:31:42.758" v="3319" actId="26606"/>
          <ac:spMkLst>
            <pc:docMk/>
            <pc:sldMk cId="4063216493" sldId="264"/>
            <ac:spMk id="15" creationId="{BC4C4868-CB8F-4AF9-9CDB-8108F2C19B67}"/>
          </ac:spMkLst>
        </pc:spChg>
        <pc:spChg chg="add">
          <ac:chgData name="Ariane mariana Mendoza santa cruz" userId="8f6cb26a-15a4-4782-98b2-5b116b4e55c4" providerId="ADAL" clId="{F515B173-3F17-4319-B233-2E9AFAE87C46}" dt="2023-07-27T18:31:42.758" v="3319" actId="26606"/>
          <ac:spMkLst>
            <pc:docMk/>
            <pc:sldMk cId="4063216493" sldId="264"/>
            <ac:spMk id="17" creationId="{375E0459-6403-40CD-989D-56A4407CA12E}"/>
          </ac:spMkLst>
        </pc:spChg>
        <pc:spChg chg="add">
          <ac:chgData name="Ariane mariana Mendoza santa cruz" userId="8f6cb26a-15a4-4782-98b2-5b116b4e55c4" providerId="ADAL" clId="{F515B173-3F17-4319-B233-2E9AFAE87C46}" dt="2023-07-27T18:31:42.758" v="3319" actId="26606"/>
          <ac:spMkLst>
            <pc:docMk/>
            <pc:sldMk cId="4063216493" sldId="264"/>
            <ac:spMk id="19" creationId="{53E5B1A8-3AC9-4BD1-9BBC-78CA94F2D1BA}"/>
          </ac:spMkLst>
        </pc:spChg>
        <pc:graphicFrameChg chg="del">
          <ac:chgData name="Ariane mariana Mendoza santa cruz" userId="8f6cb26a-15a4-4782-98b2-5b116b4e55c4" providerId="ADAL" clId="{F515B173-3F17-4319-B233-2E9AFAE87C46}" dt="2023-07-18T18:12:41.047" v="26" actId="21"/>
          <ac:graphicFrameMkLst>
            <pc:docMk/>
            <pc:sldMk cId="4063216493" sldId="264"/>
            <ac:graphicFrameMk id="4" creationId="{00000000-0000-0000-0000-000000000000}"/>
          </ac:graphicFrameMkLst>
        </pc:graphicFrameChg>
        <pc:graphicFrameChg chg="del">
          <ac:chgData name="Ariane mariana Mendoza santa cruz" userId="8f6cb26a-15a4-4782-98b2-5b116b4e55c4" providerId="ADAL" clId="{F515B173-3F17-4319-B233-2E9AFAE87C46}" dt="2023-07-18T18:12:35.357" v="25" actId="478"/>
          <ac:graphicFrameMkLst>
            <pc:docMk/>
            <pc:sldMk cId="4063216493" sldId="264"/>
            <ac:graphicFrameMk id="5" creationId="{00000000-0000-0000-0000-000000000000}"/>
          </ac:graphicFrameMkLst>
        </pc:graphicFrameChg>
      </pc:sldChg>
      <pc:sldChg chg="addSp modSp add mod ord">
        <pc:chgData name="Ariane mariana Mendoza santa cruz" userId="8f6cb26a-15a4-4782-98b2-5b116b4e55c4" providerId="ADAL" clId="{F515B173-3F17-4319-B233-2E9AFAE87C46}" dt="2023-07-18T18:13:49.434" v="47" actId="1076"/>
        <pc:sldMkLst>
          <pc:docMk/>
          <pc:sldMk cId="3984793171" sldId="265"/>
        </pc:sldMkLst>
        <pc:spChg chg="mod">
          <ac:chgData name="Ariane mariana Mendoza santa cruz" userId="8f6cb26a-15a4-4782-98b2-5b116b4e55c4" providerId="ADAL" clId="{F515B173-3F17-4319-B233-2E9AFAE87C46}" dt="2023-07-18T18:13:31" v="42" actId="20577"/>
          <ac:spMkLst>
            <pc:docMk/>
            <pc:sldMk cId="3984793171" sldId="265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F515B173-3F17-4319-B233-2E9AFAE87C46}" dt="2023-07-18T18:13:28.739" v="41" actId="6549"/>
          <ac:spMkLst>
            <pc:docMk/>
            <pc:sldMk cId="3984793171" sldId="265"/>
            <ac:spMk id="3" creationId="{00000000-0000-0000-0000-000000000000}"/>
          </ac:spMkLst>
        </pc:spChg>
        <pc:graphicFrameChg chg="add mod">
          <ac:chgData name="Ariane mariana Mendoza santa cruz" userId="8f6cb26a-15a4-4782-98b2-5b116b4e55c4" providerId="ADAL" clId="{F515B173-3F17-4319-B233-2E9AFAE87C46}" dt="2023-07-18T18:13:49.434" v="47" actId="1076"/>
          <ac:graphicFrameMkLst>
            <pc:docMk/>
            <pc:sldMk cId="3984793171" sldId="265"/>
            <ac:graphicFrameMk id="4" creationId="{399BD5EF-0A57-AEE5-9B5B-A69E80CC1AC4}"/>
          </ac:graphicFrameMkLst>
        </pc:graphicFrameChg>
      </pc:sldChg>
      <pc:sldChg chg="addSp modSp new mod modNotesTx">
        <pc:chgData name="Ariane mariana Mendoza santa cruz" userId="8f6cb26a-15a4-4782-98b2-5b116b4e55c4" providerId="ADAL" clId="{F515B173-3F17-4319-B233-2E9AFAE87C46}" dt="2023-07-24T18:03:58.674" v="557"/>
        <pc:sldMkLst>
          <pc:docMk/>
          <pc:sldMk cId="4110920112" sldId="266"/>
        </pc:sldMkLst>
        <pc:spChg chg="mod">
          <ac:chgData name="Ariane mariana Mendoza santa cruz" userId="8f6cb26a-15a4-4782-98b2-5b116b4e55c4" providerId="ADAL" clId="{F515B173-3F17-4319-B233-2E9AFAE87C46}" dt="2023-07-24T17:53:47.883" v="86" actId="20577"/>
          <ac:spMkLst>
            <pc:docMk/>
            <pc:sldMk cId="4110920112" sldId="266"/>
            <ac:spMk id="2" creationId="{C75BAB5F-232F-A854-C7A6-D2E13835275C}"/>
          </ac:spMkLst>
        </pc:spChg>
        <pc:spChg chg="mod">
          <ac:chgData name="Ariane mariana Mendoza santa cruz" userId="8f6cb26a-15a4-4782-98b2-5b116b4e55c4" providerId="ADAL" clId="{F515B173-3F17-4319-B233-2E9AFAE87C46}" dt="2023-07-24T18:03:58.674" v="557"/>
          <ac:spMkLst>
            <pc:docMk/>
            <pc:sldMk cId="4110920112" sldId="266"/>
            <ac:spMk id="3" creationId="{D5E90D22-FDBD-68FC-B325-E920770E8BF6}"/>
          </ac:spMkLst>
        </pc:spChg>
        <pc:spChg chg="add mod">
          <ac:chgData name="Ariane mariana Mendoza santa cruz" userId="8f6cb26a-15a4-4782-98b2-5b116b4e55c4" providerId="ADAL" clId="{F515B173-3F17-4319-B233-2E9AFAE87C46}" dt="2023-07-24T18:03:47.474" v="553" actId="20577"/>
          <ac:spMkLst>
            <pc:docMk/>
            <pc:sldMk cId="4110920112" sldId="266"/>
            <ac:spMk id="4" creationId="{BDB6A16A-ADE9-AC1F-4EB0-A29F56F66952}"/>
          </ac:spMkLst>
        </pc:spChg>
      </pc:sldChg>
      <pc:sldChg chg="addSp delSp modSp new mod ord setBg modNotesTx">
        <pc:chgData name="Ariane mariana Mendoza santa cruz" userId="8f6cb26a-15a4-4782-98b2-5b116b4e55c4" providerId="ADAL" clId="{F515B173-3F17-4319-B233-2E9AFAE87C46}" dt="2023-07-27T18:31:01.564" v="3304" actId="403"/>
        <pc:sldMkLst>
          <pc:docMk/>
          <pc:sldMk cId="4077228453" sldId="267"/>
        </pc:sldMkLst>
        <pc:spChg chg="mod">
          <ac:chgData name="Ariane mariana Mendoza santa cruz" userId="8f6cb26a-15a4-4782-98b2-5b116b4e55c4" providerId="ADAL" clId="{F515B173-3F17-4319-B233-2E9AFAE87C46}" dt="2023-07-27T18:30:50.868" v="3301" actId="26606"/>
          <ac:spMkLst>
            <pc:docMk/>
            <pc:sldMk cId="4077228453" sldId="267"/>
            <ac:spMk id="2" creationId="{9803C86C-8228-D02C-6460-E896111E6BBE}"/>
          </ac:spMkLst>
        </pc:spChg>
        <pc:spChg chg="del">
          <ac:chgData name="Ariane mariana Mendoza santa cruz" userId="8f6cb26a-15a4-4782-98b2-5b116b4e55c4" providerId="ADAL" clId="{F515B173-3F17-4319-B233-2E9AFAE87C46}" dt="2023-07-24T18:05:48.099" v="580" actId="3680"/>
          <ac:spMkLst>
            <pc:docMk/>
            <pc:sldMk cId="4077228453" sldId="267"/>
            <ac:spMk id="3" creationId="{98ABD583-A364-37A4-212E-3BA363D606FF}"/>
          </ac:spMkLst>
        </pc:spChg>
        <pc:spChg chg="add">
          <ac:chgData name="Ariane mariana Mendoza santa cruz" userId="8f6cb26a-15a4-4782-98b2-5b116b4e55c4" providerId="ADAL" clId="{F515B173-3F17-4319-B233-2E9AFAE87C46}" dt="2023-07-27T18:30:50.868" v="3301" actId="26606"/>
          <ac:spMkLst>
            <pc:docMk/>
            <pc:sldMk cId="4077228453" sldId="267"/>
            <ac:spMk id="9" creationId="{BACC6370-2D7E-4714-9D71-7542949D7D5D}"/>
          </ac:spMkLst>
        </pc:spChg>
        <pc:spChg chg="add">
          <ac:chgData name="Ariane mariana Mendoza santa cruz" userId="8f6cb26a-15a4-4782-98b2-5b116b4e55c4" providerId="ADAL" clId="{F515B173-3F17-4319-B233-2E9AFAE87C46}" dt="2023-07-27T18:30:50.868" v="3301" actId="26606"/>
          <ac:spMkLst>
            <pc:docMk/>
            <pc:sldMk cId="4077228453" sldId="267"/>
            <ac:spMk id="11" creationId="{F68B3F68-107C-434F-AA38-110D5EA91B85}"/>
          </ac:spMkLst>
        </pc:spChg>
        <pc:spChg chg="add">
          <ac:chgData name="Ariane mariana Mendoza santa cruz" userId="8f6cb26a-15a4-4782-98b2-5b116b4e55c4" providerId="ADAL" clId="{F515B173-3F17-4319-B233-2E9AFAE87C46}" dt="2023-07-27T18:30:50.868" v="3301" actId="26606"/>
          <ac:spMkLst>
            <pc:docMk/>
            <pc:sldMk cId="4077228453" sldId="267"/>
            <ac:spMk id="13" creationId="{AAD0DBB9-1A4B-4391-81D4-CB19F9AB918A}"/>
          </ac:spMkLst>
        </pc:spChg>
        <pc:spChg chg="add">
          <ac:chgData name="Ariane mariana Mendoza santa cruz" userId="8f6cb26a-15a4-4782-98b2-5b116b4e55c4" providerId="ADAL" clId="{F515B173-3F17-4319-B233-2E9AFAE87C46}" dt="2023-07-27T18:30:50.868" v="3301" actId="26606"/>
          <ac:spMkLst>
            <pc:docMk/>
            <pc:sldMk cId="4077228453" sldId="267"/>
            <ac:spMk id="15" creationId="{063BBA22-50EA-4C4D-BE05-F1CE4E63AA56}"/>
          </ac:spMkLst>
        </pc:spChg>
        <pc:graphicFrameChg chg="add mod ord modGraphic">
          <ac:chgData name="Ariane mariana Mendoza santa cruz" userId="8f6cb26a-15a4-4782-98b2-5b116b4e55c4" providerId="ADAL" clId="{F515B173-3F17-4319-B233-2E9AFAE87C46}" dt="2023-07-27T18:31:01.564" v="3304" actId="403"/>
          <ac:graphicFrameMkLst>
            <pc:docMk/>
            <pc:sldMk cId="4077228453" sldId="267"/>
            <ac:graphicFrameMk id="4" creationId="{82878655-0781-9F68-630C-F8BDC6E997FC}"/>
          </ac:graphicFrameMkLst>
        </pc:graphicFrameChg>
      </pc:sldChg>
      <pc:sldChg chg="addSp modSp new mod setBg modNotesTx">
        <pc:chgData name="Ariane mariana Mendoza santa cruz" userId="8f6cb26a-15a4-4782-98b2-5b116b4e55c4" providerId="ADAL" clId="{F515B173-3F17-4319-B233-2E9AFAE87C46}" dt="2023-07-27T18:31:34.718" v="3318" actId="1035"/>
        <pc:sldMkLst>
          <pc:docMk/>
          <pc:sldMk cId="153610759" sldId="268"/>
        </pc:sldMkLst>
        <pc:spChg chg="mod">
          <ac:chgData name="Ariane mariana Mendoza santa cruz" userId="8f6cb26a-15a4-4782-98b2-5b116b4e55c4" providerId="ADAL" clId="{F515B173-3F17-4319-B233-2E9AFAE87C46}" dt="2023-07-27T18:31:14.508" v="3305" actId="26606"/>
          <ac:spMkLst>
            <pc:docMk/>
            <pc:sldMk cId="153610759" sldId="268"/>
            <ac:spMk id="2" creationId="{852BEA93-16C3-21AB-675F-2CFFEF65D7CC}"/>
          </ac:spMkLst>
        </pc:spChg>
        <pc:spChg chg="mod">
          <ac:chgData name="Ariane mariana Mendoza santa cruz" userId="8f6cb26a-15a4-4782-98b2-5b116b4e55c4" providerId="ADAL" clId="{F515B173-3F17-4319-B233-2E9AFAE87C46}" dt="2023-07-27T18:31:34.718" v="3318" actId="1035"/>
          <ac:spMkLst>
            <pc:docMk/>
            <pc:sldMk cId="153610759" sldId="268"/>
            <ac:spMk id="3" creationId="{A0D5052B-ED65-149B-19C9-624EF2D22447}"/>
          </ac:spMkLst>
        </pc:spChg>
        <pc:spChg chg="add">
          <ac:chgData name="Ariane mariana Mendoza santa cruz" userId="8f6cb26a-15a4-4782-98b2-5b116b4e55c4" providerId="ADAL" clId="{F515B173-3F17-4319-B233-2E9AFAE87C46}" dt="2023-07-27T18:31:14.508" v="3305" actId="26606"/>
          <ac:spMkLst>
            <pc:docMk/>
            <pc:sldMk cId="153610759" sldId="268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F515B173-3F17-4319-B233-2E9AFAE87C46}" dt="2023-07-27T18:31:14.508" v="3305" actId="26606"/>
          <ac:spMkLst>
            <pc:docMk/>
            <pc:sldMk cId="153610759" sldId="268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F515B173-3F17-4319-B233-2E9AFAE87C46}" dt="2023-07-27T18:31:14.508" v="3305" actId="26606"/>
          <ac:spMkLst>
            <pc:docMk/>
            <pc:sldMk cId="153610759" sldId="268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F515B173-3F17-4319-B233-2E9AFAE87C46}" dt="2023-07-27T18:31:14.508" v="3305" actId="26606"/>
          <ac:spMkLst>
            <pc:docMk/>
            <pc:sldMk cId="153610759" sldId="268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F515B173-3F17-4319-B233-2E9AFAE87C46}" dt="2023-07-27T18:31:14.508" v="3305" actId="26606"/>
          <ac:spMkLst>
            <pc:docMk/>
            <pc:sldMk cId="153610759" sldId="268"/>
            <ac:spMk id="16" creationId="{53E5B1A8-3AC9-4BD1-9BBC-78CA94F2D1BA}"/>
          </ac:spMkLst>
        </pc:spChg>
      </pc:sldChg>
      <pc:sldChg chg="addSp modSp add mod setBg">
        <pc:chgData name="Ariane mariana Mendoza santa cruz" userId="8f6cb26a-15a4-4782-98b2-5b116b4e55c4" providerId="ADAL" clId="{F515B173-3F17-4319-B233-2E9AFAE87C46}" dt="2023-07-27T18:32:48.680" v="3329" actId="26606"/>
        <pc:sldMkLst>
          <pc:docMk/>
          <pc:sldMk cId="4096782252" sldId="269"/>
        </pc:sldMkLst>
        <pc:spChg chg="mod">
          <ac:chgData name="Ariane mariana Mendoza santa cruz" userId="8f6cb26a-15a4-4782-98b2-5b116b4e55c4" providerId="ADAL" clId="{F515B173-3F17-4319-B233-2E9AFAE87C46}" dt="2023-07-27T18:32:48.680" v="3329" actId="26606"/>
          <ac:spMkLst>
            <pc:docMk/>
            <pc:sldMk cId="4096782252" sldId="269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F515B173-3F17-4319-B233-2E9AFAE87C46}" dt="2023-07-27T18:32:48.680" v="3329" actId="26606"/>
          <ac:spMkLst>
            <pc:docMk/>
            <pc:sldMk cId="4096782252" sldId="269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F515B173-3F17-4319-B233-2E9AFAE87C46}" dt="2023-07-27T18:32:48.680" v="3329" actId="26606"/>
          <ac:spMkLst>
            <pc:docMk/>
            <pc:sldMk cId="4096782252" sldId="269"/>
            <ac:spMk id="10" creationId="{3346177D-ADC4-4968-B747-5CFCD390B5B9}"/>
          </ac:spMkLst>
        </pc:spChg>
        <pc:spChg chg="add">
          <ac:chgData name="Ariane mariana Mendoza santa cruz" userId="8f6cb26a-15a4-4782-98b2-5b116b4e55c4" providerId="ADAL" clId="{F515B173-3F17-4319-B233-2E9AFAE87C46}" dt="2023-07-27T18:32:48.680" v="3329" actId="26606"/>
          <ac:spMkLst>
            <pc:docMk/>
            <pc:sldMk cId="4096782252" sldId="269"/>
            <ac:spMk id="12" creationId="{0844A943-BF79-4FEA-ABB1-3BD54D236606}"/>
          </ac:spMkLst>
        </pc:spChg>
        <pc:spChg chg="add">
          <ac:chgData name="Ariane mariana Mendoza santa cruz" userId="8f6cb26a-15a4-4782-98b2-5b116b4e55c4" providerId="ADAL" clId="{F515B173-3F17-4319-B233-2E9AFAE87C46}" dt="2023-07-27T18:32:48.680" v="3329" actId="26606"/>
          <ac:spMkLst>
            <pc:docMk/>
            <pc:sldMk cId="4096782252" sldId="269"/>
            <ac:spMk id="14" creationId="{6437CC72-F4A8-4DC3-AFAB-D22C482C8100}"/>
          </ac:spMkLst>
        </pc:spChg>
        <pc:picChg chg="add">
          <ac:chgData name="Ariane mariana Mendoza santa cruz" userId="8f6cb26a-15a4-4782-98b2-5b116b4e55c4" providerId="ADAL" clId="{F515B173-3F17-4319-B233-2E9AFAE87C46}" dt="2023-07-27T18:32:48.680" v="3329" actId="26606"/>
          <ac:picMkLst>
            <pc:docMk/>
            <pc:sldMk cId="4096782252" sldId="269"/>
            <ac:picMk id="7" creationId="{CCA563F9-D404-4EC5-B236-F130690B0B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888DF-BAED-4F75-9886-6262D47328C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B36D2-1C1A-427A-99D7-D46EB0106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8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https://englishgrammarhere.com/wp-content/uploads/2019/10/Road-Signs-Traffic-Signs.png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7810A-1305-42D8-9A0F-9BFDBC6AF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8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refers</a:t>
            </a:r>
            <a:r>
              <a:rPr lang="en-US" baseline="0" dirty="0"/>
              <a:t> to a personal obligation. Something you feel it is necessary to do.</a:t>
            </a:r>
          </a:p>
          <a:p>
            <a:r>
              <a:rPr lang="en-US" baseline="0" dirty="0"/>
              <a:t>Have to talks about an external obligation. Something the law or a rule asks you to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7810A-1305-42D8-9A0F-9BFDBC6AF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06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s-MX" dirty="0"/>
              <a:t>Drivers m</a:t>
            </a:r>
            <a:r>
              <a:rPr lang="en-US" dirty="0" err="1"/>
              <a:t>ust</a:t>
            </a:r>
            <a:r>
              <a:rPr lang="en-US" dirty="0"/>
              <a:t> stop at red light to avoid accidents.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Pedestrians must use designated crosswalks for safety.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Motorcyclists must wear helmets to protect themselves in case of crash.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When turning drivers must use their indicators to signal their intentions.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Motorists must yield to the right of way to emergency vehicles with the sirens 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Cyclists must obey traffic signals and signs just like any other vehicle.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Everyone in the car must wear their seat belt, as it's the law.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Drivers must not exceed the speed limit to maintain road safety.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When parking drivers must not block fire hydrants or disabled parking spaces.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Public transport drivers must adhere to specific schedules to maintain service efficiently.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B36D2-1C1A-427A-99D7-D46EB01063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1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refers</a:t>
            </a:r>
            <a:r>
              <a:rPr lang="en-US" baseline="0" dirty="0"/>
              <a:t> to a personal obligation. Something you feel it is necessary to do.</a:t>
            </a:r>
          </a:p>
          <a:p>
            <a:r>
              <a:rPr lang="en-US" baseline="0" dirty="0"/>
              <a:t>Have to talks about an external obligation. Something the law or a rule asks you to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7810A-1305-42D8-9A0F-9BFDBC6AF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26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All vehicles have to carry valid registration and insurance documents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Every motorist has to maintain a safe following distance to avoid collisions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Drivers have to yield to pedestrians crossing the road at designated crosswalks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In bad weather conditions, drivers have to turn on their headlights for better visibility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Cyclist have to ride in the same direction as traffic, not against it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When there is a school bus with its stop sign extended all vehicles have to stop until it retracts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Drivers have to obey the speed limits posted in construction zones for the safety of workers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All drivers have to use their mirrors and look over their shoulder for blind spots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B36D2-1C1A-427A-99D7-D46EB01063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7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Drivers mustn’t use their mobile phones while driving.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mustn’t drink and drive. It’s against the law.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Vehicles mustn’t park in front of fire hydrants to allow access for firefighting.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Pedestrians mustn’t cross the road without using designated crosswalks.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Motorcycles mustn’t weave between lanes. It’s against traffic rules.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Drivers mustn’t ignore road signs as they are crucial for road safety.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Cyclist mustn’t ride on sidewalks meant for pedestrians.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Vehicles mustn’t block intersections to maintain the smooth flow of traffic.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Drivers mustn’t exceed the load capacity of their vehicles.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B36D2-1C1A-427A-99D7-D46EB01063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3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BE2E-F78E-94D3-6697-347A9CDCE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86C87-25EE-56D5-D3E0-B84B06F63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1AA61-8991-E437-F78A-23CB078F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AB7E-C5AE-4274-A378-500C7A6F46B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D4067-7CB3-0A04-2194-A6E1069E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C754F-F431-DC10-0ADB-562B09AC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CB7E-F9A5-463F-81FC-FDD26113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7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F6CF-505C-E8D7-4888-70B255F3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6EBA7-73BE-F25C-EA9B-37670AC0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65590-1F2E-15EA-8E3A-F0DD781B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AB7E-C5AE-4274-A378-500C7A6F46B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7489-99DE-7E18-6017-81E7DC0F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209CA-99D9-B2A9-5085-3D4FB953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CB7E-F9A5-463F-81FC-FDD26113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FA359-347C-E66A-B797-0FFD1BA50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9416B-9EFE-8DAC-58DD-9547F1C45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58C68-8146-2D10-015B-25ADB6E4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AB7E-C5AE-4274-A378-500C7A6F46B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526B9-67E9-FBD8-A0B0-B5861182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358E-E4DB-88CC-89A0-4538E8B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CB7E-F9A5-463F-81FC-FDD26113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310E-8A6C-9F49-DD53-BBE3BF52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5D57-3F1B-23B2-DBAA-7E9AA15A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D256-D2A1-0976-CAE4-7B4803C4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AB7E-C5AE-4274-A378-500C7A6F46B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4E32B-4A22-9FF8-DA3E-97DD80C4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9C344-D726-45E4-C749-D260A43B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CB7E-F9A5-463F-81FC-FDD26113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3C14-1F27-3E66-B812-4B252320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A96A2-7D4B-B996-B38E-1578E493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4AAEF-A31D-E7AA-C42D-EF5EDA0B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AB7E-C5AE-4274-A378-500C7A6F46B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3257-F968-EB9C-8BDA-7D9C20D0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1ED75-6643-5E94-57F4-8B6F9209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CB7E-F9A5-463F-81FC-FDD26113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0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DDDA-4A1E-8E3A-D6E9-6EDD5F9F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7507-33B9-F0FA-51E2-5998CC6A8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5CBC1-FBAF-6BA4-43E5-510B6E6A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154A3-444B-EC31-0803-3057440C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AB7E-C5AE-4274-A378-500C7A6F46B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D5294-C56E-9B5B-CD83-7872DBD2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E2FE5-EDF9-B3EF-6854-64E3EC87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CB7E-F9A5-463F-81FC-FDD26113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D59-5B70-8E4C-FA38-76602504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FABA6-2E0E-FAFD-54D3-907EDD14B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079D8-F034-EF3F-5BEB-83FB956C3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8E61D-0F27-2AE1-EA1D-BC2EEBCCD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3C2AD-37B4-1C07-20AD-9280A1B68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407E6-BBD9-5BC5-F281-888D6EAC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AB7E-C5AE-4274-A378-500C7A6F46B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08F38-1D69-DFB8-5A2E-B22A92FD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78CCC-FCE7-CC35-E327-2344F130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CB7E-F9A5-463F-81FC-FDD26113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FA94-41BF-A727-DF80-024BD85D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EE2CE-CA0F-EA3C-284C-5C342756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AB7E-C5AE-4274-A378-500C7A6F46B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31E9A-8096-D8C2-35F0-0629473D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99BC4-0766-CEE7-7930-965D8238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CB7E-F9A5-463F-81FC-FDD26113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44A3A-90CA-4AFF-0C56-5675C1F3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AB7E-C5AE-4274-A378-500C7A6F46B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7B47E-15A1-C4D3-9879-C09F66E5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83971-DC8D-1064-4653-18F07534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CB7E-F9A5-463F-81FC-FDD26113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6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7CA5-30BA-0346-E382-07DA2B85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D2196-8DA2-2433-EC3B-051C0CAF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0DEF0-969B-A9CD-F635-9B01A7F3A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5D2F4-C95A-0CF6-8B12-86B69150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AB7E-C5AE-4274-A378-500C7A6F46B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EB749-52A8-AD61-DB0A-066EEB30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3D8A1-5D3E-CDBE-B257-3476DECB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CB7E-F9A5-463F-81FC-FDD26113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3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D434-038D-57CD-2EE9-554719B4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8C0D1-7736-115A-FB64-564FD14A1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EB13F-3E5A-D14E-0C3B-FB972F555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6B16D-1339-C169-EAE2-F2EC5E61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AB7E-C5AE-4274-A378-500C7A6F46B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404E6-7450-BD4F-7694-44412517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DA5B6-9EFD-A1CA-5C93-B09C7969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CB7E-F9A5-463F-81FC-FDD26113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8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F4036-2685-E5DC-9E48-FD51BEB2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639DB-AF78-7996-2A8D-F7C14B61A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2AB6F-D2D9-25A2-5351-B53A31925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AAB7E-C5AE-4274-A378-500C7A6F46B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368E-A30A-9CE3-1070-2CCDA9D15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E738-62D7-2F5A-8052-F75FD113B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CB7E-F9A5-463F-81FC-FDD26113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3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73E5A-30EE-1B97-26A8-F3E550FF3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Traffics rules and laws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C4445-0113-B15B-4710-C737A2F5A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20. Have to and Must</a:t>
            </a:r>
          </a:p>
        </p:txBody>
      </p:sp>
    </p:spTree>
    <p:extLst>
      <p:ext uri="{BB962C8B-B14F-4D97-AF65-F5344CB8AC3E}">
        <p14:creationId xmlns:p14="http://schemas.microsoft.com/office/powerpoint/2010/main" val="28224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Do you have to?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7DB22-FAA7-4CF1-7916-B8619019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86742"/>
            <a:ext cx="9724031" cy="44140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You are a pedestrian.</a:t>
            </a:r>
          </a:p>
          <a:p>
            <a:r>
              <a:rPr lang="en-US" sz="2000" dirty="0"/>
              <a:t>Do you have to wait for the green signal to cross?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are a driver.</a:t>
            </a:r>
          </a:p>
          <a:p>
            <a:r>
              <a:rPr lang="en-US" sz="2000" dirty="0"/>
              <a:t>Do you have to stop at a stop sign if there is no traffic?</a:t>
            </a:r>
          </a:p>
          <a:p>
            <a:r>
              <a:rPr lang="en-US" sz="2000" dirty="0"/>
              <a:t>During a power outage, do you have to wait for traffic signals?</a:t>
            </a:r>
          </a:p>
          <a:p>
            <a:r>
              <a:rPr lang="en-US" sz="2000" dirty="0"/>
              <a:t>At a roundabout, do you have to stop if there is no traffic coming from your left?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are on a bicycle.</a:t>
            </a:r>
          </a:p>
          <a:p>
            <a:r>
              <a:rPr lang="en-US" sz="2000" dirty="0"/>
              <a:t>Do </a:t>
            </a:r>
            <a:r>
              <a:rPr lang="en-US" sz="2000"/>
              <a:t>you have to </a:t>
            </a:r>
            <a:r>
              <a:rPr lang="en-US" sz="2000" dirty="0"/>
              <a:t>use your hand to signal you will turn?</a:t>
            </a:r>
          </a:p>
          <a:p>
            <a:r>
              <a:rPr lang="en-US" sz="2000" dirty="0"/>
              <a:t>If there’s a bicycle path, do you have to use the main lanes?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321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s-MX" sz="4000"/>
              <a:t>Traffic rules and laws</a:t>
            </a:r>
            <a:endParaRPr lang="en-US" sz="4000"/>
          </a:p>
        </p:txBody>
      </p:sp>
      <p:pic>
        <p:nvPicPr>
          <p:cNvPr id="7" name="Graphic 6" descr="Taxi">
            <a:extLst>
              <a:ext uri="{FF2B5EF4-FFF2-40B4-BE49-F238E27FC236}">
                <a16:creationId xmlns:a16="http://schemas.microsoft.com/office/drawing/2014/main" id="{CCA563F9-D404-4EC5-B236-F130690B0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What traffic rules and laws do you know?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Have you had a bad experience while driving?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What do you think about the minimum age to drive?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Should driving be a subject at school?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8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Road </a:t>
            </a:r>
            <a:r>
              <a:rPr lang="es-MX" dirty="0" err="1"/>
              <a:t>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325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What do these signs mean?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Do you know other signs?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What traffic laws do you know?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Do you use GPS?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Have you ever gotten a ticket?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914400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983" y="3009898"/>
            <a:ext cx="895350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3" y="3018366"/>
            <a:ext cx="990600" cy="904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029744"/>
            <a:ext cx="914400" cy="97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0323" y="4163482"/>
            <a:ext cx="809625" cy="1000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681" y="1937808"/>
            <a:ext cx="1114425" cy="895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9373" y="1901825"/>
            <a:ext cx="952500" cy="87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7639" y="1892565"/>
            <a:ext cx="866775" cy="1019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1843" y="3009898"/>
            <a:ext cx="800100" cy="971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00750" y="4182532"/>
            <a:ext cx="1104900" cy="981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77639" y="4106332"/>
            <a:ext cx="981075" cy="1057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13256" y="4106332"/>
            <a:ext cx="11525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2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6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use </a:t>
            </a:r>
            <a:r>
              <a:rPr lang="en-US" b="1" dirty="0"/>
              <a:t>must</a:t>
            </a:r>
            <a:r>
              <a:rPr lang="en-US" dirty="0"/>
              <a:t> to express present or future obligation or necessity. We don’t use must in the past.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 must find your passport.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 must rent a car tomorrow.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5F4580-BF4B-1F83-4864-2E3B3EDF9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712976"/>
              </p:ext>
            </p:extLst>
          </p:nvPr>
        </p:nvGraphicFramePr>
        <p:xfrm>
          <a:off x="838200" y="4161562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21372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240897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695405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958233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2271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Verb</a:t>
                      </a:r>
                      <a:r>
                        <a:rPr lang="es-MX" baseline="0" dirty="0"/>
                        <a:t> in base </a:t>
                      </a:r>
                      <a:r>
                        <a:rPr lang="es-MX" baseline="0" dirty="0" err="1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Complement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3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Present</a:t>
                      </a:r>
                      <a:r>
                        <a:rPr lang="es-MX" baseline="0" dirty="0"/>
                        <a:t> / </a:t>
                      </a:r>
                      <a:r>
                        <a:rPr lang="es-MX" baseline="0" dirty="0" err="1"/>
                        <a:t>Future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advice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him</a:t>
                      </a:r>
                      <a:r>
                        <a:rPr lang="es-MX" dirty="0"/>
                        <a:t> to </a:t>
                      </a:r>
                      <a:r>
                        <a:rPr lang="es-MX" dirty="0" err="1"/>
                        <a:t>check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his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engine</a:t>
                      </a:r>
                      <a:r>
                        <a:rPr lang="es-MX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57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56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AB5F-232F-A854-C7A6-D2E13835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Complete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correct</a:t>
            </a:r>
            <a:r>
              <a:rPr lang="es-MX" dirty="0"/>
              <a:t> </a:t>
            </a:r>
            <a:r>
              <a:rPr lang="es-MX" dirty="0" err="1"/>
              <a:t>verb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0D22-FDBD-68FC-B325-E920770E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68685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Drivers m</a:t>
            </a:r>
            <a:r>
              <a:rPr lang="en-US" dirty="0" err="1"/>
              <a:t>ust</a:t>
            </a:r>
            <a:r>
              <a:rPr lang="en-US" dirty="0"/>
              <a:t> ____ at red light to avoid accidents.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Pedestrians must ____ designated crosswalks for safety.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Motorcyclists must ____ helmets to protect themselves in case of crash.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turning drivers must ____ their indicators to signal their intentions.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Motorists must ____ to the right of way to emergency vehicles with the sirens 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Cyclists must ____ traffic signals and signs just like any other vehicle.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Everyone in the car must ____ their seat belt, as it's the law.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Drivers must ____ the speed limit to maintain road safety.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parking drivers must ____ fire hydrants or disabled parking spaces.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Public transport drivers must ____ to specific schedules to maintain service efficiently.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B6A16A-ADE9-AC1F-4EB0-A29F56F66952}"/>
              </a:ext>
            </a:extLst>
          </p:cNvPr>
          <p:cNvSpPr txBox="1">
            <a:spLocks/>
          </p:cNvSpPr>
          <p:nvPr/>
        </p:nvSpPr>
        <p:spPr>
          <a:xfrm>
            <a:off x="10238703" y="1825625"/>
            <a:ext cx="17772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sz="2200" dirty="0"/>
              <a:t>we</a:t>
            </a:r>
            <a:r>
              <a:rPr lang="es-MX" sz="2200" dirty="0"/>
              <a:t>ar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200" dirty="0"/>
              <a:t>respect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200" dirty="0"/>
              <a:t>stop</a:t>
            </a:r>
            <a:endParaRPr lang="es-MX" sz="2200" dirty="0"/>
          </a:p>
          <a:p>
            <a:pPr marL="514350" indent="-514350">
              <a:buFont typeface="+mj-lt"/>
              <a:buAutoNum type="alphaLcParenR"/>
            </a:pPr>
            <a:r>
              <a:rPr lang="en-US" sz="2200" dirty="0"/>
              <a:t>use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200" dirty="0"/>
              <a:t>wear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200" dirty="0"/>
              <a:t>use</a:t>
            </a:r>
            <a:endParaRPr lang="es-MX" sz="2200" dirty="0"/>
          </a:p>
          <a:p>
            <a:pPr marL="514350" indent="-514350">
              <a:buFont typeface="+mj-lt"/>
              <a:buAutoNum type="alphaLcParenR"/>
            </a:pPr>
            <a:r>
              <a:rPr lang="en-US" sz="2200" dirty="0"/>
              <a:t>yield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200" dirty="0"/>
              <a:t>adhere</a:t>
            </a:r>
            <a:r>
              <a:rPr lang="en-US" sz="1600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200" dirty="0"/>
              <a:t>obey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200" dirty="0"/>
              <a:t>avoid</a:t>
            </a:r>
          </a:p>
        </p:txBody>
      </p:sp>
    </p:spTree>
    <p:extLst>
      <p:ext uri="{BB962C8B-B14F-4D97-AF65-F5344CB8AC3E}">
        <p14:creationId xmlns:p14="http://schemas.microsoft.com/office/powerpoint/2010/main" val="411092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use </a:t>
            </a:r>
            <a:r>
              <a:rPr lang="en-US" b="1" dirty="0"/>
              <a:t>have to </a:t>
            </a:r>
            <a:r>
              <a:rPr lang="en-US" dirty="0" err="1"/>
              <a:t>to</a:t>
            </a:r>
            <a:r>
              <a:rPr lang="en-US" dirty="0"/>
              <a:t> express obligation and necessity in the past, present, or future.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fridge was empty. I had to go to the supermarket.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She’s flying to Europe. She has to find her passport.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Friends are coming for dinner tomorrow. I will have to cook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9BD5EF-0A57-AEE5-9B5B-A69E80CC1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535070"/>
              </p:ext>
            </p:extLst>
          </p:nvPr>
        </p:nvGraphicFramePr>
        <p:xfrm>
          <a:off x="838200" y="4537343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21372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240897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695405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958233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2271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Have</a:t>
                      </a:r>
                      <a:r>
                        <a:rPr lang="es-MX" baseline="0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Verb</a:t>
                      </a:r>
                      <a:r>
                        <a:rPr lang="es-MX" baseline="0" dirty="0"/>
                        <a:t> in base </a:t>
                      </a:r>
                      <a:r>
                        <a:rPr lang="es-MX" baseline="0" dirty="0" err="1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Complement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3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Have</a:t>
                      </a:r>
                      <a:r>
                        <a:rPr lang="es-MX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Drop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 the call.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5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Past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Had</a:t>
                      </a:r>
                      <a:r>
                        <a:rPr lang="es-MX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Persuade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police officer.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7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Future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Will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have</a:t>
                      </a:r>
                      <a:r>
                        <a:rPr lang="es-MX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Watch</a:t>
                      </a:r>
                      <a:r>
                        <a:rPr lang="en-US" baseline="0" dirty="0"/>
                        <a:t>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</a:t>
                      </a:r>
                      <a:r>
                        <a:rPr lang="en-US" dirty="0" err="1"/>
                        <a:t>deers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03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79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3C86C-8228-D02C-6460-E896111E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Match the sentences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878655-0781-9F68-630C-F8BDC6E99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013596"/>
              </p:ext>
            </p:extLst>
          </p:nvPr>
        </p:nvGraphicFramePr>
        <p:xfrm>
          <a:off x="644056" y="1995055"/>
          <a:ext cx="10927831" cy="437249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531518">
                  <a:extLst>
                    <a:ext uri="{9D8B030D-6E8A-4147-A177-3AD203B41FA5}">
                      <a16:colId xmlns:a16="http://schemas.microsoft.com/office/drawing/2014/main" val="118504651"/>
                    </a:ext>
                  </a:extLst>
                </a:gridCol>
                <a:gridCol w="838138">
                  <a:extLst>
                    <a:ext uri="{9D8B030D-6E8A-4147-A177-3AD203B41FA5}">
                      <a16:colId xmlns:a16="http://schemas.microsoft.com/office/drawing/2014/main" val="960329227"/>
                    </a:ext>
                  </a:extLst>
                </a:gridCol>
                <a:gridCol w="5558175">
                  <a:extLst>
                    <a:ext uri="{9D8B030D-6E8A-4147-A177-3AD203B41FA5}">
                      <a16:colId xmlns:a16="http://schemas.microsoft.com/office/drawing/2014/main" val="897420724"/>
                    </a:ext>
                  </a:extLst>
                </a:gridCol>
              </a:tblGrid>
              <a:tr h="435271">
                <a:tc>
                  <a:txBody>
                    <a:bodyPr/>
                    <a:lstStyle/>
                    <a:p>
                      <a:r>
                        <a:rPr lang="en-US" sz="1800"/>
                        <a:t>1. All vehicles have to</a:t>
                      </a:r>
                    </a:p>
                  </a:txBody>
                  <a:tcPr marL="88225" marR="88225" marT="44112" marB="44112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8225" marR="88225" marT="44112" marB="44112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a. extended all vehicles have to stop until it retracts</a:t>
                      </a:r>
                    </a:p>
                  </a:txBody>
                  <a:tcPr marL="88225" marR="88225" marT="44112" marB="44112" anchor="ctr"/>
                </a:tc>
                <a:extLst>
                  <a:ext uri="{0D108BD9-81ED-4DB2-BD59-A6C34878D82A}">
                    <a16:rowId xmlns:a16="http://schemas.microsoft.com/office/drawing/2014/main" val="1994868057"/>
                  </a:ext>
                </a:extLst>
              </a:tr>
              <a:tr h="435271">
                <a:tc>
                  <a:txBody>
                    <a:bodyPr/>
                    <a:lstStyle/>
                    <a:p>
                      <a:r>
                        <a:rPr lang="en-US" sz="1800"/>
                        <a:t>2. Every motorist has to maintain </a:t>
                      </a:r>
                    </a:p>
                  </a:txBody>
                  <a:tcPr marL="88225" marR="88225" marT="44112" marB="44112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8225" marR="88225" marT="44112" marB="44112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b. crossing the road at designated crosswalks</a:t>
                      </a:r>
                    </a:p>
                  </a:txBody>
                  <a:tcPr marL="88225" marR="88225" marT="44112" marB="44112" anchor="ctr"/>
                </a:tc>
                <a:extLst>
                  <a:ext uri="{0D108BD9-81ED-4DB2-BD59-A6C34878D82A}">
                    <a16:rowId xmlns:a16="http://schemas.microsoft.com/office/drawing/2014/main" val="1844593996"/>
                  </a:ext>
                </a:extLst>
              </a:tr>
              <a:tr h="732046">
                <a:tc>
                  <a:txBody>
                    <a:bodyPr/>
                    <a:lstStyle/>
                    <a:p>
                      <a:r>
                        <a:rPr lang="en-US" sz="1800"/>
                        <a:t>3. Drivers have to yield to pedestrians </a:t>
                      </a:r>
                    </a:p>
                  </a:txBody>
                  <a:tcPr marL="88225" marR="88225" marT="44112" marB="44112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8225" marR="88225" marT="44112" marB="44112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c. limits posted in construction zones for the safety of workers</a:t>
                      </a:r>
                    </a:p>
                  </a:txBody>
                  <a:tcPr marL="88225" marR="88225" marT="44112" marB="44112" anchor="ctr"/>
                </a:tc>
                <a:extLst>
                  <a:ext uri="{0D108BD9-81ED-4DB2-BD59-A6C34878D82A}">
                    <a16:rowId xmlns:a16="http://schemas.microsoft.com/office/drawing/2014/main" val="1485250213"/>
                  </a:ext>
                </a:extLst>
              </a:tr>
              <a:tr h="435271">
                <a:tc>
                  <a:txBody>
                    <a:bodyPr/>
                    <a:lstStyle/>
                    <a:p>
                      <a:r>
                        <a:rPr lang="en-US" sz="1800"/>
                        <a:t>4. In bad weather conditions, drivers </a:t>
                      </a:r>
                    </a:p>
                  </a:txBody>
                  <a:tcPr marL="88225" marR="88225" marT="44112" marB="44112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8225" marR="88225" marT="44112" marB="44112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d. and look over their shoulder for blind spots</a:t>
                      </a:r>
                    </a:p>
                  </a:txBody>
                  <a:tcPr marL="88225" marR="88225" marT="44112" marB="44112" anchor="ctr"/>
                </a:tc>
                <a:extLst>
                  <a:ext uri="{0D108BD9-81ED-4DB2-BD59-A6C34878D82A}">
                    <a16:rowId xmlns:a16="http://schemas.microsoft.com/office/drawing/2014/main" val="10138463"/>
                  </a:ext>
                </a:extLst>
              </a:tr>
              <a:tr h="435271">
                <a:tc>
                  <a:txBody>
                    <a:bodyPr/>
                    <a:lstStyle/>
                    <a:p>
                      <a:r>
                        <a:rPr lang="en-US" sz="1800"/>
                        <a:t>5. Cyclist have to ride in the same </a:t>
                      </a:r>
                    </a:p>
                  </a:txBody>
                  <a:tcPr marL="88225" marR="88225" marT="44112" marB="44112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8225" marR="88225" marT="44112" marB="44112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e. have to turn on their headlights for better visibility</a:t>
                      </a:r>
                    </a:p>
                  </a:txBody>
                  <a:tcPr marL="88225" marR="88225" marT="44112" marB="44112" anchor="ctr"/>
                </a:tc>
                <a:extLst>
                  <a:ext uri="{0D108BD9-81ED-4DB2-BD59-A6C34878D82A}">
                    <a16:rowId xmlns:a16="http://schemas.microsoft.com/office/drawing/2014/main" val="586094278"/>
                  </a:ext>
                </a:extLst>
              </a:tr>
              <a:tr h="732046">
                <a:tc>
                  <a:txBody>
                    <a:bodyPr/>
                    <a:lstStyle/>
                    <a:p>
                      <a:r>
                        <a:rPr lang="en-US" sz="1800"/>
                        <a:t>6. When there is a school bus with its stop sign </a:t>
                      </a:r>
                    </a:p>
                  </a:txBody>
                  <a:tcPr marL="88225" marR="88225" marT="44112" marB="44112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8225" marR="88225" marT="44112" marB="44112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f. a safe following distance to avoid collisions</a:t>
                      </a:r>
                    </a:p>
                  </a:txBody>
                  <a:tcPr marL="88225" marR="88225" marT="44112" marB="44112" anchor="ctr"/>
                </a:tc>
                <a:extLst>
                  <a:ext uri="{0D108BD9-81ED-4DB2-BD59-A6C34878D82A}">
                    <a16:rowId xmlns:a16="http://schemas.microsoft.com/office/drawing/2014/main" val="3089510129"/>
                  </a:ext>
                </a:extLst>
              </a:tr>
              <a:tr h="435271">
                <a:tc>
                  <a:txBody>
                    <a:bodyPr/>
                    <a:lstStyle/>
                    <a:p>
                      <a:r>
                        <a:rPr lang="en-US" sz="1800"/>
                        <a:t>7. Drivers have to obey the speed </a:t>
                      </a:r>
                    </a:p>
                  </a:txBody>
                  <a:tcPr marL="88225" marR="88225" marT="44112" marB="44112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8225" marR="88225" marT="44112" marB="44112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g. carry valid registration and insurance documents</a:t>
                      </a:r>
                    </a:p>
                  </a:txBody>
                  <a:tcPr marL="88225" marR="88225" marT="44112" marB="44112" anchor="ctr"/>
                </a:tc>
                <a:extLst>
                  <a:ext uri="{0D108BD9-81ED-4DB2-BD59-A6C34878D82A}">
                    <a16:rowId xmlns:a16="http://schemas.microsoft.com/office/drawing/2014/main" val="1251892292"/>
                  </a:ext>
                </a:extLst>
              </a:tr>
              <a:tr h="732046">
                <a:tc>
                  <a:txBody>
                    <a:bodyPr/>
                    <a:lstStyle/>
                    <a:p>
                      <a:r>
                        <a:rPr lang="en-US" sz="1800"/>
                        <a:t>8. All drivers have to use their mirrors </a:t>
                      </a:r>
                    </a:p>
                  </a:txBody>
                  <a:tcPr marL="88225" marR="88225" marT="44112" marB="44112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8225" marR="88225" marT="44112" marB="4411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h. direction as traffic, not against it</a:t>
                      </a:r>
                    </a:p>
                    <a:p>
                      <a:endParaRPr lang="en-US" sz="1800" dirty="0"/>
                    </a:p>
                  </a:txBody>
                  <a:tcPr marL="88225" marR="88225" marT="44112" marB="44112" anchor="ctr"/>
                </a:tc>
                <a:extLst>
                  <a:ext uri="{0D108BD9-81ED-4DB2-BD59-A6C34878D82A}">
                    <a16:rowId xmlns:a16="http://schemas.microsoft.com/office/drawing/2014/main" val="2446008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22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3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use </a:t>
            </a:r>
            <a:r>
              <a:rPr lang="en-US" b="1" dirty="0"/>
              <a:t>mustn’t</a:t>
            </a:r>
            <a:r>
              <a:rPr lang="en-US" dirty="0"/>
              <a:t> to express present or future prohibition. We don’t use mustn’t in the past.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He’s allergic to milk. He mustn’t have any.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meeting is at 10:00. You mustn’t be late.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E3978A-685A-3F7A-50E9-B4C2CF410C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7928909"/>
              </p:ext>
            </p:extLst>
          </p:nvPr>
        </p:nvGraphicFramePr>
        <p:xfrm>
          <a:off x="838200" y="4328987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21372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240897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695405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958233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2271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Mustn’t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Verb</a:t>
                      </a:r>
                      <a:r>
                        <a:rPr lang="es-MX" baseline="0" dirty="0"/>
                        <a:t> in base </a:t>
                      </a:r>
                      <a:r>
                        <a:rPr lang="es-MX" baseline="0" dirty="0" err="1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Complement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3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Present</a:t>
                      </a:r>
                      <a:r>
                        <a:rPr lang="es-MX" baseline="0" dirty="0"/>
                        <a:t> / </a:t>
                      </a:r>
                      <a:r>
                        <a:rPr lang="es-MX" baseline="0" dirty="0" err="1"/>
                        <a:t>Future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Mustn’t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advice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Him</a:t>
                      </a:r>
                      <a:r>
                        <a:rPr lang="es-MX" dirty="0"/>
                        <a:t> to </a:t>
                      </a:r>
                      <a:r>
                        <a:rPr lang="es-MX" dirty="0" err="1"/>
                        <a:t>check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his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engine</a:t>
                      </a:r>
                      <a:r>
                        <a:rPr lang="es-MX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57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39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BEA93-16C3-21AB-675F-2CFFEF65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Fill in the blanks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052B-ED65-149B-19C9-624EF2D22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33779"/>
            <a:ext cx="9724031" cy="467149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drink    use    park    cross    exceed    ignore    ride    block    weave</a:t>
            </a:r>
          </a:p>
          <a:p>
            <a:pPr marL="0" indent="0" algn="ctr">
              <a:buNone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Drivers mustn’t ____ their mobile phones while driving.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You mustn’t ____ and drive. It’s against the law.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Vehicles mustn’t ____ in front of fire hydrants to allow access for firefighting.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Pedestrians mustn’t ____ the road without using designated crosswalks.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Motorcycles mustn’t ____ between lanes. It’s against traffic rules.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Drivers mustn’t ____ road signs as they are crucial for road safety.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Cyclist mustn’t ____ on sidewalks meant for pedestrians.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Vehicles mustn’t ____ intersections to maintain the smooth flow of traffic.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Drivers mustn’t ____ the load capacity of their vehicles.</a:t>
            </a:r>
          </a:p>
        </p:txBody>
      </p:sp>
    </p:spTree>
    <p:extLst>
      <p:ext uri="{BB962C8B-B14F-4D97-AF65-F5344CB8AC3E}">
        <p14:creationId xmlns:p14="http://schemas.microsoft.com/office/powerpoint/2010/main" val="15361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have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use </a:t>
            </a:r>
            <a:r>
              <a:rPr lang="en-US" b="1" dirty="0"/>
              <a:t>don’t have to </a:t>
            </a:r>
            <a:r>
              <a:rPr lang="en-US" dirty="0" err="1"/>
              <a:t>to</a:t>
            </a:r>
            <a:r>
              <a:rPr lang="en-US" dirty="0"/>
              <a:t> express lack of obligation or necessity in the past, present, or future.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was food in the fridge. I didn’t have to go to the supermarket.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She isn’t going away this year. She doesn’t have to get a passport.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are going out for dinner tomorrow. I won’t have to cook.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847F07-6738-0A51-055E-A3DFE3BF17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170417"/>
              </p:ext>
            </p:extLst>
          </p:nvPr>
        </p:nvGraphicFramePr>
        <p:xfrm>
          <a:off x="838200" y="4559300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21372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240897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695405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958233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2271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Not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h</a:t>
                      </a:r>
                      <a:r>
                        <a:rPr lang="es-MX" dirty="0" err="1"/>
                        <a:t>ave</a:t>
                      </a:r>
                      <a:r>
                        <a:rPr lang="es-MX" baseline="0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Verb</a:t>
                      </a:r>
                      <a:r>
                        <a:rPr lang="es-MX" baseline="0" dirty="0"/>
                        <a:t> in base </a:t>
                      </a:r>
                      <a:r>
                        <a:rPr lang="es-MX" baseline="0" dirty="0" err="1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Complement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3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Don’t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have</a:t>
                      </a:r>
                      <a:r>
                        <a:rPr lang="es-MX" dirty="0"/>
                        <a:t> to</a:t>
                      </a:r>
                    </a:p>
                    <a:p>
                      <a:r>
                        <a:rPr lang="es-MX" dirty="0" err="1"/>
                        <a:t>Doesn’t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have</a:t>
                      </a:r>
                      <a:r>
                        <a:rPr lang="es-MX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Drop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 the call.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5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Past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Didn’t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have</a:t>
                      </a:r>
                      <a:r>
                        <a:rPr lang="es-MX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Persuade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police officer.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7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Future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Won’t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have</a:t>
                      </a:r>
                      <a:r>
                        <a:rPr lang="es-MX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Watch</a:t>
                      </a:r>
                      <a:r>
                        <a:rPr lang="en-US" baseline="0" dirty="0"/>
                        <a:t>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</a:t>
                      </a:r>
                      <a:r>
                        <a:rPr lang="en-US" dirty="0" err="1"/>
                        <a:t>deers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03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64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9963FB-2484-4A50-B2F2-C2576EF2B1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0a50ab-7f74-4c76-b032-ed5325d1a685"/>
    <ds:schemaRef ds:uri="ba0c9d4c-a9d5-434c-9ec1-ae5356caa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C9E084-65AD-46FC-933E-0A542E0BB0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7B8867-3696-417F-87B7-5EC9D9E9B4A8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25750027-08e6-41d1-8109-3a25433f8b87"/>
    <ds:schemaRef ds:uri="fe7cff49-1afe-48e9-943d-43f7e7fe69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1342</Words>
  <Application>Microsoft Office PowerPoint</Application>
  <PresentationFormat>Widescreen</PresentationFormat>
  <Paragraphs>192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Traffics rules and laws</vt:lpstr>
      <vt:lpstr>Road signs</vt:lpstr>
      <vt:lpstr>Must</vt:lpstr>
      <vt:lpstr>Complete with the correct verb</vt:lpstr>
      <vt:lpstr>Have to</vt:lpstr>
      <vt:lpstr>Match the sentences</vt:lpstr>
      <vt:lpstr>Mustn’t</vt:lpstr>
      <vt:lpstr>Fill in the blanks</vt:lpstr>
      <vt:lpstr>Don’t have to</vt:lpstr>
      <vt:lpstr>Do you have to?</vt:lpstr>
      <vt:lpstr>Traffic rules and laws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Traffics rules and laws</dc:title>
  <dc:creator>Ariane mariana Mendoza santa cruz</dc:creator>
  <cp:lastModifiedBy>Ariane mariana Mendoza santa cruz</cp:lastModifiedBy>
  <cp:revision>1</cp:revision>
  <dcterms:created xsi:type="dcterms:W3CDTF">2023-07-18T18:07:21Z</dcterms:created>
  <dcterms:modified xsi:type="dcterms:W3CDTF">2024-03-04T23:54:01Z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38400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</Properties>
</file>