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59" r:id="rId7"/>
    <p:sldId id="257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AA1412BD-736B-4C65-BD2E-D9EAD1670A55}"/>
    <pc:docChg chg="modSld">
      <pc:chgData name="Ariane mariana Mendoza santa cruz" userId="8f6cb26a-15a4-4782-98b2-5b116b4e55c4" providerId="ADAL" clId="{AA1412BD-736B-4C65-BD2E-D9EAD1670A55}" dt="2023-08-14T21:09:22.777" v="6" actId="20577"/>
      <pc:docMkLst>
        <pc:docMk/>
      </pc:docMkLst>
      <pc:sldChg chg="modSp mod">
        <pc:chgData name="Ariane mariana Mendoza santa cruz" userId="8f6cb26a-15a4-4782-98b2-5b116b4e55c4" providerId="ADAL" clId="{AA1412BD-736B-4C65-BD2E-D9EAD1670A55}" dt="2023-08-14T21:09:22.777" v="6" actId="20577"/>
        <pc:sldMkLst>
          <pc:docMk/>
          <pc:sldMk cId="2127294622" sldId="257"/>
        </pc:sldMkLst>
        <pc:spChg chg="mod">
          <ac:chgData name="Ariane mariana Mendoza santa cruz" userId="8f6cb26a-15a4-4782-98b2-5b116b4e55c4" providerId="ADAL" clId="{AA1412BD-736B-4C65-BD2E-D9EAD1670A55}" dt="2023-08-14T21:09:22.777" v="6" actId="20577"/>
          <ac:spMkLst>
            <pc:docMk/>
            <pc:sldMk cId="2127294622" sldId="257"/>
            <ac:spMk id="3" creationId="{8DDFA28B-A9D8-6301-8446-CAA7F4C8C869}"/>
          </ac:spMkLst>
        </pc:spChg>
      </pc:sldChg>
      <pc:sldChg chg="modSp mod">
        <pc:chgData name="Ariane mariana Mendoza santa cruz" userId="8f6cb26a-15a4-4782-98b2-5b116b4e55c4" providerId="ADAL" clId="{AA1412BD-736B-4C65-BD2E-D9EAD1670A55}" dt="2023-08-14T21:04:09.468" v="2" actId="20577"/>
        <pc:sldMkLst>
          <pc:docMk/>
          <pc:sldMk cId="4250577482" sldId="258"/>
        </pc:sldMkLst>
        <pc:spChg chg="mod">
          <ac:chgData name="Ariane mariana Mendoza santa cruz" userId="8f6cb26a-15a4-4782-98b2-5b116b4e55c4" providerId="ADAL" clId="{AA1412BD-736B-4C65-BD2E-D9EAD1670A55}" dt="2023-08-14T21:04:09.468" v="2" actId="20577"/>
          <ac:spMkLst>
            <pc:docMk/>
            <pc:sldMk cId="4250577482" sldId="258"/>
            <ac:spMk id="3" creationId="{00000000-0000-0000-0000-000000000000}"/>
          </ac:spMkLst>
        </pc:spChg>
      </pc:sldChg>
    </pc:docChg>
  </pc:docChgLst>
  <pc:docChgLst>
    <pc:chgData name="Ariane mariana Mendoza santa cruz" userId="8f6cb26a-15a4-4782-98b2-5b116b4e55c4" providerId="ADAL" clId="{C6296434-81D9-4211-892D-010A40121E3A}"/>
    <pc:docChg chg="custSel modSld">
      <pc:chgData name="Ariane mariana Mendoza santa cruz" userId="8f6cb26a-15a4-4782-98b2-5b116b4e55c4" providerId="ADAL" clId="{C6296434-81D9-4211-892D-010A40121E3A}" dt="2023-07-27T18:51:26.921" v="11" actId="27636"/>
      <pc:docMkLst>
        <pc:docMk/>
      </pc:docMkLst>
      <pc:sldChg chg="modSp">
        <pc:chgData name="Ariane mariana Mendoza santa cruz" userId="8f6cb26a-15a4-4782-98b2-5b116b4e55c4" providerId="ADAL" clId="{C6296434-81D9-4211-892D-010A40121E3A}" dt="2023-07-27T18:50:16.014" v="3" actId="20577"/>
        <pc:sldMkLst>
          <pc:docMk/>
          <pc:sldMk cId="3017839292" sldId="256"/>
        </pc:sldMkLst>
        <pc:spChg chg="mod">
          <ac:chgData name="Ariane mariana Mendoza santa cruz" userId="8f6cb26a-15a4-4782-98b2-5b116b4e55c4" providerId="ADAL" clId="{C6296434-81D9-4211-892D-010A40121E3A}" dt="2023-07-27T18:50:16.014" v="3" actId="20577"/>
          <ac:spMkLst>
            <pc:docMk/>
            <pc:sldMk cId="3017839292" sldId="256"/>
            <ac:spMk id="3" creationId="{5BD19910-621E-25A0-9E7D-DF53C4CAF1EE}"/>
          </ac:spMkLst>
        </pc:spChg>
      </pc:sldChg>
      <pc:sldChg chg="addSp modSp mod setBg">
        <pc:chgData name="Ariane mariana Mendoza santa cruz" userId="8f6cb26a-15a4-4782-98b2-5b116b4e55c4" providerId="ADAL" clId="{C6296434-81D9-4211-892D-010A40121E3A}" dt="2023-07-27T18:51:26.921" v="11" actId="27636"/>
        <pc:sldMkLst>
          <pc:docMk/>
          <pc:sldMk cId="2581766156" sldId="261"/>
        </pc:sldMkLst>
        <pc:spChg chg="mod">
          <ac:chgData name="Ariane mariana Mendoza santa cruz" userId="8f6cb26a-15a4-4782-98b2-5b116b4e55c4" providerId="ADAL" clId="{C6296434-81D9-4211-892D-010A40121E3A}" dt="2023-07-27T18:51:21.825" v="7" actId="14100"/>
          <ac:spMkLst>
            <pc:docMk/>
            <pc:sldMk cId="2581766156" sldId="261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C6296434-81D9-4211-892D-010A40121E3A}" dt="2023-07-27T18:51:26.921" v="11" actId="27636"/>
          <ac:spMkLst>
            <pc:docMk/>
            <pc:sldMk cId="2581766156" sldId="261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C6296434-81D9-4211-892D-010A40121E3A}" dt="2023-07-27T18:51:12.440" v="4" actId="26606"/>
          <ac:spMkLst>
            <pc:docMk/>
            <pc:sldMk cId="2581766156" sldId="261"/>
            <ac:spMk id="10" creationId="{12609869-9E80-471B-A487-A53288E0E791}"/>
          </ac:spMkLst>
        </pc:spChg>
        <pc:spChg chg="add">
          <ac:chgData name="Ariane mariana Mendoza santa cruz" userId="8f6cb26a-15a4-4782-98b2-5b116b4e55c4" providerId="ADAL" clId="{C6296434-81D9-4211-892D-010A40121E3A}" dt="2023-07-27T18:51:12.440" v="4" actId="26606"/>
          <ac:spMkLst>
            <pc:docMk/>
            <pc:sldMk cId="2581766156" sldId="261"/>
            <ac:spMk id="12" creationId="{7004738A-9D34-43E8-97D2-CA0EED4F8BE0}"/>
          </ac:spMkLst>
        </pc:spChg>
        <pc:spChg chg="add">
          <ac:chgData name="Ariane mariana Mendoza santa cruz" userId="8f6cb26a-15a4-4782-98b2-5b116b4e55c4" providerId="ADAL" clId="{C6296434-81D9-4211-892D-010A40121E3A}" dt="2023-07-27T18:51:12.440" v="4" actId="26606"/>
          <ac:spMkLst>
            <pc:docMk/>
            <pc:sldMk cId="2581766156" sldId="261"/>
            <ac:spMk id="14" creationId="{B8B8D07F-F13E-443E-BA68-2D26672D76B9}"/>
          </ac:spMkLst>
        </pc:spChg>
        <pc:spChg chg="add">
          <ac:chgData name="Ariane mariana Mendoza santa cruz" userId="8f6cb26a-15a4-4782-98b2-5b116b4e55c4" providerId="ADAL" clId="{C6296434-81D9-4211-892D-010A40121E3A}" dt="2023-07-27T18:51:12.440" v="4" actId="26606"/>
          <ac:spMkLst>
            <pc:docMk/>
            <pc:sldMk cId="2581766156" sldId="261"/>
            <ac:spMk id="16" creationId="{2813A4FA-24A5-41ED-A534-3807D1B2F344}"/>
          </ac:spMkLst>
        </pc:spChg>
        <pc:spChg chg="add">
          <ac:chgData name="Ariane mariana Mendoza santa cruz" userId="8f6cb26a-15a4-4782-98b2-5b116b4e55c4" providerId="ADAL" clId="{C6296434-81D9-4211-892D-010A40121E3A}" dt="2023-07-27T18:51:12.440" v="4" actId="26606"/>
          <ac:spMkLst>
            <pc:docMk/>
            <pc:sldMk cId="2581766156" sldId="261"/>
            <ac:spMk id="18" creationId="{C3944F27-CA70-4E84-A51A-E6BF89558979}"/>
          </ac:spMkLst>
        </pc:spChg>
        <pc:picChg chg="add">
          <ac:chgData name="Ariane mariana Mendoza santa cruz" userId="8f6cb26a-15a4-4782-98b2-5b116b4e55c4" providerId="ADAL" clId="{C6296434-81D9-4211-892D-010A40121E3A}" dt="2023-07-27T18:51:12.440" v="4" actId="26606"/>
          <ac:picMkLst>
            <pc:docMk/>
            <pc:sldMk cId="2581766156" sldId="261"/>
            <ac:picMk id="7" creationId="{141EEF0F-C924-ACE7-9607-628BAAC88C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04B51-ACE1-442F-A837-4BAB55570A9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D4C2-A7BD-432B-B67C-4C1B32D7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https://www.moralmachine.net/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7B916-8950-44C0-9458-086D30C1C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2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2001-2964-E71C-8CB1-48DAF7701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2BDA1-EE3D-12B5-84FF-412E42392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B52A-9164-4694-264F-E03EB5B0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449-42CC-48D2-B1DF-C7598B09B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F8D5-7729-F41D-B88B-D181AEFD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B8F3-680A-F350-1749-FE61A2FB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428D-8267-4728-93E6-D3A9DD7DB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8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37B4-7007-802C-1912-01C3561B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705F7-74FE-0E46-C416-50E7F3F69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CB24-38AF-D9FD-EF35-46F2890A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449-42CC-48D2-B1DF-C7598B09B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94A72-C6EB-0063-7C71-C32D2D3D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77D1-9E35-D086-9B08-58AB5EA2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428D-8267-4728-93E6-D3A9DD7DB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95E4D-8689-3D10-84F8-FF8332383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BDC25-5FF1-E715-2E82-93AE1788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72E9-F288-DD15-EF9B-F2FA76CF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449-42CC-48D2-B1DF-C7598B09B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5771-6505-5115-10E7-70B7B4AD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D18C-8FB5-D42A-B457-942DC85A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428D-8267-4728-93E6-D3A9DD7DB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9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B32B-2206-CF39-100C-6D353DB5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9B6A-3AF7-BAF8-2827-31748E6F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760D-9B9E-5C8D-28C6-77EA08AB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449-42CC-48D2-B1DF-C7598B09B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B799-D84E-6759-F057-60AEC958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0264-EB2A-47FD-C6AE-14E94544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428D-8267-4728-93E6-D3A9DD7DB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23BA-7974-7C9D-55F3-8010B445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5FD6D-7BF6-9823-9947-EDBDB392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52B05-6BAB-2F9E-DE1A-36286408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449-42CC-48D2-B1DF-C7598B09B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63C46-C815-C7BE-A068-C22273BB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33B4C-14B4-1D5E-6EF6-9822525E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428D-8267-4728-93E6-D3A9DD7DB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C60A-DF77-790E-6299-561D98C7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4E58-49CD-D852-8A69-1295726CB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A92CE-4BD3-E688-47B6-96732A1FC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A45A4-D18C-2390-9ED5-CBC4D33B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449-42CC-48D2-B1DF-C7598B09B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6ADC-65E2-5AAC-94F1-00D2129A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2554F-9455-1C2D-C79D-B2540360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428D-8267-4728-93E6-D3A9DD7DB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4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B32D-5EBC-3BCE-268B-9FED77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5AFD-DAC8-2482-0A8C-BB61CDE2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8C81-4BCB-DED2-F685-3437CE6AB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3279E-FB3E-F56A-63F5-AED2FE1A6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C18A6-1D71-087C-708A-E99E8E55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CB4BB-65FA-6104-C7DF-92107AB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449-42CC-48D2-B1DF-C7598B09B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38C21-6420-A2CE-2ED7-AFCB755E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FF522-C340-0B42-2F20-7BA52F99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428D-8267-4728-93E6-D3A9DD7DB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1284-610C-0220-6B89-D9E8B49E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9F894-0B76-0F04-EB5E-ADE84023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449-42CC-48D2-B1DF-C7598B09B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C8AFE-578D-A52E-19E2-7B71EBAD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CC758-FB28-B7F4-54F0-CD7051B2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428D-8267-4728-93E6-D3A9DD7DB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38BF2-F081-31FB-CE4B-90DC2FE8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449-42CC-48D2-B1DF-C7598B09B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B6107-3BBC-5BD7-C7D2-11474B11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CA2DE-4DAA-56C1-0CC4-CBFFD5DA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428D-8267-4728-93E6-D3A9DD7DB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1F8C-1C78-FA24-9741-0CE1346B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D487-7B10-5E7C-0FCE-0A875321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91382-327E-93CD-7420-CF1089BA3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02513-DE5D-0982-BE02-D9E0934F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449-42CC-48D2-B1DF-C7598B09B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07228-0FA0-37F9-11E0-8F88520A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8C75-B9FC-BEAE-528B-63BA8F56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428D-8267-4728-93E6-D3A9DD7DB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5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79C9-9C4C-9122-42BC-276EE7F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D8C55-E034-CB17-BCD9-E596DAD6E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5CB19-C89E-7283-0950-7813B7A52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5AD3A-A945-1812-D9B0-4A6939D1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449-42CC-48D2-B1DF-C7598B09B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0D9C-A3E1-41D2-61DC-543564AE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C1BA0-E277-5A4B-83F5-16233CC8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428D-8267-4728-93E6-D3A9DD7DB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032C7-556A-73AF-F737-5FB6B090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F0DCB-F513-B9B5-E54A-397D88E53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44A5-59B1-5872-67F2-DE2888A19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8449-42CC-48D2-B1DF-C7598B09BFE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52069-1F39-DB44-4274-3502FDD34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F39F-2B08-DA48-A146-755C9D0A4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428D-8267-4728-93E6-D3A9DD7DB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ralmachin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C104A-BEF0-5B60-19B4-D96F0D47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What would you do?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19910-621E-25A0-9E7D-DF53C4CAF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21. Would: hypothetical situations, offers, requests</a:t>
            </a:r>
          </a:p>
        </p:txBody>
      </p:sp>
    </p:spTree>
    <p:extLst>
      <p:ext uri="{BB962C8B-B14F-4D97-AF65-F5344CB8AC3E}">
        <p14:creationId xmlns:p14="http://schemas.microsoft.com/office/powerpoint/2010/main" val="301783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situations and dilemmas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You hit a car in a parking lot, but there is no one around.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You are offered money to promote something you don’t believe 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You discover an app spies everyone, but you can use that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You find out your best friend’s partner is cheating.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				What would you do?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39" y="3500438"/>
            <a:ext cx="36957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7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Would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We use </a:t>
            </a:r>
            <a:r>
              <a:rPr lang="en-US" sz="2000" b="1" dirty="0"/>
              <a:t>would </a:t>
            </a:r>
            <a:r>
              <a:rPr lang="en-US" sz="2000" dirty="0"/>
              <a:t>to talk about hypothetical situations.</a:t>
            </a:r>
          </a:p>
          <a:p>
            <a:pPr marL="0" indent="0">
              <a:buNone/>
            </a:pPr>
            <a:r>
              <a:rPr lang="en-US" sz="2000" dirty="0"/>
              <a:t>Subject + would+ verb in base form.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You would get a raise.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 wouldn’t get a second job.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Polite offers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Would you like to sit down?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Would you like a cup of tea? Yes, I would. No, thank you.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Polite requests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 would like a cup of coffee.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Would you please send the report?</a:t>
            </a:r>
          </a:p>
        </p:txBody>
      </p:sp>
    </p:spTree>
    <p:extLst>
      <p:ext uri="{BB962C8B-B14F-4D97-AF65-F5344CB8AC3E}">
        <p14:creationId xmlns:p14="http://schemas.microsoft.com/office/powerpoint/2010/main" val="309703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4A87E-67B7-0631-5B73-D11D448F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Complete these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A28B-A9D8-6301-8446-CAA7F4C8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649480"/>
            <a:ext cx="7220729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I were rich, I would…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she had more time</a:t>
            </a:r>
            <a:r>
              <a:rPr lang="en-US"/>
              <a:t>, she </a:t>
            </a:r>
            <a:r>
              <a:rPr lang="en-US" dirty="0"/>
              <a:t>would…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he could spend more time with his family, he would…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it snowed tomorrow, we would…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a bit chilly, would you…?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don’t know this word, would you…?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don’t have enough time, would you…?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don’t understand the rules, would you…?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729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15" y="502020"/>
            <a:ext cx="5823298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Discuss with a friend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14" y="2405894"/>
            <a:ext cx="6415299" cy="3535083"/>
          </a:xfrm>
        </p:spPr>
        <p:txBody>
          <a:bodyPr anchor="t"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800" dirty="0"/>
              <a:t>You pass someone on the road whose car has a flat tire. What would you do?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/>
              <a:t>You are watching the lottery draw on TV and discover you have the winning ticket. What would you do?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/>
              <a:t>You arrive home and find that your house is on fire. What would you do?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/>
              <a:t>The local travel agency holds a raffle. You win a plane ticket to anywhere in the world. Where would you go? Why would you go there?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/>
              <a:t>You can choose anything in the best store. Which present would you choose? Why would you choose it?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 dirty="0"/>
              <a:t>You are asked to write an article for the local newspaper. What would you write about? Why would you write about that?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141EEF0F-C924-ACE7-9607-628BAAC88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6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Moral 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269" r="1921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You will see two scenarios of a self-driving car</a:t>
            </a:r>
          </a:p>
          <a:p>
            <a:r>
              <a:rPr lang="en-US" sz="2000" dirty="0"/>
              <a:t>You must choose the lesser of two evils and explain why.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>
              <a:hlinkClick r:id="rId4"/>
            </a:endParaRPr>
          </a:p>
          <a:p>
            <a:pPr marL="0" indent="0">
              <a:buNone/>
            </a:pPr>
            <a:r>
              <a:rPr lang="en-US" sz="1700" dirty="0">
                <a:hlinkClick r:id="rId4"/>
              </a:rPr>
              <a:t>https://www.moralmachine.net/</a:t>
            </a:r>
            <a:r>
              <a:rPr lang="en-US" sz="1700" dirty="0"/>
              <a:t> 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7100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AC8223-D0CC-43BA-94BD-02AD86C717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2C58B4-37D1-47A8-A50B-0996E5AE8E4C}"/>
</file>

<file path=customXml/itemProps3.xml><?xml version="1.0" encoding="utf-8"?>
<ds:datastoreItem xmlns:ds="http://schemas.openxmlformats.org/officeDocument/2006/customXml" ds:itemID="{8B5BFF4E-16FB-43D5-9AFF-2A705B8DCF03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5750027-08e6-41d1-8109-3a25433f8b87"/>
    <ds:schemaRef ds:uri="fe7cff49-1afe-48e9-943d-43f7e7fe69d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409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What would you do?</vt:lpstr>
      <vt:lpstr>Hypothetical situations and dilemmas</vt:lpstr>
      <vt:lpstr>Would</vt:lpstr>
      <vt:lpstr>Complete these ideas</vt:lpstr>
      <vt:lpstr>Discuss with a friend</vt:lpstr>
      <vt:lpstr>Moral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would you do?</dc:title>
  <dc:creator>Ariane mariana Mendoza santa cruz</dc:creator>
  <cp:lastModifiedBy>Ariane mariana Mendoza santa cruz</cp:lastModifiedBy>
  <cp:revision>1</cp:revision>
  <dcterms:created xsi:type="dcterms:W3CDTF">2023-07-27T18:33:13Z</dcterms:created>
  <dcterms:modified xsi:type="dcterms:W3CDTF">2023-08-14T21:09:31Z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39400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</Properties>
</file>