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83117" autoAdjust="0"/>
  </p:normalViewPr>
  <p:slideViewPr>
    <p:cSldViewPr snapToGrid="0">
      <p:cViewPr varScale="1">
        <p:scale>
          <a:sx n="56" d="100"/>
          <a:sy n="56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00A8EB8A-451E-4C8F-9B8C-969D18840EDB}"/>
    <pc:docChg chg="undo custSel addSld delSld modSld sldOrd">
      <pc:chgData name="Ariane mariana Mendoza santa cruz" userId="8f6cb26a-15a4-4782-98b2-5b116b4e55c4" providerId="ADAL" clId="{00A8EB8A-451E-4C8F-9B8C-969D18840EDB}" dt="2023-07-27T19:02:16.518" v="173" actId="20577"/>
      <pc:docMkLst>
        <pc:docMk/>
      </pc:docMkLst>
      <pc:sldChg chg="addSp modSp mod setBg addAnim">
        <pc:chgData name="Ariane mariana Mendoza santa cruz" userId="8f6cb26a-15a4-4782-98b2-5b116b4e55c4" providerId="ADAL" clId="{00A8EB8A-451E-4C8F-9B8C-969D18840EDB}" dt="2023-07-27T18:53:30.423" v="2"/>
        <pc:sldMkLst>
          <pc:docMk/>
          <pc:sldMk cId="4084620297" sldId="256"/>
        </pc:sldMkLst>
        <pc:spChg chg="mo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2" creationId="{1775FA01-1B12-92F0-2945-0A29049C8B94}"/>
          </ac:spMkLst>
        </pc:spChg>
        <pc:spChg chg="mo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3" creationId="{CC9F85A2-6381-5D3D-5AAC-0E0146E733A3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00A8EB8A-451E-4C8F-9B8C-969D18840EDB}" dt="2023-07-27T18:53:30.420" v="0" actId="26606"/>
          <ac:spMkLst>
            <pc:docMk/>
            <pc:sldMk cId="4084620297" sldId="256"/>
            <ac:spMk id="18" creationId="{C29501E6-A978-4A61-9689-9085AF97A53A}"/>
          </ac:spMkLst>
        </pc:spChg>
      </pc:sldChg>
      <pc:sldChg chg="new del">
        <pc:chgData name="Ariane mariana Mendoza santa cruz" userId="8f6cb26a-15a4-4782-98b2-5b116b4e55c4" providerId="ADAL" clId="{00A8EB8A-451E-4C8F-9B8C-969D18840EDB}" dt="2023-07-27T18:55:35.762" v="9" actId="47"/>
        <pc:sldMkLst>
          <pc:docMk/>
          <pc:sldMk cId="3349285112" sldId="257"/>
        </pc:sldMkLst>
      </pc:sldChg>
      <pc:sldChg chg="addSp modSp add mod ord setBg setClrOvrMap">
        <pc:chgData name="Ariane mariana Mendoza santa cruz" userId="8f6cb26a-15a4-4782-98b2-5b116b4e55c4" providerId="ADAL" clId="{00A8EB8A-451E-4C8F-9B8C-969D18840EDB}" dt="2023-07-27T18:57:59.197" v="32" actId="14100"/>
        <pc:sldMkLst>
          <pc:docMk/>
          <pc:sldMk cId="4142057914" sldId="258"/>
        </pc:sldMkLst>
        <pc:spChg chg="mod">
          <ac:chgData name="Ariane mariana Mendoza santa cruz" userId="8f6cb26a-15a4-4782-98b2-5b116b4e55c4" providerId="ADAL" clId="{00A8EB8A-451E-4C8F-9B8C-969D18840EDB}" dt="2023-07-27T18:57:59.197" v="32" actId="14100"/>
          <ac:spMkLst>
            <pc:docMk/>
            <pc:sldMk cId="4142057914" sldId="258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00A8EB8A-451E-4C8F-9B8C-969D18840EDB}" dt="2023-07-27T18:57:55.445" v="31" actId="14100"/>
          <ac:spMkLst>
            <pc:docMk/>
            <pc:sldMk cId="4142057914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14" creationId="{8DF8AE6E-38CD-4B2A-8E02-F099DD30EF40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16" creationId="{23293907-0F26-4752-BCD0-3AC2C5026383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18" creationId="{1E32D174-F8A9-4FF0-8888-1B4F5E184961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20" creationId="{769201C5-687E-46FB-BA72-23BA40BFEE1E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22" creationId="{339141A8-FDFD-4ABE-A499-72C9669F4BE6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24" creationId="{8A439E11-755A-4258-859D-56A6B6AFCB66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26" creationId="{E916EF49-F958-4F28-A999-F8FA8D09AF86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28" creationId="{A7665D74-DFEA-412C-928C-F090E67084F3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30" creationId="{3E84BD56-679D-4E0C-9C9B-D694ABF07373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32" creationId="{2335FEDF-EF88-4E68-9CF7-5A72EF32AFC2}"/>
          </ac:spMkLst>
        </pc:spChg>
        <pc:spChg chg="add">
          <ac:chgData name="Ariane mariana Mendoza santa cruz" userId="8f6cb26a-15a4-4782-98b2-5b116b4e55c4" providerId="ADAL" clId="{00A8EB8A-451E-4C8F-9B8C-969D18840EDB}" dt="2023-07-27T18:57:42.821" v="28" actId="26606"/>
          <ac:spMkLst>
            <pc:docMk/>
            <pc:sldMk cId="4142057914" sldId="258"/>
            <ac:spMk id="34" creationId="{837A7BE2-DF08-4ECE-A520-13927DBF4C5E}"/>
          </ac:spMkLst>
        </pc:spChg>
        <pc:picChg chg="mod ord">
          <ac:chgData name="Ariane mariana Mendoza santa cruz" userId="8f6cb26a-15a4-4782-98b2-5b116b4e55c4" providerId="ADAL" clId="{00A8EB8A-451E-4C8F-9B8C-969D18840EDB}" dt="2023-07-27T18:57:42.821" v="28" actId="26606"/>
          <ac:picMkLst>
            <pc:docMk/>
            <pc:sldMk cId="4142057914" sldId="258"/>
            <ac:picMk id="4" creationId="{00000000-0000-0000-0000-000000000000}"/>
          </ac:picMkLst>
        </pc:picChg>
        <pc:picChg chg="mod">
          <ac:chgData name="Ariane mariana Mendoza santa cruz" userId="8f6cb26a-15a4-4782-98b2-5b116b4e55c4" providerId="ADAL" clId="{00A8EB8A-451E-4C8F-9B8C-969D18840EDB}" dt="2023-07-27T18:57:42.821" v="28" actId="26606"/>
          <ac:picMkLst>
            <pc:docMk/>
            <pc:sldMk cId="4142057914" sldId="258"/>
            <ac:picMk id="6" creationId="{00000000-0000-0000-0000-000000000000}"/>
          </ac:picMkLst>
        </pc:picChg>
        <pc:picChg chg="mod ord">
          <ac:chgData name="Ariane mariana Mendoza santa cruz" userId="8f6cb26a-15a4-4782-98b2-5b116b4e55c4" providerId="ADAL" clId="{00A8EB8A-451E-4C8F-9B8C-969D18840EDB}" dt="2023-07-27T18:57:42.821" v="28" actId="26606"/>
          <ac:picMkLst>
            <pc:docMk/>
            <pc:sldMk cId="4142057914" sldId="258"/>
            <ac:picMk id="7" creationId="{00000000-0000-0000-0000-000000000000}"/>
          </ac:picMkLst>
        </pc:picChg>
        <pc:picChg chg="mod ord">
          <ac:chgData name="Ariane mariana Mendoza santa cruz" userId="8f6cb26a-15a4-4782-98b2-5b116b4e55c4" providerId="ADAL" clId="{00A8EB8A-451E-4C8F-9B8C-969D18840EDB}" dt="2023-07-27T18:57:42.821" v="28" actId="26606"/>
          <ac:picMkLst>
            <pc:docMk/>
            <pc:sldMk cId="4142057914" sldId="258"/>
            <ac:picMk id="8" creationId="{00000000-0000-0000-0000-000000000000}"/>
          </ac:picMkLst>
        </pc:picChg>
        <pc:picChg chg="mod">
          <ac:chgData name="Ariane mariana Mendoza santa cruz" userId="8f6cb26a-15a4-4782-98b2-5b116b4e55c4" providerId="ADAL" clId="{00A8EB8A-451E-4C8F-9B8C-969D18840EDB}" dt="2023-07-27T18:57:42.821" v="28" actId="26606"/>
          <ac:picMkLst>
            <pc:docMk/>
            <pc:sldMk cId="4142057914" sldId="258"/>
            <ac:picMk id="9" creationId="{00000000-0000-0000-0000-000000000000}"/>
          </ac:picMkLst>
        </pc:picChg>
      </pc:sldChg>
      <pc:sldChg chg="addSp modSp add mod setBg">
        <pc:chgData name="Ariane mariana Mendoza santa cruz" userId="8f6cb26a-15a4-4782-98b2-5b116b4e55c4" providerId="ADAL" clId="{00A8EB8A-451E-4C8F-9B8C-969D18840EDB}" dt="2023-07-27T18:59:11.671" v="44" actId="207"/>
        <pc:sldMkLst>
          <pc:docMk/>
          <pc:sldMk cId="4231173078" sldId="259"/>
        </pc:sldMkLst>
        <pc:spChg chg="mo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0A8EB8A-451E-4C8F-9B8C-969D18840EDB}" dt="2023-07-27T18:59:11.671" v="44" actId="207"/>
          <ac:spMkLst>
            <pc:docMk/>
            <pc:sldMk cId="4231173078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0A8EB8A-451E-4C8F-9B8C-969D18840EDB}" dt="2023-07-27T18:58:04.136" v="33" actId="26606"/>
          <ac:spMkLst>
            <pc:docMk/>
            <pc:sldMk cId="4231173078" sldId="259"/>
            <ac:spMk id="20" creationId="{8D71EDA1-87BF-4D5D-AB79-F346FD19278A}"/>
          </ac:spMkLst>
        </pc:spChg>
      </pc:sldChg>
      <pc:sldChg chg="modSp add mod">
        <pc:chgData name="Ariane mariana Mendoza santa cruz" userId="8f6cb26a-15a4-4782-98b2-5b116b4e55c4" providerId="ADAL" clId="{00A8EB8A-451E-4C8F-9B8C-969D18840EDB}" dt="2023-07-27T18:55:34.239" v="8" actId="27636"/>
        <pc:sldMkLst>
          <pc:docMk/>
          <pc:sldMk cId="3035981621" sldId="260"/>
        </pc:sldMkLst>
        <pc:spChg chg="mod">
          <ac:chgData name="Ariane mariana Mendoza santa cruz" userId="8f6cb26a-15a4-4782-98b2-5b116b4e55c4" providerId="ADAL" clId="{00A8EB8A-451E-4C8F-9B8C-969D18840EDB}" dt="2023-07-27T18:55:34.239" v="8" actId="27636"/>
          <ac:spMkLst>
            <pc:docMk/>
            <pc:sldMk cId="3035981621" sldId="260"/>
            <ac:spMk id="3" creationId="{00000000-0000-0000-0000-000000000000}"/>
          </ac:spMkLst>
        </pc:spChg>
      </pc:sldChg>
      <pc:sldChg chg="modSp add mod ord">
        <pc:chgData name="Ariane mariana Mendoza santa cruz" userId="8f6cb26a-15a4-4782-98b2-5b116b4e55c4" providerId="ADAL" clId="{00A8EB8A-451E-4C8F-9B8C-969D18840EDB}" dt="2023-07-27T19:02:16.518" v="173" actId="20577"/>
        <pc:sldMkLst>
          <pc:docMk/>
          <pc:sldMk cId="3837389551" sldId="261"/>
        </pc:sldMkLst>
        <pc:spChg chg="mod">
          <ac:chgData name="Ariane mariana Mendoza santa cruz" userId="8f6cb26a-15a4-4782-98b2-5b116b4e55c4" providerId="ADAL" clId="{00A8EB8A-451E-4C8F-9B8C-969D18840EDB}" dt="2023-07-27T19:02:16.518" v="173" actId="20577"/>
          <ac:spMkLst>
            <pc:docMk/>
            <pc:sldMk cId="3837389551" sldId="261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00A8EB8A-451E-4C8F-9B8C-969D18840EDB}" dt="2023-07-27T19:00:19.882" v="113" actId="113"/>
        <pc:sldMkLst>
          <pc:docMk/>
          <pc:sldMk cId="3927209405" sldId="262"/>
        </pc:sldMkLst>
        <pc:spChg chg="mo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0A8EB8A-451E-4C8F-9B8C-969D18840EDB}" dt="2023-07-27T19:00:19.882" v="113" actId="113"/>
          <ac:spMkLst>
            <pc:docMk/>
            <pc:sldMk cId="3927209405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0A8EB8A-451E-4C8F-9B8C-969D18840EDB}" dt="2023-07-27T18:59:29.149" v="45" actId="26606"/>
          <ac:spMkLst>
            <pc:docMk/>
            <pc:sldMk cId="3927209405" sldId="262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00A8EB8A-451E-4C8F-9B8C-969D18840EDB}" dt="2023-07-27T19:00:32.183" v="117" actId="403"/>
        <pc:sldMkLst>
          <pc:docMk/>
          <pc:sldMk cId="1228577616" sldId="263"/>
        </pc:sldMkLst>
        <pc:spChg chg="mo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00A8EB8A-451E-4C8F-9B8C-969D18840EDB}" dt="2023-07-27T19:00:32.183" v="117" actId="403"/>
          <ac:spMkLst>
            <pc:docMk/>
            <pc:sldMk cId="1228577616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00A8EB8A-451E-4C8F-9B8C-969D18840EDB}" dt="2023-07-27T19:00:25.909" v="114" actId="26606"/>
          <ac:spMkLst>
            <pc:docMk/>
            <pc:sldMk cId="1228577616" sldId="263"/>
            <ac:spMk id="16" creationId="{53E5B1A8-3AC9-4BD1-9BBC-78CA94F2D1BA}"/>
          </ac:spMkLst>
        </pc:spChg>
      </pc:sldChg>
      <pc:sldChg chg="add del">
        <pc:chgData name="Ariane mariana Mendoza santa cruz" userId="8f6cb26a-15a4-4782-98b2-5b116b4e55c4" providerId="ADAL" clId="{00A8EB8A-451E-4C8F-9B8C-969D18840EDB}" dt="2023-07-27T18:56:45.135" v="24"/>
        <pc:sldMkLst>
          <pc:docMk/>
          <pc:sldMk cId="110676662" sldId="264"/>
        </pc:sldMkLst>
      </pc:sldChg>
      <pc:sldChg chg="add ord">
        <pc:chgData name="Ariane mariana Mendoza santa cruz" userId="8f6cb26a-15a4-4782-98b2-5b116b4e55c4" providerId="ADAL" clId="{00A8EB8A-451E-4C8F-9B8C-969D18840EDB}" dt="2023-07-27T18:56:57.734" v="27"/>
        <pc:sldMkLst>
          <pc:docMk/>
          <pc:sldMk cId="3014408020" sldId="264"/>
        </pc:sldMkLst>
      </pc:sldChg>
      <pc:sldChg chg="add del">
        <pc:chgData name="Ariane mariana Mendoza santa cruz" userId="8f6cb26a-15a4-4782-98b2-5b116b4e55c4" providerId="ADAL" clId="{00A8EB8A-451E-4C8F-9B8C-969D18840EDB}" dt="2023-07-27T18:56:28.160" v="22" actId="2696"/>
        <pc:sldMkLst>
          <pc:docMk/>
          <pc:sldMk cId="3543482755" sldId="264"/>
        </pc:sldMkLst>
      </pc:sldChg>
      <pc:sldChg chg="add del">
        <pc:chgData name="Ariane mariana Mendoza santa cruz" userId="8f6cb26a-15a4-4782-98b2-5b116b4e55c4" providerId="ADAL" clId="{00A8EB8A-451E-4C8F-9B8C-969D18840EDB}" dt="2023-07-27T18:56:22.075" v="19"/>
        <pc:sldMkLst>
          <pc:docMk/>
          <pc:sldMk cId="3926879770" sldId="264"/>
        </pc:sldMkLst>
      </pc:sldChg>
      <pc:sldChg chg="add del">
        <pc:chgData name="Ariane mariana Mendoza santa cruz" userId="8f6cb26a-15a4-4782-98b2-5b116b4e55c4" providerId="ADAL" clId="{00A8EB8A-451E-4C8F-9B8C-969D18840EDB}" dt="2023-07-27T18:56:45.135" v="24"/>
        <pc:sldMkLst>
          <pc:docMk/>
          <pc:sldMk cId="1126466137" sldId="265"/>
        </pc:sldMkLst>
      </pc:sldChg>
      <pc:sldChg chg="modSp add del mod">
        <pc:chgData name="Ariane mariana Mendoza santa cruz" userId="8f6cb26a-15a4-4782-98b2-5b116b4e55c4" providerId="ADAL" clId="{00A8EB8A-451E-4C8F-9B8C-969D18840EDB}" dt="2023-07-27T18:56:28.160" v="22" actId="2696"/>
        <pc:sldMkLst>
          <pc:docMk/>
          <pc:sldMk cId="2233220883" sldId="265"/>
        </pc:sldMkLst>
        <pc:spChg chg="mod">
          <ac:chgData name="Ariane mariana Mendoza santa cruz" userId="8f6cb26a-15a4-4782-98b2-5b116b4e55c4" providerId="ADAL" clId="{00A8EB8A-451E-4C8F-9B8C-969D18840EDB}" dt="2023-07-27T18:56:26.915" v="21" actId="27636"/>
          <ac:spMkLst>
            <pc:docMk/>
            <pc:sldMk cId="2233220883" sldId="265"/>
            <ac:spMk id="3" creationId="{00000000-0000-0000-0000-000000000000}"/>
          </ac:spMkLst>
        </pc:spChg>
      </pc:sldChg>
      <pc:sldChg chg="modSp add del mod">
        <pc:chgData name="Ariane mariana Mendoza santa cruz" userId="8f6cb26a-15a4-4782-98b2-5b116b4e55c4" providerId="ADAL" clId="{00A8EB8A-451E-4C8F-9B8C-969D18840EDB}" dt="2023-07-27T18:56:22.075" v="19"/>
        <pc:sldMkLst>
          <pc:docMk/>
          <pc:sldMk cId="3520728764" sldId="265"/>
        </pc:sldMkLst>
        <pc:spChg chg="mod">
          <ac:chgData name="Ariane mariana Mendoza santa cruz" userId="8f6cb26a-15a4-4782-98b2-5b116b4e55c4" providerId="ADAL" clId="{00A8EB8A-451E-4C8F-9B8C-969D18840EDB}" dt="2023-07-27T18:56:22.075" v="19"/>
          <ac:spMkLst>
            <pc:docMk/>
            <pc:sldMk cId="3520728764" sldId="265"/>
            <ac:spMk id="3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1C936B84-A2D9-4F7D-9519-DD2F66C29C54}"/>
    <pc:docChg chg="modSld">
      <pc:chgData name="Ariane mariana Mendoza santa cruz" userId="8f6cb26a-15a4-4782-98b2-5b116b4e55c4" providerId="ADAL" clId="{1C936B84-A2D9-4F7D-9519-DD2F66C29C54}" dt="2024-03-06T23:32:53.569" v="0" actId="20577"/>
      <pc:docMkLst>
        <pc:docMk/>
      </pc:docMkLst>
      <pc:sldChg chg="modSp mod">
        <pc:chgData name="Ariane mariana Mendoza santa cruz" userId="8f6cb26a-15a4-4782-98b2-5b116b4e55c4" providerId="ADAL" clId="{1C936B84-A2D9-4F7D-9519-DD2F66C29C54}" dt="2024-03-06T23:32:53.569" v="0" actId="20577"/>
        <pc:sldMkLst>
          <pc:docMk/>
          <pc:sldMk cId="3927209405" sldId="262"/>
        </pc:sldMkLst>
        <pc:spChg chg="mod">
          <ac:chgData name="Ariane mariana Mendoza santa cruz" userId="8f6cb26a-15a4-4782-98b2-5b116b4e55c4" providerId="ADAL" clId="{1C936B84-A2D9-4F7D-9519-DD2F66C29C54}" dt="2024-03-06T23:32:53.569" v="0" actId="20577"/>
          <ac:spMkLst>
            <pc:docMk/>
            <pc:sldMk cId="3927209405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D86A1-F5BC-49C1-A326-90256B729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90B2D-34D5-4763-AB90-1DC58AED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video</a:t>
            </a:r>
            <a:br>
              <a:rPr lang="en-US" dirty="0"/>
            </a:br>
            <a:r>
              <a:rPr lang="en-US" dirty="0"/>
              <a:t>https://www.youtube.com/watch?v=iZnL2cb_w20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2A05-1C62-4B99-87BB-7DE7D4992B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Past</a:t>
            </a:r>
            <a:r>
              <a:rPr lang="es-MX" dirty="0"/>
              <a:t> + </a:t>
            </a:r>
            <a:r>
              <a:rPr lang="es-MX" dirty="0" err="1"/>
              <a:t>would</a:t>
            </a:r>
            <a:r>
              <a:rPr lang="es-MX" dirty="0"/>
              <a:t> + </a:t>
            </a:r>
            <a:r>
              <a:rPr lang="es-MX" dirty="0" err="1"/>
              <a:t>verb</a:t>
            </a:r>
            <a:r>
              <a:rPr lang="es-MX" dirty="0"/>
              <a:t> in base </a:t>
            </a:r>
            <a:r>
              <a:rPr lang="es-MX" dirty="0" err="1"/>
              <a:t>form</a:t>
            </a:r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changed </a:t>
            </a:r>
            <a:r>
              <a:rPr lang="en-US" dirty="0"/>
              <a:t>one thing about yourself, what </a:t>
            </a:r>
            <a:r>
              <a:rPr lang="en-US" b="1" dirty="0"/>
              <a:t>would it be</a:t>
            </a:r>
            <a:r>
              <a:rPr lang="en-US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a guy </a:t>
            </a:r>
            <a:r>
              <a:rPr lang="en-US" b="1" dirty="0"/>
              <a:t>didn’t call </a:t>
            </a:r>
            <a:r>
              <a:rPr lang="en-US" dirty="0"/>
              <a:t>you after a date, </a:t>
            </a:r>
            <a:r>
              <a:rPr lang="en-US" b="1" dirty="0"/>
              <a:t>would you </a:t>
            </a:r>
            <a:r>
              <a:rPr lang="en-US" b="1" dirty="0" err="1"/>
              <a:t>be</a:t>
            </a:r>
            <a:r>
              <a:rPr lang="en-US" dirty="0" err="1"/>
              <a:t>angry</a:t>
            </a:r>
            <a:r>
              <a:rPr lang="en-US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 b="1" dirty="0"/>
              <a:t>would you react </a:t>
            </a:r>
            <a:r>
              <a:rPr lang="en-US" dirty="0"/>
              <a:t>if someone </a:t>
            </a:r>
            <a:r>
              <a:rPr lang="en-US" b="1" dirty="0"/>
              <a:t>gave </a:t>
            </a:r>
            <a:r>
              <a:rPr lang="en-US" dirty="0"/>
              <a:t>you a compliment?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won </a:t>
            </a:r>
            <a:r>
              <a:rPr lang="en-US" dirty="0"/>
              <a:t>a million dollars, how </a:t>
            </a:r>
            <a:r>
              <a:rPr lang="en-US" b="1" dirty="0"/>
              <a:t>would you spend</a:t>
            </a:r>
            <a:r>
              <a:rPr lang="en-US" dirty="0"/>
              <a:t> it?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Who </a:t>
            </a:r>
            <a:r>
              <a:rPr lang="en-US" b="1" dirty="0"/>
              <a:t>would you take </a:t>
            </a:r>
            <a:r>
              <a:rPr lang="en-US" dirty="0"/>
              <a:t>to a party if you </a:t>
            </a:r>
            <a:r>
              <a:rPr lang="en-US" b="1" dirty="0"/>
              <a:t>had </a:t>
            </a:r>
            <a:r>
              <a:rPr lang="en-US" dirty="0"/>
              <a:t>a choice?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celebrated </a:t>
            </a:r>
            <a:r>
              <a:rPr lang="en-US" dirty="0"/>
              <a:t>an important birthday, what </a:t>
            </a:r>
            <a:r>
              <a:rPr lang="en-US" b="1" dirty="0"/>
              <a:t>would be </a:t>
            </a:r>
            <a:r>
              <a:rPr lang="en-US" dirty="0"/>
              <a:t>your ideal gift?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found </a:t>
            </a:r>
            <a:r>
              <a:rPr lang="en-US" dirty="0"/>
              <a:t>someone’s bag on the sidewalk, </a:t>
            </a:r>
            <a:r>
              <a:rPr lang="en-US" b="1" dirty="0"/>
              <a:t>would you try </a:t>
            </a:r>
            <a:r>
              <a:rPr lang="en-US" dirty="0"/>
              <a:t>to return it to the  owner?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I </a:t>
            </a:r>
            <a:r>
              <a:rPr lang="en-US" b="1" dirty="0"/>
              <a:t>asked </a:t>
            </a:r>
            <a:r>
              <a:rPr lang="en-US" dirty="0"/>
              <a:t>your best friend to describe you, which word </a:t>
            </a:r>
            <a:r>
              <a:rPr lang="en-US" b="1" dirty="0"/>
              <a:t>would he choose</a:t>
            </a:r>
            <a:r>
              <a:rPr lang="en-US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Who </a:t>
            </a:r>
            <a:r>
              <a:rPr lang="en-US" b="1" dirty="0"/>
              <a:t>would you ask </a:t>
            </a:r>
            <a:r>
              <a:rPr lang="en-US" dirty="0"/>
              <a:t>for help, if you </a:t>
            </a:r>
            <a:r>
              <a:rPr lang="en-US" b="1" dirty="0"/>
              <a:t>needed to solve </a:t>
            </a:r>
            <a:r>
              <a:rPr lang="en-US" dirty="0"/>
              <a:t>a problem?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had </a:t>
            </a:r>
            <a:r>
              <a:rPr lang="en-US" dirty="0"/>
              <a:t>to choose, </a:t>
            </a:r>
            <a:r>
              <a:rPr lang="en-US" b="1" dirty="0"/>
              <a:t>would you prefer </a:t>
            </a:r>
            <a:r>
              <a:rPr lang="en-US" dirty="0"/>
              <a:t>a trip to South America or the Far East?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2A05-1C62-4B99-87BB-7DE7D4992B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Would</a:t>
            </a:r>
            <a:r>
              <a:rPr lang="en-US" baseline="0" dirty="0"/>
              <a:t> not be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Would, be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 be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 hire</a:t>
            </a:r>
          </a:p>
          <a:p>
            <a:pPr marL="228600" indent="-228600">
              <a:buAutoNum type="arabicPeriod"/>
            </a:pPr>
            <a:r>
              <a:rPr lang="en-US" baseline="0" dirty="0"/>
              <a:t>Were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 not be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 you be</a:t>
            </a:r>
          </a:p>
          <a:p>
            <a:pPr marL="228600" indent="-228600">
              <a:buAutoNum type="arabicPeriod"/>
            </a:pPr>
            <a:r>
              <a:rPr lang="en-US" baseline="0" dirty="0"/>
              <a:t>Would follow</a:t>
            </a:r>
          </a:p>
          <a:p>
            <a:pPr marL="228600" indent="-228600">
              <a:buAutoNum type="arabicPeriod"/>
            </a:pPr>
            <a:r>
              <a:rPr lang="en-US" baseline="0" dirty="0"/>
              <a:t>Were</a:t>
            </a:r>
          </a:p>
          <a:p>
            <a:pPr marL="228600" indent="-228600">
              <a:buAutoNum type="arabicPeriod"/>
            </a:pPr>
            <a:r>
              <a:rPr lang="en-US" baseline="0" dirty="0"/>
              <a:t>Were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7CBCE-6F0D-4DAC-AD96-10A67DA15A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https://create.kahoot.it/details/41d06a25-6688-440c-8e0d-33a551533a6e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7CBCE-6F0D-4DAC-AD96-10A67DA15A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65C-B863-7087-CE83-3F8ABE5DB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7B6EE-13CC-1209-DF6D-7FC5B2689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528E-FE2C-B3D7-6D7C-E95A430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CF49-7F2A-9CBE-D042-17C8D720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407E-6B64-04BE-4BF5-E805ED0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2930-237E-61F3-4EEE-EBA06D26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EB35F-D32C-25EC-43F9-ACC2095E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5371-873C-005E-74DC-55CEBE3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B083-48B9-373C-925C-4F1403E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C77D-9001-E586-8185-ACB2F7F3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23D9D-4EAA-44A7-5308-2CBC84DE5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AE5B-8589-3872-B220-A5E3B07A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9925-C877-1E3F-ADFC-810FB26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C670-29B9-45A9-69FF-F06BD439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5128-2AEE-D4AA-35F1-935503A5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8BC7-771A-1FA1-DE2B-243B5A65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ACFE-09CB-9B0D-0495-644281E3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EEB-22F5-680A-A807-A552CD1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7139-647C-B294-A190-42924F88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ECB8-7590-4346-D9F1-C658DF65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21DD-DC16-34D9-67AE-9ACD5DB9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D81D-CB4B-CEEC-3A67-FF71C571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05A-781C-60E2-9813-5B35074E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6FCD-40FA-FFF6-00DD-9935368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FC48-391D-6AD9-D745-A8D6A7DE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25B2-B5B6-55A8-887C-9CEAAF35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D5D4-351C-81FD-244B-126747F36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F61F7-50EA-E966-F464-5F936EBD4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FF01-FCB8-C863-4BCF-FC077AF4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F1EE6-EED4-9A50-FCA6-C5E9D77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D602D-2D27-0F6D-0311-32AB554B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A2C8-5651-9F6A-4E1E-97C6CC4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FBFB-A463-C36A-6278-A8A42D95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B33D-D3E2-1E67-E248-7A7AB136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6AB8-3ABB-CE62-500B-173C7A8EF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BE02C-05AD-144E-74DD-6187E3C1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4B21A-D99B-C261-C485-CBAB1D21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07B5-2908-ED09-9B22-29D4C9D6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AFC4D-E31D-A3B1-EB6C-0C05040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2288-230E-1EF8-2C9C-25709761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F4F06-AB28-17BF-97B0-9D6506BA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AF36-3FA2-EC4F-EEAC-A016FA5F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F0D08-D1E3-CDD8-FFEB-222AA55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FFDE9-9671-D6C3-1D7B-F19B02D5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CB350-77FD-A813-B997-1B36577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35AFC-6DE3-F452-E7F8-A6A16F79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BE4F-B7D5-BA65-5680-3751E7FD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2BB2-A830-7551-C45A-5723169B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8FED-1612-2ED1-B5A1-5A3D2B99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6107-DEAE-DBE7-F64E-E00F83C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452A-9FD3-EC10-6FAB-0F4C0FF6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3F0F-CDF5-91A9-C141-561AC7E4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58A3-714C-7843-A61A-6AD664BC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9D5F-BD5C-6DD2-4E08-C9FBB6BF3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FA97-C3CF-C1EA-CB4F-6E7CE938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5A49-0040-66B4-03AD-13E3E3E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5369-3F4A-15E8-FE95-CC474DD5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7B45-0A3A-1032-8023-99A28064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7B71F-E10A-E71F-D488-CFBEDEE2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2068-0735-29FD-31D0-E842BE88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65FB-8468-EBB4-0364-7D39ED4B7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C2DD-A7B8-4AE9-85A7-42DC1B9BBB7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1F9D-A7E6-A839-A4F8-9898B6FD4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46F9-9A75-B9B9-CFC5-FD04B6D9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7B3D-A8AC-4E4F-9511-17A08095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5FA01-1B12-92F0-2945-0A29049C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Unreal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F85A2-6381-5D3D-5AAC-0E0146E7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22. Second conditional</a:t>
            </a:r>
          </a:p>
        </p:txBody>
      </p:sp>
    </p:spTree>
    <p:extLst>
      <p:ext uri="{BB962C8B-B14F-4D97-AF65-F5344CB8AC3E}">
        <p14:creationId xmlns:p14="http://schemas.microsoft.com/office/powerpoint/2010/main" val="40846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443" y="4928180"/>
            <a:ext cx="3474719" cy="1286354"/>
          </a:xfrm>
        </p:spPr>
        <p:txBody>
          <a:bodyPr>
            <a:normAutofit/>
          </a:bodyPr>
          <a:lstStyle/>
          <a:p>
            <a:pPr algn="r"/>
            <a:r>
              <a:rPr lang="es-MX" sz="3800" dirty="0" err="1"/>
              <a:t>Fantasy</a:t>
            </a:r>
            <a:r>
              <a:rPr lang="es-MX" sz="3800" dirty="0"/>
              <a:t> and </a:t>
            </a:r>
            <a:r>
              <a:rPr lang="es-MX" sz="3800" dirty="0" err="1"/>
              <a:t>professions</a:t>
            </a:r>
            <a:r>
              <a:rPr lang="es-MX" sz="3800" dirty="0"/>
              <a:t> </a:t>
            </a:r>
            <a:endParaRPr lang="en-US" sz="3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0" y="742789"/>
            <a:ext cx="361508" cy="632042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12" y="1589964"/>
            <a:ext cx="695251" cy="1162460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E99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87" y="3050442"/>
            <a:ext cx="1600336" cy="2990528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354" y="980323"/>
            <a:ext cx="3644730" cy="1512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086" y="2979485"/>
            <a:ext cx="1227681" cy="1611332"/>
          </a:xfrm>
          <a:prstGeom prst="rect">
            <a:avLst/>
          </a:prstGeom>
        </p:spPr>
      </p:pic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354" y="3153048"/>
            <a:ext cx="4162447" cy="3061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What would you be if you were not a/an (your profession)?</a:t>
            </a:r>
          </a:p>
          <a:p>
            <a:pPr marL="0" indent="0">
              <a:buNone/>
            </a:pPr>
            <a:r>
              <a:rPr lang="en-US" sz="2000" dirty="0"/>
              <a:t>What would you do if you were in a fantasy world?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205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Second conditional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We talk about hypothetical situations. The verb in the conditional clause is in the past tense, yet the meaning of the sentence is in the present or future.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conditional clause </a:t>
            </a:r>
            <a:r>
              <a:rPr lang="en-US" sz="2000" dirty="0"/>
              <a:t>(</a:t>
            </a:r>
            <a:r>
              <a:rPr lang="en-US" sz="2000" b="1" dirty="0"/>
              <a:t>if</a:t>
            </a:r>
            <a:r>
              <a:rPr lang="en-US" sz="2000" dirty="0"/>
              <a:t> + Past Simple) +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 clause </a:t>
            </a:r>
            <a:r>
              <a:rPr lang="en-US" sz="2000" dirty="0"/>
              <a:t>(</a:t>
            </a:r>
            <a:r>
              <a:rPr lang="en-US" sz="2000" b="1" dirty="0"/>
              <a:t>would</a:t>
            </a:r>
            <a:r>
              <a:rPr lang="en-US" sz="2000" dirty="0"/>
              <a:t> + base form of the verb).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b="1" dirty="0"/>
              <a:t>If</a:t>
            </a:r>
            <a:r>
              <a:rPr lang="en-US" sz="2000" dirty="0"/>
              <a:t> she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had</a:t>
            </a:r>
            <a:r>
              <a:rPr lang="en-US" sz="2000" dirty="0"/>
              <a:t> a car, she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would drive </a:t>
            </a:r>
            <a:r>
              <a:rPr lang="en-US" sz="2000" dirty="0"/>
              <a:t>to work.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sometimes use could instead of would.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we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had</a:t>
            </a:r>
            <a:r>
              <a:rPr lang="en-US" sz="2000" dirty="0"/>
              <a:t> more time, we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would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exercise </a:t>
            </a:r>
            <a:r>
              <a:rPr lang="en-US" sz="2000" dirty="0"/>
              <a:t>more.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/>
              <a:t>If we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won</a:t>
            </a:r>
            <a:r>
              <a:rPr lang="en-US" sz="2000" dirty="0"/>
              <a:t> the lottery, we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could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buy </a:t>
            </a:r>
            <a:r>
              <a:rPr lang="en-US" sz="2000" dirty="0"/>
              <a:t>a new car.</a:t>
            </a:r>
          </a:p>
        </p:txBody>
      </p:sp>
    </p:spTree>
    <p:extLst>
      <p:ext uri="{BB962C8B-B14F-4D97-AF65-F5344CB8AC3E}">
        <p14:creationId xmlns:p14="http://schemas.microsoft.com/office/powerpoint/2010/main" val="423117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changed / change </a:t>
            </a:r>
            <a:r>
              <a:rPr lang="en-US" dirty="0"/>
              <a:t>one thing about yourself, what </a:t>
            </a:r>
            <a:r>
              <a:rPr lang="en-US" b="1" dirty="0"/>
              <a:t>would it be / it would be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guy </a:t>
            </a:r>
            <a:r>
              <a:rPr lang="en-US" b="1" dirty="0"/>
              <a:t>wouldn’t call / didn’t call </a:t>
            </a:r>
            <a:r>
              <a:rPr lang="en-US" dirty="0"/>
              <a:t>you after a date, </a:t>
            </a:r>
            <a:r>
              <a:rPr lang="en-US" b="1" dirty="0"/>
              <a:t>would you be / were you </a:t>
            </a:r>
            <a:r>
              <a:rPr lang="en-US" dirty="0"/>
              <a:t>angry?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 b="1" dirty="0"/>
              <a:t>would you react / did you react </a:t>
            </a:r>
            <a:r>
              <a:rPr lang="en-US" dirty="0"/>
              <a:t>if someone </a:t>
            </a:r>
            <a:r>
              <a:rPr lang="en-US" b="1" dirty="0"/>
              <a:t>gave / gives </a:t>
            </a:r>
            <a:r>
              <a:rPr lang="en-US" dirty="0"/>
              <a:t>you a compliment?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would win / won </a:t>
            </a:r>
            <a:r>
              <a:rPr lang="en-US" dirty="0"/>
              <a:t>a million dollars, how </a:t>
            </a:r>
            <a:r>
              <a:rPr lang="en-US" b="1" dirty="0"/>
              <a:t>you spent / would you spend</a:t>
            </a:r>
            <a:r>
              <a:rPr lang="en-US" dirty="0"/>
              <a:t>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</a:t>
            </a:r>
            <a:r>
              <a:rPr lang="en-US" b="1" dirty="0"/>
              <a:t>would you take / did you take </a:t>
            </a:r>
            <a:r>
              <a:rPr lang="en-US" dirty="0"/>
              <a:t>to a party if you </a:t>
            </a:r>
            <a:r>
              <a:rPr lang="en-US" b="1" dirty="0"/>
              <a:t>had / would have </a:t>
            </a:r>
            <a:r>
              <a:rPr lang="en-US" dirty="0"/>
              <a:t>a choice?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celebrated / would celebrate </a:t>
            </a:r>
            <a:r>
              <a:rPr lang="en-US" dirty="0"/>
              <a:t>an important birthday, what </a:t>
            </a:r>
            <a:r>
              <a:rPr lang="en-US" b="1" dirty="0"/>
              <a:t>was / would be </a:t>
            </a:r>
            <a:r>
              <a:rPr lang="en-US" dirty="0"/>
              <a:t>your ideal gift?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found / find</a:t>
            </a:r>
            <a:r>
              <a:rPr lang="en-US" dirty="0"/>
              <a:t> someone’s bag on the sidewalk, </a:t>
            </a:r>
            <a:r>
              <a:rPr lang="en-US" b="1" dirty="0"/>
              <a:t>would you try / did you try </a:t>
            </a:r>
            <a:r>
              <a:rPr lang="en-US" dirty="0"/>
              <a:t>to return it to the  owner?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</a:t>
            </a:r>
            <a:r>
              <a:rPr lang="en-US" b="1" dirty="0"/>
              <a:t>would ask / asked </a:t>
            </a:r>
            <a:r>
              <a:rPr lang="en-US" dirty="0"/>
              <a:t>your best friend to describe you, which word </a:t>
            </a:r>
            <a:r>
              <a:rPr lang="en-US" b="1" dirty="0"/>
              <a:t>would he choose / did he choose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</a:t>
            </a:r>
            <a:r>
              <a:rPr lang="en-US" b="1" dirty="0"/>
              <a:t>you asked / would you ask </a:t>
            </a:r>
            <a:r>
              <a:rPr lang="en-US" dirty="0"/>
              <a:t>for help, if you </a:t>
            </a:r>
            <a:r>
              <a:rPr lang="en-US" b="1" dirty="0"/>
              <a:t>needed to solve / would solve </a:t>
            </a:r>
            <a:r>
              <a:rPr lang="en-US" dirty="0"/>
              <a:t>a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</a:t>
            </a:r>
            <a:r>
              <a:rPr lang="en-US" b="1" dirty="0"/>
              <a:t>could have / had </a:t>
            </a:r>
            <a:r>
              <a:rPr lang="en-US" dirty="0"/>
              <a:t>to choose, </a:t>
            </a:r>
            <a:r>
              <a:rPr lang="en-US" b="1" dirty="0"/>
              <a:t>could you prefer / would you prefer </a:t>
            </a:r>
            <a:r>
              <a:rPr lang="en-US" dirty="0"/>
              <a:t>a trip to South America or the Far East?</a:t>
            </a:r>
          </a:p>
        </p:txBody>
      </p:sp>
    </p:spTree>
    <p:extLst>
      <p:ext uri="{BB962C8B-B14F-4D97-AF65-F5344CB8AC3E}">
        <p14:creationId xmlns:p14="http://schemas.microsoft.com/office/powerpoint/2010/main" val="30359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Second conditional, were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formal English, were is used as a form of the verb to be in the conditional clause. It is also used in the phrase If I were you, ...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it </a:t>
            </a:r>
            <a:r>
              <a:rPr lang="en-US" sz="2000" b="1" dirty="0"/>
              <a:t>were</a:t>
            </a:r>
            <a:r>
              <a:rPr lang="en-US" sz="2000" dirty="0"/>
              <a:t> colder, I would go inside.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b="1" dirty="0"/>
              <a:t>were</a:t>
            </a:r>
            <a:r>
              <a:rPr lang="en-US" sz="2000" dirty="0"/>
              <a:t> older, I would get the job.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b="1" dirty="0"/>
              <a:t>were</a:t>
            </a:r>
            <a:r>
              <a:rPr lang="en-US" sz="2000" dirty="0"/>
              <a:t> you, I would buy a new car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Negative</a:t>
            </a:r>
          </a:p>
          <a:p>
            <a:r>
              <a:rPr lang="en-US" sz="2000" dirty="0"/>
              <a:t>If I </a:t>
            </a:r>
            <a:r>
              <a:rPr lang="en-US" sz="2000" b="1" dirty="0"/>
              <a:t>weren’t</a:t>
            </a:r>
            <a:r>
              <a:rPr lang="en-US" sz="2000" dirty="0"/>
              <a:t> a teacher, I would be an accountant.</a:t>
            </a:r>
          </a:p>
          <a:p>
            <a:r>
              <a:rPr lang="en-US" sz="2000" dirty="0"/>
              <a:t>If I </a:t>
            </a:r>
            <a:r>
              <a:rPr lang="en-US" sz="2000" b="1"/>
              <a:t>weren’t</a:t>
            </a:r>
            <a:r>
              <a:rPr lang="en-US" sz="2000"/>
              <a:t> an </a:t>
            </a:r>
            <a:r>
              <a:rPr lang="en-US" sz="2000" dirty="0"/>
              <a:t>engineer, I would be a doctor.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2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1. If I were a scientist, I ______ (not be) very happy.</a:t>
            </a:r>
          </a:p>
          <a:p>
            <a:pPr marL="0" indent="0">
              <a:buNone/>
            </a:pPr>
            <a:r>
              <a:rPr lang="en-US" sz="1800" dirty="0"/>
              <a:t>2. ______ I ______ (be) rich if I were a store owner?</a:t>
            </a:r>
          </a:p>
          <a:p>
            <a:pPr marL="0" indent="0">
              <a:buNone/>
            </a:pPr>
            <a:r>
              <a:rPr lang="en-US" sz="1800" dirty="0"/>
              <a:t>3. You ______ (be) an accountant if you were good with numbers.</a:t>
            </a:r>
          </a:p>
          <a:p>
            <a:pPr marL="0" indent="0">
              <a:buNone/>
            </a:pPr>
            <a:r>
              <a:rPr lang="en-US" sz="1800" dirty="0"/>
              <a:t>4. If we were rich, we ______ (hire) a pilot to fly us around the world.</a:t>
            </a:r>
          </a:p>
          <a:p>
            <a:pPr marL="0" indent="0">
              <a:buNone/>
            </a:pPr>
            <a:r>
              <a:rPr lang="en-US" sz="1800" dirty="0"/>
              <a:t>5. I would be a film director if I ______ (be) more creative.</a:t>
            </a:r>
          </a:p>
          <a:p>
            <a:pPr marL="0" indent="0">
              <a:buNone/>
            </a:pPr>
            <a:r>
              <a:rPr lang="en-US" sz="1800" dirty="0"/>
              <a:t>6. If they were in the right profession, they ______ (not be) so unhappy.</a:t>
            </a:r>
          </a:p>
          <a:p>
            <a:pPr marL="0" indent="0">
              <a:buNone/>
            </a:pPr>
            <a:r>
              <a:rPr lang="en-US" sz="1800" dirty="0"/>
              <a:t>7. If you weren’t an architect, what  ___ you ___ (be)?</a:t>
            </a:r>
          </a:p>
          <a:p>
            <a:pPr marL="0" indent="0">
              <a:buNone/>
            </a:pPr>
            <a:r>
              <a:rPr lang="en-US" sz="1800" dirty="0"/>
              <a:t>8. Pete ______ (follow) his dream if he weren’t so afraid to try.</a:t>
            </a:r>
          </a:p>
          <a:p>
            <a:pPr marL="0" indent="0">
              <a:buNone/>
            </a:pPr>
            <a:r>
              <a:rPr lang="en-US" sz="1800" dirty="0"/>
              <a:t>9. If Susan and John ______ (be) younger, they would choose a different profession.</a:t>
            </a:r>
          </a:p>
          <a:p>
            <a:pPr marL="0" indent="0">
              <a:buNone/>
            </a:pPr>
            <a:r>
              <a:rPr lang="en-US" sz="1800" dirty="0"/>
              <a:t>10. If Susan and Marco ______ (not be) still in cooking school, they would open their own restaurant.</a:t>
            </a:r>
          </a:p>
        </p:txBody>
      </p:sp>
    </p:spTree>
    <p:extLst>
      <p:ext uri="{BB962C8B-B14F-4D97-AF65-F5344CB8AC3E}">
        <p14:creationId xmlns:p14="http://schemas.microsoft.com/office/powerpoint/2010/main" val="12285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010" y="365125"/>
            <a:ext cx="6363789" cy="1325563"/>
          </a:xfrm>
        </p:spPr>
        <p:txBody>
          <a:bodyPr/>
          <a:lstStyle/>
          <a:p>
            <a:r>
              <a:rPr lang="en-US" dirty="0"/>
              <a:t>Ask one of your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010" y="1825624"/>
            <a:ext cx="6363789" cy="467677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I had the time, I would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</a:t>
            </a:r>
            <a:r>
              <a:rPr lang="en-US"/>
              <a:t>were very fit, </a:t>
            </a:r>
            <a:r>
              <a:rPr lang="en-US" dirty="0"/>
              <a:t>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 salesperson gave me too much money back,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had to go to a party where I didn’t know anyone,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had a two-month vacation,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were looking for a new job,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had to buy a gift for a close friend,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were celebrating my birthday tonight,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had to move,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could change one thing about my home,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could change one thing about my life,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had to describe myself in one word, 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I were an animal, ____.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5" y="461630"/>
            <a:ext cx="4010296" cy="58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8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Kahoot</a:t>
            </a:r>
            <a:r>
              <a:rPr lang="en-US" dirty="0"/>
              <a:t>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</a:t>
            </a:r>
          </a:p>
          <a:p>
            <a:pPr marL="0" indent="0" algn="ctr">
              <a:buNone/>
            </a:pPr>
            <a:r>
              <a:rPr lang="en-US" b="1" dirty="0"/>
              <a:t>If + PAST + would / could + verb in base form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Go to kahoot.it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Enter the Game PIN.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Enter your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 ready for battle.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55" y="2825750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F11DAE-3C69-4454-A04A-D22EB09EF243}">
  <ds:schemaRefs>
    <ds:schemaRef ds:uri="http://purl.org/dc/elements/1.1/"/>
    <ds:schemaRef ds:uri="fe7cff49-1afe-48e9-943d-43f7e7fe69d0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25750027-08e6-41d1-8109-3a25433f8b8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5A1214D-B946-4B6F-94DC-162048812F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B5DFA-C9A0-4C07-B700-D874EAEF0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1004</Words>
  <Application>Microsoft Office PowerPoint</Application>
  <PresentationFormat>Widescreen</PresentationFormat>
  <Paragraphs>93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Unreal conditions</vt:lpstr>
      <vt:lpstr>Fantasy and professions </vt:lpstr>
      <vt:lpstr>Second conditional</vt:lpstr>
      <vt:lpstr>Choose the correct one</vt:lpstr>
      <vt:lpstr>Second conditional, were</vt:lpstr>
      <vt:lpstr>Complete the sentences</vt:lpstr>
      <vt:lpstr>Ask one of your friends</vt:lpstr>
      <vt:lpstr>Kahoot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conditions</dc:title>
  <dc:creator>Ariane mariana Mendoza santa cruz</dc:creator>
  <cp:lastModifiedBy>Ariane mariana Mendoza santa cruz</cp:lastModifiedBy>
  <cp:revision>1</cp:revision>
  <dcterms:created xsi:type="dcterms:W3CDTF">2023-07-27T18:51:33Z</dcterms:created>
  <dcterms:modified xsi:type="dcterms:W3CDTF">2024-03-06T23:33:02Z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39500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