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54DCE-4614-4D90-B86D-1DBB163A2472}" v="22" dt="2023-07-27T19:21:26.329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1C554DCE-4614-4D90-B86D-1DBB163A2472}"/>
    <pc:docChg chg="undo custSel addSld delSld modSld sldOrd">
      <pc:chgData name="Ariane mariana Mendoza santa cruz" userId="8f6cb26a-15a4-4782-98b2-5b116b4e55c4" providerId="ADAL" clId="{1C554DCE-4614-4D90-B86D-1DBB163A2472}" dt="2023-07-27T19:25:55.287" v="137" actId="26606"/>
      <pc:docMkLst>
        <pc:docMk/>
      </pc:docMkLst>
      <pc:sldChg chg="del ord">
        <pc:chgData name="Ariane mariana Mendoza santa cruz" userId="8f6cb26a-15a4-4782-98b2-5b116b4e55c4" providerId="ADAL" clId="{1C554DCE-4614-4D90-B86D-1DBB163A2472}" dt="2023-07-27T19:14:29.177" v="5" actId="47"/>
        <pc:sldMkLst>
          <pc:docMk/>
          <pc:sldMk cId="3247742614" sldId="257"/>
        </pc:sldMkLst>
      </pc:sldChg>
      <pc:sldChg chg="addSp delSp modSp add mod setBg">
        <pc:chgData name="Ariane mariana Mendoza santa cruz" userId="8f6cb26a-15a4-4782-98b2-5b116b4e55c4" providerId="ADAL" clId="{1C554DCE-4614-4D90-B86D-1DBB163A2472}" dt="2023-07-27T19:15:04.384" v="9" actId="12"/>
        <pc:sldMkLst>
          <pc:docMk/>
          <pc:sldMk cId="890246804" sldId="258"/>
        </pc:sldMkLst>
        <pc:spChg chg="mod">
          <ac:chgData name="Ariane mariana Mendoza santa cruz" userId="8f6cb26a-15a4-4782-98b2-5b116b4e55c4" providerId="ADAL" clId="{1C554DCE-4614-4D90-B86D-1DBB163A2472}" dt="2023-07-27T19:14:53.152" v="8" actId="26606"/>
          <ac:spMkLst>
            <pc:docMk/>
            <pc:sldMk cId="890246804" sldId="258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1C554DCE-4614-4D90-B86D-1DBB163A2472}" dt="2023-07-27T19:15:04.384" v="9" actId="12"/>
          <ac:spMkLst>
            <pc:docMk/>
            <pc:sldMk cId="890246804" sldId="258"/>
            <ac:spMk id="3" creationId="{00000000-0000-0000-0000-000000000000}"/>
          </ac:spMkLst>
        </pc:spChg>
        <pc:spChg chg="add del">
          <ac:chgData name="Ariane mariana Mendoza santa cruz" userId="8f6cb26a-15a4-4782-98b2-5b116b4e55c4" providerId="ADAL" clId="{1C554DCE-4614-4D90-B86D-1DBB163A2472}" dt="2023-07-27T19:14:53.152" v="7" actId="26606"/>
          <ac:spMkLst>
            <pc:docMk/>
            <pc:sldMk cId="890246804" sldId="258"/>
            <ac:spMk id="10" creationId="{21AC6A30-4F22-4C0F-B278-19C5B8A80C55}"/>
          </ac:spMkLst>
        </pc:spChg>
        <pc:spChg chg="add del">
          <ac:chgData name="Ariane mariana Mendoza santa cruz" userId="8f6cb26a-15a4-4782-98b2-5b116b4e55c4" providerId="ADAL" clId="{1C554DCE-4614-4D90-B86D-1DBB163A2472}" dt="2023-07-27T19:14:53.152" v="7" actId="26606"/>
          <ac:spMkLst>
            <pc:docMk/>
            <pc:sldMk cId="890246804" sldId="258"/>
            <ac:spMk id="12" creationId="{BB4335AD-65B1-44E4-90AF-264024FE4BD2}"/>
          </ac:spMkLst>
        </pc:spChg>
        <pc:spChg chg="add">
          <ac:chgData name="Ariane mariana Mendoza santa cruz" userId="8f6cb26a-15a4-4782-98b2-5b116b4e55c4" providerId="ADAL" clId="{1C554DCE-4614-4D90-B86D-1DBB163A2472}" dt="2023-07-27T19:14:53.152" v="8" actId="26606"/>
          <ac:spMkLst>
            <pc:docMk/>
            <pc:sldMk cId="890246804" sldId="258"/>
            <ac:spMk id="14" creationId="{129F4FEF-3F4E-4042-8E6D-C24E201FB31A}"/>
          </ac:spMkLst>
        </pc:spChg>
        <pc:picChg chg="mod">
          <ac:chgData name="Ariane mariana Mendoza santa cruz" userId="8f6cb26a-15a4-4782-98b2-5b116b4e55c4" providerId="ADAL" clId="{1C554DCE-4614-4D90-B86D-1DBB163A2472}" dt="2023-07-27T19:14:53.152" v="8" actId="26606"/>
          <ac:picMkLst>
            <pc:docMk/>
            <pc:sldMk cId="890246804" sldId="258"/>
            <ac:picMk id="4" creationId="{00000000-0000-0000-0000-000000000000}"/>
          </ac:picMkLst>
        </pc:picChg>
        <pc:picChg chg="mod ord">
          <ac:chgData name="Ariane mariana Mendoza santa cruz" userId="8f6cb26a-15a4-4782-98b2-5b116b4e55c4" providerId="ADAL" clId="{1C554DCE-4614-4D90-B86D-1DBB163A2472}" dt="2023-07-27T19:14:53.152" v="8" actId="26606"/>
          <ac:picMkLst>
            <pc:docMk/>
            <pc:sldMk cId="890246804" sldId="258"/>
            <ac:picMk id="5" creationId="{00000000-0000-0000-0000-000000000000}"/>
          </ac:picMkLst>
        </pc:picChg>
      </pc:sldChg>
      <pc:sldChg chg="addSp modSp add mod setBg">
        <pc:chgData name="Ariane mariana Mendoza santa cruz" userId="8f6cb26a-15a4-4782-98b2-5b116b4e55c4" providerId="ADAL" clId="{1C554DCE-4614-4D90-B86D-1DBB163A2472}" dt="2023-07-27T19:15:19.451" v="10" actId="26606"/>
        <pc:sldMkLst>
          <pc:docMk/>
          <pc:sldMk cId="3222276073" sldId="259"/>
        </pc:sldMkLst>
        <pc:spChg chg="mod">
          <ac:chgData name="Ariane mariana Mendoza santa cruz" userId="8f6cb26a-15a4-4782-98b2-5b116b4e55c4" providerId="ADAL" clId="{1C554DCE-4614-4D90-B86D-1DBB163A2472}" dt="2023-07-27T19:15:19.451" v="10" actId="26606"/>
          <ac:spMkLst>
            <pc:docMk/>
            <pc:sldMk cId="3222276073" sldId="259"/>
            <ac:spMk id="2" creationId="{00000000-0000-0000-0000-000000000000}"/>
          </ac:spMkLst>
        </pc:spChg>
        <pc:spChg chg="add">
          <ac:chgData name="Ariane mariana Mendoza santa cruz" userId="8f6cb26a-15a4-4782-98b2-5b116b4e55c4" providerId="ADAL" clId="{1C554DCE-4614-4D90-B86D-1DBB163A2472}" dt="2023-07-27T19:15:19.451" v="10" actId="26606"/>
          <ac:spMkLst>
            <pc:docMk/>
            <pc:sldMk cId="3222276073" sldId="259"/>
            <ac:spMk id="9" creationId="{BACC6370-2D7E-4714-9D71-7542949D7D5D}"/>
          </ac:spMkLst>
        </pc:spChg>
        <pc:spChg chg="add">
          <ac:chgData name="Ariane mariana Mendoza santa cruz" userId="8f6cb26a-15a4-4782-98b2-5b116b4e55c4" providerId="ADAL" clId="{1C554DCE-4614-4D90-B86D-1DBB163A2472}" dt="2023-07-27T19:15:19.451" v="10" actId="26606"/>
          <ac:spMkLst>
            <pc:docMk/>
            <pc:sldMk cId="3222276073" sldId="259"/>
            <ac:spMk id="11" creationId="{F68B3F68-107C-434F-AA38-110D5EA91B85}"/>
          </ac:spMkLst>
        </pc:spChg>
        <pc:spChg chg="add">
          <ac:chgData name="Ariane mariana Mendoza santa cruz" userId="8f6cb26a-15a4-4782-98b2-5b116b4e55c4" providerId="ADAL" clId="{1C554DCE-4614-4D90-B86D-1DBB163A2472}" dt="2023-07-27T19:15:19.451" v="10" actId="26606"/>
          <ac:spMkLst>
            <pc:docMk/>
            <pc:sldMk cId="3222276073" sldId="259"/>
            <ac:spMk id="13" creationId="{AAD0DBB9-1A4B-4391-81D4-CB19F9AB918A}"/>
          </ac:spMkLst>
        </pc:spChg>
        <pc:spChg chg="add">
          <ac:chgData name="Ariane mariana Mendoza santa cruz" userId="8f6cb26a-15a4-4782-98b2-5b116b4e55c4" providerId="ADAL" clId="{1C554DCE-4614-4D90-B86D-1DBB163A2472}" dt="2023-07-27T19:15:19.451" v="10" actId="26606"/>
          <ac:spMkLst>
            <pc:docMk/>
            <pc:sldMk cId="3222276073" sldId="259"/>
            <ac:spMk id="15" creationId="{063BBA22-50EA-4C4D-BE05-F1CE4E63AA56}"/>
          </ac:spMkLst>
        </pc:spChg>
        <pc:graphicFrameChg chg="mod modGraphic">
          <ac:chgData name="Ariane mariana Mendoza santa cruz" userId="8f6cb26a-15a4-4782-98b2-5b116b4e55c4" providerId="ADAL" clId="{1C554DCE-4614-4D90-B86D-1DBB163A2472}" dt="2023-07-27T19:15:19.451" v="10" actId="26606"/>
          <ac:graphicFrameMkLst>
            <pc:docMk/>
            <pc:sldMk cId="3222276073" sldId="259"/>
            <ac:graphicFrameMk id="4" creationId="{00000000-0000-0000-0000-000000000000}"/>
          </ac:graphicFrameMkLst>
        </pc:graphicFrameChg>
      </pc:sldChg>
      <pc:sldChg chg="modSp add mod">
        <pc:chgData name="Ariane mariana Mendoza santa cruz" userId="8f6cb26a-15a4-4782-98b2-5b116b4e55c4" providerId="ADAL" clId="{1C554DCE-4614-4D90-B86D-1DBB163A2472}" dt="2023-07-27T19:16:44.049" v="65" actId="207"/>
        <pc:sldMkLst>
          <pc:docMk/>
          <pc:sldMk cId="4089347562" sldId="260"/>
        </pc:sldMkLst>
        <pc:spChg chg="mod">
          <ac:chgData name="Ariane mariana Mendoza santa cruz" userId="8f6cb26a-15a4-4782-98b2-5b116b4e55c4" providerId="ADAL" clId="{1C554DCE-4614-4D90-B86D-1DBB163A2472}" dt="2023-07-27T19:16:44.049" v="65" actId="207"/>
          <ac:spMkLst>
            <pc:docMk/>
            <pc:sldMk cId="4089347562" sldId="260"/>
            <ac:spMk id="3" creationId="{00000000-0000-0000-0000-000000000000}"/>
          </ac:spMkLst>
        </pc:spChg>
      </pc:sldChg>
      <pc:sldChg chg="addSp delSp modSp add mod setBg">
        <pc:chgData name="Ariane mariana Mendoza santa cruz" userId="8f6cb26a-15a4-4782-98b2-5b116b4e55c4" providerId="ADAL" clId="{1C554DCE-4614-4D90-B86D-1DBB163A2472}" dt="2023-07-27T19:21:26.329" v="121"/>
        <pc:sldMkLst>
          <pc:docMk/>
          <pc:sldMk cId="3434520228" sldId="261"/>
        </pc:sldMkLst>
        <pc:spChg chg="mod">
          <ac:chgData name="Ariane mariana Mendoza santa cruz" userId="8f6cb26a-15a4-4782-98b2-5b116b4e55c4" providerId="ADAL" clId="{1C554DCE-4614-4D90-B86D-1DBB163A2472}" dt="2023-07-27T19:17:29.773" v="75" actId="20577"/>
          <ac:spMkLst>
            <pc:docMk/>
            <pc:sldMk cId="3434520228" sldId="261"/>
            <ac:spMk id="2" creationId="{00000000-0000-0000-0000-000000000000}"/>
          </ac:spMkLst>
        </pc:spChg>
        <pc:spChg chg="del mod">
          <ac:chgData name="Ariane mariana Mendoza santa cruz" userId="8f6cb26a-15a4-4782-98b2-5b116b4e55c4" providerId="ADAL" clId="{1C554DCE-4614-4D90-B86D-1DBB163A2472}" dt="2023-07-27T19:17:12.527" v="66" actId="26606"/>
          <ac:spMkLst>
            <pc:docMk/>
            <pc:sldMk cId="3434520228" sldId="261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C554DCE-4614-4D90-B86D-1DBB163A2472}" dt="2023-07-27T19:17:12.527" v="66" actId="26606"/>
          <ac:spMkLst>
            <pc:docMk/>
            <pc:sldMk cId="3434520228" sldId="261"/>
            <ac:spMk id="9" creationId="{BACC6370-2D7E-4714-9D71-7542949D7D5D}"/>
          </ac:spMkLst>
        </pc:spChg>
        <pc:spChg chg="add">
          <ac:chgData name="Ariane mariana Mendoza santa cruz" userId="8f6cb26a-15a4-4782-98b2-5b116b4e55c4" providerId="ADAL" clId="{1C554DCE-4614-4D90-B86D-1DBB163A2472}" dt="2023-07-27T19:17:12.527" v="66" actId="26606"/>
          <ac:spMkLst>
            <pc:docMk/>
            <pc:sldMk cId="3434520228" sldId="261"/>
            <ac:spMk id="11" creationId="{256B2C21-A230-48C0-8DF1-C46611373C44}"/>
          </ac:spMkLst>
        </pc:spChg>
        <pc:spChg chg="add">
          <ac:chgData name="Ariane mariana Mendoza santa cruz" userId="8f6cb26a-15a4-4782-98b2-5b116b4e55c4" providerId="ADAL" clId="{1C554DCE-4614-4D90-B86D-1DBB163A2472}" dt="2023-07-27T19:17:12.527" v="66" actId="26606"/>
          <ac:spMkLst>
            <pc:docMk/>
            <pc:sldMk cId="3434520228" sldId="261"/>
            <ac:spMk id="13" creationId="{3847E18C-932D-4C95-AABA-FEC7C9499AD7}"/>
          </ac:spMkLst>
        </pc:spChg>
        <pc:spChg chg="add">
          <ac:chgData name="Ariane mariana Mendoza santa cruz" userId="8f6cb26a-15a4-4782-98b2-5b116b4e55c4" providerId="ADAL" clId="{1C554DCE-4614-4D90-B86D-1DBB163A2472}" dt="2023-07-27T19:17:12.527" v="66" actId="26606"/>
          <ac:spMkLst>
            <pc:docMk/>
            <pc:sldMk cId="3434520228" sldId="261"/>
            <ac:spMk id="15" creationId="{3150CB11-0C61-439E-910F-5787759E72A0}"/>
          </ac:spMkLst>
        </pc:spChg>
        <pc:spChg chg="add">
          <ac:chgData name="Ariane mariana Mendoza santa cruz" userId="8f6cb26a-15a4-4782-98b2-5b116b4e55c4" providerId="ADAL" clId="{1C554DCE-4614-4D90-B86D-1DBB163A2472}" dt="2023-07-27T19:17:12.527" v="66" actId="26606"/>
          <ac:spMkLst>
            <pc:docMk/>
            <pc:sldMk cId="3434520228" sldId="261"/>
            <ac:spMk id="17" creationId="{43F8A58B-5155-44CE-A5FF-7647B47D0A7A}"/>
          </ac:spMkLst>
        </pc:spChg>
        <pc:spChg chg="add">
          <ac:chgData name="Ariane mariana Mendoza santa cruz" userId="8f6cb26a-15a4-4782-98b2-5b116b4e55c4" providerId="ADAL" clId="{1C554DCE-4614-4D90-B86D-1DBB163A2472}" dt="2023-07-27T19:17:12.527" v="66" actId="26606"/>
          <ac:spMkLst>
            <pc:docMk/>
            <pc:sldMk cId="3434520228" sldId="261"/>
            <ac:spMk id="19" creationId="{443F2ACA-E6D6-4028-82DD-F03C262D5DE6}"/>
          </ac:spMkLst>
        </pc:spChg>
        <pc:graphicFrameChg chg="add mod modGraphic">
          <ac:chgData name="Ariane mariana Mendoza santa cruz" userId="8f6cb26a-15a4-4782-98b2-5b116b4e55c4" providerId="ADAL" clId="{1C554DCE-4614-4D90-B86D-1DBB163A2472}" dt="2023-07-27T19:21:26.329" v="121"/>
          <ac:graphicFrameMkLst>
            <pc:docMk/>
            <pc:sldMk cId="3434520228" sldId="261"/>
            <ac:graphicFrameMk id="5" creationId="{13B1F2D0-2889-975A-91EA-FA2E072E71DD}"/>
          </ac:graphicFrameMkLst>
        </pc:graphicFrameChg>
      </pc:sldChg>
      <pc:sldChg chg="modSp add mod">
        <pc:chgData name="Ariane mariana Mendoza santa cruz" userId="8f6cb26a-15a4-4782-98b2-5b116b4e55c4" providerId="ADAL" clId="{1C554DCE-4614-4D90-B86D-1DBB163A2472}" dt="2023-07-27T19:24:07.415" v="135" actId="207"/>
        <pc:sldMkLst>
          <pc:docMk/>
          <pc:sldMk cId="2096028500" sldId="262"/>
        </pc:sldMkLst>
        <pc:spChg chg="mod">
          <ac:chgData name="Ariane mariana Mendoza santa cruz" userId="8f6cb26a-15a4-4782-98b2-5b116b4e55c4" providerId="ADAL" clId="{1C554DCE-4614-4D90-B86D-1DBB163A2472}" dt="2023-07-27T19:24:07.415" v="135" actId="207"/>
          <ac:spMkLst>
            <pc:docMk/>
            <pc:sldMk cId="2096028500" sldId="262"/>
            <ac:spMk id="3" creationId="{00000000-0000-0000-0000-000000000000}"/>
          </ac:spMkLst>
        </pc:spChg>
      </pc:sldChg>
      <pc:sldChg chg="modSp add mod">
        <pc:chgData name="Ariane mariana Mendoza santa cruz" userId="8f6cb26a-15a4-4782-98b2-5b116b4e55c4" providerId="ADAL" clId="{1C554DCE-4614-4D90-B86D-1DBB163A2472}" dt="2023-07-27T19:25:05.538" v="136" actId="12385"/>
        <pc:sldMkLst>
          <pc:docMk/>
          <pc:sldMk cId="4080825393" sldId="263"/>
        </pc:sldMkLst>
        <pc:graphicFrameChg chg="modGraphic">
          <ac:chgData name="Ariane mariana Mendoza santa cruz" userId="8f6cb26a-15a4-4782-98b2-5b116b4e55c4" providerId="ADAL" clId="{1C554DCE-4614-4D90-B86D-1DBB163A2472}" dt="2023-07-27T19:25:05.538" v="136" actId="12385"/>
          <ac:graphicFrameMkLst>
            <pc:docMk/>
            <pc:sldMk cId="4080825393" sldId="263"/>
            <ac:graphicFrameMk id="4" creationId="{00000000-0000-0000-0000-000000000000}"/>
          </ac:graphicFrameMkLst>
        </pc:graphicFrameChg>
      </pc:sldChg>
      <pc:sldChg chg="addSp modSp add mod setBg">
        <pc:chgData name="Ariane mariana Mendoza santa cruz" userId="8f6cb26a-15a4-4782-98b2-5b116b4e55c4" providerId="ADAL" clId="{1C554DCE-4614-4D90-B86D-1DBB163A2472}" dt="2023-07-27T19:25:55.287" v="137" actId="26606"/>
        <pc:sldMkLst>
          <pc:docMk/>
          <pc:sldMk cId="1078335920" sldId="264"/>
        </pc:sldMkLst>
        <pc:spChg chg="mod">
          <ac:chgData name="Ariane mariana Mendoza santa cruz" userId="8f6cb26a-15a4-4782-98b2-5b116b4e55c4" providerId="ADAL" clId="{1C554DCE-4614-4D90-B86D-1DBB163A2472}" dt="2023-07-27T19:25:55.287" v="137" actId="26606"/>
          <ac:spMkLst>
            <pc:docMk/>
            <pc:sldMk cId="1078335920" sldId="264"/>
            <ac:spMk id="2" creationId="{00000000-0000-0000-0000-000000000000}"/>
          </ac:spMkLst>
        </pc:spChg>
        <pc:spChg chg="mod ord">
          <ac:chgData name="Ariane mariana Mendoza santa cruz" userId="8f6cb26a-15a4-4782-98b2-5b116b4e55c4" providerId="ADAL" clId="{1C554DCE-4614-4D90-B86D-1DBB163A2472}" dt="2023-07-27T19:25:55.287" v="137" actId="26606"/>
          <ac:spMkLst>
            <pc:docMk/>
            <pc:sldMk cId="1078335920" sldId="264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C554DCE-4614-4D90-B86D-1DBB163A2472}" dt="2023-07-27T19:25:55.287" v="137" actId="26606"/>
          <ac:spMkLst>
            <pc:docMk/>
            <pc:sldMk cId="1078335920" sldId="264"/>
            <ac:spMk id="14" creationId="{50D1C5B3-B60D-4696-AE60-100D5EC8AB5D}"/>
          </ac:spMkLst>
        </pc:spChg>
        <pc:spChg chg="add">
          <ac:chgData name="Ariane mariana Mendoza santa cruz" userId="8f6cb26a-15a4-4782-98b2-5b116b4e55c4" providerId="ADAL" clId="{1C554DCE-4614-4D90-B86D-1DBB163A2472}" dt="2023-07-27T19:25:55.287" v="137" actId="26606"/>
          <ac:spMkLst>
            <pc:docMk/>
            <pc:sldMk cId="1078335920" sldId="264"/>
            <ac:spMk id="16" creationId="{6C45AC87-1D03-4452-BBE4-712E10796A83}"/>
          </ac:spMkLst>
        </pc:spChg>
        <pc:spChg chg="add">
          <ac:chgData name="Ariane mariana Mendoza santa cruz" userId="8f6cb26a-15a4-4782-98b2-5b116b4e55c4" providerId="ADAL" clId="{1C554DCE-4614-4D90-B86D-1DBB163A2472}" dt="2023-07-27T19:25:55.287" v="137" actId="26606"/>
          <ac:spMkLst>
            <pc:docMk/>
            <pc:sldMk cId="1078335920" sldId="264"/>
            <ac:spMk id="18" creationId="{D3A66E38-056D-4A0A-BF1D-682AB0529888}"/>
          </ac:spMkLst>
        </pc:spChg>
        <pc:spChg chg="add">
          <ac:chgData name="Ariane mariana Mendoza santa cruz" userId="8f6cb26a-15a4-4782-98b2-5b116b4e55c4" providerId="ADAL" clId="{1C554DCE-4614-4D90-B86D-1DBB163A2472}" dt="2023-07-27T19:25:55.287" v="137" actId="26606"/>
          <ac:spMkLst>
            <pc:docMk/>
            <pc:sldMk cId="1078335920" sldId="264"/>
            <ac:spMk id="20" creationId="{E7D0A197-F7EC-4629-86FB-48D5D3B829AB}"/>
          </ac:spMkLst>
        </pc:spChg>
        <pc:spChg chg="add">
          <ac:chgData name="Ariane mariana Mendoza santa cruz" userId="8f6cb26a-15a4-4782-98b2-5b116b4e55c4" providerId="ADAL" clId="{1C554DCE-4614-4D90-B86D-1DBB163A2472}" dt="2023-07-27T19:25:55.287" v="137" actId="26606"/>
          <ac:spMkLst>
            <pc:docMk/>
            <pc:sldMk cId="1078335920" sldId="264"/>
            <ac:spMk id="22" creationId="{47251444-A29D-44A8-9E2E-263F0C215B1F}"/>
          </ac:spMkLst>
        </pc:spChg>
        <pc:picChg chg="mod ord">
          <ac:chgData name="Ariane mariana Mendoza santa cruz" userId="8f6cb26a-15a4-4782-98b2-5b116b4e55c4" providerId="ADAL" clId="{1C554DCE-4614-4D90-B86D-1DBB163A2472}" dt="2023-07-27T19:25:55.287" v="137" actId="26606"/>
          <ac:picMkLst>
            <pc:docMk/>
            <pc:sldMk cId="1078335920" sldId="264"/>
            <ac:picMk id="4" creationId="{00000000-0000-0000-0000-000000000000}"/>
          </ac:picMkLst>
        </pc:picChg>
        <pc:picChg chg="mod">
          <ac:chgData name="Ariane mariana Mendoza santa cruz" userId="8f6cb26a-15a4-4782-98b2-5b116b4e55c4" providerId="ADAL" clId="{1C554DCE-4614-4D90-B86D-1DBB163A2472}" dt="2023-07-27T19:25:55.287" v="137" actId="26606"/>
          <ac:picMkLst>
            <pc:docMk/>
            <pc:sldMk cId="1078335920" sldId="264"/>
            <ac:picMk id="7" creationId="{00000000-0000-0000-0000-000000000000}"/>
          </ac:picMkLst>
        </pc:picChg>
        <pc:picChg chg="mod">
          <ac:chgData name="Ariane mariana Mendoza santa cruz" userId="8f6cb26a-15a4-4782-98b2-5b116b4e55c4" providerId="ADAL" clId="{1C554DCE-4614-4D90-B86D-1DBB163A2472}" dt="2023-07-27T19:25:55.287" v="137" actId="26606"/>
          <ac:picMkLst>
            <pc:docMk/>
            <pc:sldMk cId="1078335920" sldId="264"/>
            <ac:picMk id="9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AEB12-D608-4A94-A4BC-9478609FC0C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922851-616A-4B23-8388-2EFBEC2BD96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lIns="0" tIns="91440" rIns="0" bIns="0"/>
        <a:lstStyle/>
        <a:p>
          <a:pPr algn="ctr">
            <a:lnSpc>
              <a:spcPct val="0"/>
            </a:lnSpc>
            <a:spcAft>
              <a:spcPts val="0"/>
            </a:spcAft>
          </a:pPr>
          <a:r>
            <a:rPr lang="es-MX" sz="2000" b="1" dirty="0" err="1"/>
            <a:t>see</a:t>
          </a:r>
          <a:r>
            <a:rPr lang="es-MX" sz="2000" b="1" dirty="0"/>
            <a:t>, </a:t>
          </a:r>
          <a:r>
            <a:rPr lang="es-MX" sz="2000" b="1" dirty="0" err="1"/>
            <a:t>eat</a:t>
          </a:r>
          <a:r>
            <a:rPr lang="es-MX" sz="2000" b="1" dirty="0"/>
            <a:t>, lie, </a:t>
          </a:r>
          <a:r>
            <a:rPr lang="es-MX" sz="2000" b="1" dirty="0" err="1"/>
            <a:t>forgive</a:t>
          </a:r>
          <a:r>
            <a:rPr lang="es-MX" sz="2000" b="1" dirty="0"/>
            <a:t>, </a:t>
          </a:r>
          <a:r>
            <a:rPr lang="es-MX" sz="2000" b="1" dirty="0" err="1"/>
            <a:t>grow</a:t>
          </a:r>
          <a:r>
            <a:rPr lang="es-MX" sz="2000" b="1" dirty="0"/>
            <a:t>, </a:t>
          </a:r>
          <a:r>
            <a:rPr lang="es-MX" sz="2000" b="1" dirty="0" err="1"/>
            <a:t>awake</a:t>
          </a:r>
          <a:r>
            <a:rPr lang="es-MX" sz="2000" b="1" dirty="0"/>
            <a:t>, </a:t>
          </a:r>
          <a:r>
            <a:rPr lang="es-MX" sz="2000" b="1" dirty="0" err="1"/>
            <a:t>study</a:t>
          </a:r>
          <a:r>
            <a:rPr lang="es-MX" sz="2000" b="1" dirty="0"/>
            <a:t>, </a:t>
          </a:r>
          <a:r>
            <a:rPr lang="es-MX" sz="2000" b="1" dirty="0" err="1"/>
            <a:t>win</a:t>
          </a:r>
          <a:r>
            <a:rPr lang="es-MX" sz="2000" b="1" dirty="0"/>
            <a:t>, show, </a:t>
          </a:r>
          <a:r>
            <a:rPr lang="es-MX" sz="2000" b="1" dirty="0" err="1"/>
            <a:t>fall</a:t>
          </a:r>
          <a:endParaRPr lang="en-US" sz="2000" dirty="0"/>
        </a:p>
      </dgm:t>
    </dgm:pt>
    <dgm:pt modelId="{8E3928B4-A186-4624-8E05-9B2DC9B1A762}" type="parTrans" cxnId="{03FF5C5D-D4A0-4537-9D7F-1BB87999A72A}">
      <dgm:prSet/>
      <dgm:spPr/>
      <dgm:t>
        <a:bodyPr/>
        <a:lstStyle/>
        <a:p>
          <a:endParaRPr lang="en-US"/>
        </a:p>
      </dgm:t>
    </dgm:pt>
    <dgm:pt modelId="{1A6D40E1-441F-4E95-BD7F-9C92F8ED5278}" type="sibTrans" cxnId="{03FF5C5D-D4A0-4537-9D7F-1BB87999A72A}">
      <dgm:prSet/>
      <dgm:spPr/>
      <dgm:t>
        <a:bodyPr/>
        <a:lstStyle/>
        <a:p>
          <a:endParaRPr lang="en-US"/>
        </a:p>
      </dgm:t>
    </dgm:pt>
    <dgm:pt modelId="{C32981D1-FBD5-4A23-8C60-865EB27747A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Mary had _____ and begun working long before the alarm went off.</a:t>
          </a:r>
        </a:p>
      </dgm:t>
    </dgm:pt>
    <dgm:pt modelId="{2638A1B7-B562-45CB-91D4-E779A7FBFA56}" type="parTrans" cxnId="{E14B0180-840A-496F-8A18-EA54E165BE2D}">
      <dgm:prSet/>
      <dgm:spPr/>
      <dgm:t>
        <a:bodyPr/>
        <a:lstStyle/>
        <a:p>
          <a:endParaRPr lang="en-US"/>
        </a:p>
      </dgm:t>
    </dgm:pt>
    <dgm:pt modelId="{AB2C237E-4EC3-4FCC-A5BE-BCF8B8B8039E}" type="sibTrans" cxnId="{E14B0180-840A-496F-8A18-EA54E165BE2D}">
      <dgm:prSet/>
      <dgm:spPr/>
      <dgm:t>
        <a:bodyPr/>
        <a:lstStyle/>
        <a:p>
          <a:endParaRPr lang="en-US"/>
        </a:p>
      </dgm:t>
    </dgm:pt>
    <dgm:pt modelId="{288B1C36-F972-42BD-81E2-63EB656A3E66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He had never  _____ a hamburger in his life.</a:t>
          </a:r>
        </a:p>
      </dgm:t>
    </dgm:pt>
    <dgm:pt modelId="{B7D36556-6E40-4DC1-8B4D-6D3FEE87502B}" type="parTrans" cxnId="{8FEA5035-7C52-40CC-88AE-3A53D59780B2}">
      <dgm:prSet/>
      <dgm:spPr/>
      <dgm:t>
        <a:bodyPr/>
        <a:lstStyle/>
        <a:p>
          <a:endParaRPr lang="en-US"/>
        </a:p>
      </dgm:t>
    </dgm:pt>
    <dgm:pt modelId="{AA7C7E15-8290-4542-8C46-1824F9FFD516}" type="sibTrans" cxnId="{8FEA5035-7C52-40CC-88AE-3A53D59780B2}">
      <dgm:prSet/>
      <dgm:spPr/>
      <dgm:t>
        <a:bodyPr/>
        <a:lstStyle/>
        <a:p>
          <a:endParaRPr lang="en-US"/>
        </a:p>
      </dgm:t>
    </dgm:pt>
    <dgm:pt modelId="{B9B30B5E-BDB3-4164-A562-56BA53F930A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We had _____ and respected every ethnic background in America.</a:t>
          </a:r>
        </a:p>
      </dgm:t>
    </dgm:pt>
    <dgm:pt modelId="{5CDFE04D-3FA7-4B96-A747-0F5FF95266F7}" type="parTrans" cxnId="{24BB5BD7-B55F-4510-8036-926DE72768C6}">
      <dgm:prSet/>
      <dgm:spPr/>
      <dgm:t>
        <a:bodyPr/>
        <a:lstStyle/>
        <a:p>
          <a:endParaRPr lang="en-US"/>
        </a:p>
      </dgm:t>
    </dgm:pt>
    <dgm:pt modelId="{21A91FD4-2FDD-49C2-9B5E-BCDD8A503FFD}" type="sibTrans" cxnId="{24BB5BD7-B55F-4510-8036-926DE72768C6}">
      <dgm:prSet/>
      <dgm:spPr/>
      <dgm:t>
        <a:bodyPr/>
        <a:lstStyle/>
        <a:p>
          <a:endParaRPr lang="en-US"/>
        </a:p>
      </dgm:t>
    </dgm:pt>
    <dgm:pt modelId="{E61E89DA-F713-41FD-A1EF-67E2ED1CE68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We’d  _____ one of the guards sitting on a horse before.</a:t>
          </a:r>
        </a:p>
      </dgm:t>
    </dgm:pt>
    <dgm:pt modelId="{3FB2627E-DF81-4F8D-9507-4003A8284F62}" type="parTrans" cxnId="{D5C3B07C-0A8D-4FB6-BFE0-1289E5663434}">
      <dgm:prSet/>
      <dgm:spPr/>
      <dgm:t>
        <a:bodyPr/>
        <a:lstStyle/>
        <a:p>
          <a:endParaRPr lang="en-US"/>
        </a:p>
      </dgm:t>
    </dgm:pt>
    <dgm:pt modelId="{1D7438C0-491E-4739-B064-98A07469FF3E}" type="sibTrans" cxnId="{D5C3B07C-0A8D-4FB6-BFE0-1289E5663434}">
      <dgm:prSet/>
      <dgm:spPr/>
      <dgm:t>
        <a:bodyPr/>
        <a:lstStyle/>
        <a:p>
          <a:endParaRPr lang="en-US"/>
        </a:p>
      </dgm:t>
    </dgm:pt>
    <dgm:pt modelId="{F45EC3EA-E076-475A-8E36-C51E84AEB67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Players under 30 had ____ only six tournaments when I joined.</a:t>
          </a:r>
        </a:p>
      </dgm:t>
    </dgm:pt>
    <dgm:pt modelId="{DD5E3553-C030-4FE8-BADD-1F080EDD6CAD}" type="parTrans" cxnId="{805860AA-B6E9-4611-916A-3C725652CE1A}">
      <dgm:prSet/>
      <dgm:spPr/>
      <dgm:t>
        <a:bodyPr/>
        <a:lstStyle/>
        <a:p>
          <a:endParaRPr lang="en-US"/>
        </a:p>
      </dgm:t>
    </dgm:pt>
    <dgm:pt modelId="{9988CEE2-B6A6-4CBC-B73B-12AB9244410E}" type="sibTrans" cxnId="{805860AA-B6E9-4611-916A-3C725652CE1A}">
      <dgm:prSet/>
      <dgm:spPr/>
      <dgm:t>
        <a:bodyPr/>
        <a:lstStyle/>
        <a:p>
          <a:endParaRPr lang="en-US"/>
        </a:p>
      </dgm:t>
    </dgm:pt>
    <dgm:pt modelId="{96D13B75-0275-4A19-9374-7C8F78EF61E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Judges frequently had _____ criminals for their actions.</a:t>
          </a:r>
        </a:p>
      </dgm:t>
    </dgm:pt>
    <dgm:pt modelId="{1D071B32-6B25-4356-B50F-A04941C29D9B}" type="parTrans" cxnId="{95ACBD99-71B8-4CBA-BEC6-D568C815E3F0}">
      <dgm:prSet/>
      <dgm:spPr/>
      <dgm:t>
        <a:bodyPr/>
        <a:lstStyle/>
        <a:p>
          <a:endParaRPr lang="en-US"/>
        </a:p>
      </dgm:t>
    </dgm:pt>
    <dgm:pt modelId="{D5D3BB3B-1B73-4686-81F2-9CEE0451479B}" type="sibTrans" cxnId="{95ACBD99-71B8-4CBA-BEC6-D568C815E3F0}">
      <dgm:prSet/>
      <dgm:spPr/>
      <dgm:t>
        <a:bodyPr/>
        <a:lstStyle/>
        <a:p>
          <a:endParaRPr lang="en-US"/>
        </a:p>
      </dgm:t>
    </dgm:pt>
    <dgm:pt modelId="{CC121BD8-5716-4266-8D83-6FCCE544A8C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She had  _____ me the August moon light on the ocean. It was lovely</a:t>
          </a:r>
        </a:p>
      </dgm:t>
    </dgm:pt>
    <dgm:pt modelId="{FD85F03E-2E14-41DA-85BF-8DA54D7A2102}" type="parTrans" cxnId="{3F4BF07B-71D6-49D3-9AED-B89AEFE59B50}">
      <dgm:prSet/>
      <dgm:spPr/>
      <dgm:t>
        <a:bodyPr/>
        <a:lstStyle/>
        <a:p>
          <a:endParaRPr lang="en-US"/>
        </a:p>
      </dgm:t>
    </dgm:pt>
    <dgm:pt modelId="{E6EC57B5-5974-4516-B25A-44EF20D918ED}" type="sibTrans" cxnId="{3F4BF07B-71D6-49D3-9AED-B89AEFE59B50}">
      <dgm:prSet/>
      <dgm:spPr/>
      <dgm:t>
        <a:bodyPr/>
        <a:lstStyle/>
        <a:p>
          <a:endParaRPr lang="en-US"/>
        </a:p>
      </dgm:t>
    </dgm:pt>
    <dgm:pt modelId="{A88BBC06-8246-44BB-AFFE-162C5C3E9BF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He was about to tell the judge that he had _____ about acting alone.</a:t>
          </a:r>
        </a:p>
      </dgm:t>
    </dgm:pt>
    <dgm:pt modelId="{E5DD67D5-83AE-4CB6-BA1E-079ED42FB8D2}" type="parTrans" cxnId="{50B4A7E2-7897-4A28-8C52-09950975FB33}">
      <dgm:prSet/>
      <dgm:spPr/>
      <dgm:t>
        <a:bodyPr/>
        <a:lstStyle/>
        <a:p>
          <a:endParaRPr lang="en-US"/>
        </a:p>
      </dgm:t>
    </dgm:pt>
    <dgm:pt modelId="{79F2BBE2-72B8-42A9-921C-0B6AB06B2720}" type="sibTrans" cxnId="{50B4A7E2-7897-4A28-8C52-09950975FB33}">
      <dgm:prSet/>
      <dgm:spPr/>
      <dgm:t>
        <a:bodyPr/>
        <a:lstStyle/>
        <a:p>
          <a:endParaRPr lang="en-US"/>
        </a:p>
      </dgm:t>
    </dgm:pt>
    <dgm:pt modelId="{A51EF29F-E1E6-48B8-8621-3DB79E4F3CF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/>
            <a:t>Trees had _____ and thousands of people were without electricity.</a:t>
          </a:r>
        </a:p>
      </dgm:t>
    </dgm:pt>
    <dgm:pt modelId="{8F9FEB81-3840-4772-A481-15C2A5AFFB24}" type="parTrans" cxnId="{55CA26F3-C3F6-49BE-B07F-B072E9FDB78E}">
      <dgm:prSet/>
      <dgm:spPr/>
      <dgm:t>
        <a:bodyPr/>
        <a:lstStyle/>
        <a:p>
          <a:endParaRPr lang="en-US"/>
        </a:p>
      </dgm:t>
    </dgm:pt>
    <dgm:pt modelId="{F82D37F2-F5EA-402D-B3BF-483C389CE0A9}" type="sibTrans" cxnId="{55CA26F3-C3F6-49BE-B07F-B072E9FDB78E}">
      <dgm:prSet/>
      <dgm:spPr/>
      <dgm:t>
        <a:bodyPr/>
        <a:lstStyle/>
        <a:p>
          <a:endParaRPr lang="en-US"/>
        </a:p>
      </dgm:t>
    </dgm:pt>
    <dgm:pt modelId="{656FB122-5B03-4345-B7A3-C11469741C3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We had 12 acres of certified organic tomatoes which we had _____ for seed.</a:t>
          </a:r>
        </a:p>
      </dgm:t>
    </dgm:pt>
    <dgm:pt modelId="{8CD058CB-F8FB-4266-B910-0B3895DC39A8}" type="parTrans" cxnId="{731599C0-FB09-43C3-98AF-AB8BCA51F1DE}">
      <dgm:prSet/>
      <dgm:spPr/>
      <dgm:t>
        <a:bodyPr/>
        <a:lstStyle/>
        <a:p>
          <a:endParaRPr lang="en-US"/>
        </a:p>
      </dgm:t>
    </dgm:pt>
    <dgm:pt modelId="{CE38804C-DD12-4E57-AD59-B315519FDE1B}" type="sibTrans" cxnId="{731599C0-FB09-43C3-98AF-AB8BCA51F1DE}">
      <dgm:prSet/>
      <dgm:spPr/>
      <dgm:t>
        <a:bodyPr/>
        <a:lstStyle/>
        <a:p>
          <a:endParaRPr lang="en-US"/>
        </a:p>
      </dgm:t>
    </dgm:pt>
    <dgm:pt modelId="{6AD91296-2789-46E4-A0DA-4C304B820D10}" type="pres">
      <dgm:prSet presAssocID="{62CAEB12-D608-4A94-A4BC-9478609FC0C4}" presName="linear" presStyleCnt="0">
        <dgm:presLayoutVars>
          <dgm:animLvl val="lvl"/>
          <dgm:resizeHandles val="exact"/>
        </dgm:presLayoutVars>
      </dgm:prSet>
      <dgm:spPr/>
    </dgm:pt>
    <dgm:pt modelId="{E93C547E-1CC8-478C-AE3F-CADF2F938F2A}" type="pres">
      <dgm:prSet presAssocID="{71922851-616A-4B23-8388-2EFBEC2BD967}" presName="parentText" presStyleLbl="node1" presStyleIdx="0" presStyleCnt="1" custScaleY="468714">
        <dgm:presLayoutVars>
          <dgm:chMax val="0"/>
          <dgm:bulletEnabled val="1"/>
        </dgm:presLayoutVars>
      </dgm:prSet>
      <dgm:spPr/>
    </dgm:pt>
    <dgm:pt modelId="{017D5750-EEE5-4B03-BE4D-B0250BD58071}" type="pres">
      <dgm:prSet presAssocID="{71922851-616A-4B23-8388-2EFBEC2BD967}" presName="childText" presStyleLbl="revTx" presStyleIdx="0" presStyleCnt="1" custScaleY="144128">
        <dgm:presLayoutVars>
          <dgm:bulletEnabled val="1"/>
        </dgm:presLayoutVars>
      </dgm:prSet>
      <dgm:spPr/>
    </dgm:pt>
  </dgm:ptLst>
  <dgm:cxnLst>
    <dgm:cxn modelId="{91159E00-53C9-4FD7-B8E8-5F5B3CEAD673}" type="presOf" srcId="{A51EF29F-E1E6-48B8-8621-3DB79E4F3CFB}" destId="{017D5750-EEE5-4B03-BE4D-B0250BD58071}" srcOrd="0" destOrd="8" presId="urn:microsoft.com/office/officeart/2005/8/layout/vList2"/>
    <dgm:cxn modelId="{EF6A6208-3839-4BDE-BFBF-E1A5467D0D0D}" type="presOf" srcId="{C32981D1-FBD5-4A23-8C60-865EB27747AA}" destId="{017D5750-EEE5-4B03-BE4D-B0250BD58071}" srcOrd="0" destOrd="0" presId="urn:microsoft.com/office/officeart/2005/8/layout/vList2"/>
    <dgm:cxn modelId="{B1F8F926-0EC0-45AB-9CB4-70F788D07542}" type="presOf" srcId="{62CAEB12-D608-4A94-A4BC-9478609FC0C4}" destId="{6AD91296-2789-46E4-A0DA-4C304B820D10}" srcOrd="0" destOrd="0" presId="urn:microsoft.com/office/officeart/2005/8/layout/vList2"/>
    <dgm:cxn modelId="{036B7428-E37D-4E8F-9BD9-5075272E7FD7}" type="presOf" srcId="{96D13B75-0275-4A19-9374-7C8F78EF61EA}" destId="{017D5750-EEE5-4B03-BE4D-B0250BD58071}" srcOrd="0" destOrd="5" presId="urn:microsoft.com/office/officeart/2005/8/layout/vList2"/>
    <dgm:cxn modelId="{8FEA5035-7C52-40CC-88AE-3A53D59780B2}" srcId="{71922851-616A-4B23-8388-2EFBEC2BD967}" destId="{288B1C36-F972-42BD-81E2-63EB656A3E66}" srcOrd="1" destOrd="0" parTransId="{B7D36556-6E40-4DC1-8B4D-6D3FEE87502B}" sibTransId="{AA7C7E15-8290-4542-8C46-1824F9FFD516}"/>
    <dgm:cxn modelId="{FB1ADC38-E5DF-4385-BA41-F1033C1A8D2E}" type="presOf" srcId="{E61E89DA-F713-41FD-A1EF-67E2ED1CE685}" destId="{017D5750-EEE5-4B03-BE4D-B0250BD58071}" srcOrd="0" destOrd="3" presId="urn:microsoft.com/office/officeart/2005/8/layout/vList2"/>
    <dgm:cxn modelId="{03FF5C5D-D4A0-4537-9D7F-1BB87999A72A}" srcId="{62CAEB12-D608-4A94-A4BC-9478609FC0C4}" destId="{71922851-616A-4B23-8388-2EFBEC2BD967}" srcOrd="0" destOrd="0" parTransId="{8E3928B4-A186-4624-8E05-9B2DC9B1A762}" sibTransId="{1A6D40E1-441F-4E95-BD7F-9C92F8ED5278}"/>
    <dgm:cxn modelId="{D8F4356F-FF34-4949-B462-3D3410768BCC}" type="presOf" srcId="{B9B30B5E-BDB3-4164-A562-56BA53F930A7}" destId="{017D5750-EEE5-4B03-BE4D-B0250BD58071}" srcOrd="0" destOrd="2" presId="urn:microsoft.com/office/officeart/2005/8/layout/vList2"/>
    <dgm:cxn modelId="{43F4B071-B8DD-40EA-9387-D8CE4FA29B77}" type="presOf" srcId="{A88BBC06-8246-44BB-AFFE-162C5C3E9BFB}" destId="{017D5750-EEE5-4B03-BE4D-B0250BD58071}" srcOrd="0" destOrd="7" presId="urn:microsoft.com/office/officeart/2005/8/layout/vList2"/>
    <dgm:cxn modelId="{3F4BF07B-71D6-49D3-9AED-B89AEFE59B50}" srcId="{71922851-616A-4B23-8388-2EFBEC2BD967}" destId="{CC121BD8-5716-4266-8D83-6FCCE544A8CC}" srcOrd="6" destOrd="0" parTransId="{FD85F03E-2E14-41DA-85BF-8DA54D7A2102}" sibTransId="{E6EC57B5-5974-4516-B25A-44EF20D918ED}"/>
    <dgm:cxn modelId="{D5C3B07C-0A8D-4FB6-BFE0-1289E5663434}" srcId="{71922851-616A-4B23-8388-2EFBEC2BD967}" destId="{E61E89DA-F713-41FD-A1EF-67E2ED1CE685}" srcOrd="3" destOrd="0" parTransId="{3FB2627E-DF81-4F8D-9507-4003A8284F62}" sibTransId="{1D7438C0-491E-4739-B064-98A07469FF3E}"/>
    <dgm:cxn modelId="{E14B0180-840A-496F-8A18-EA54E165BE2D}" srcId="{71922851-616A-4B23-8388-2EFBEC2BD967}" destId="{C32981D1-FBD5-4A23-8C60-865EB27747AA}" srcOrd="0" destOrd="0" parTransId="{2638A1B7-B562-45CB-91D4-E779A7FBFA56}" sibTransId="{AB2C237E-4EC3-4FCC-A5BE-BCF8B8B8039E}"/>
    <dgm:cxn modelId="{E182A596-FADD-4C01-84F7-30316A4848B2}" type="presOf" srcId="{656FB122-5B03-4345-B7A3-C11469741C32}" destId="{017D5750-EEE5-4B03-BE4D-B0250BD58071}" srcOrd="0" destOrd="9" presId="urn:microsoft.com/office/officeart/2005/8/layout/vList2"/>
    <dgm:cxn modelId="{95ACBD99-71B8-4CBA-BEC6-D568C815E3F0}" srcId="{71922851-616A-4B23-8388-2EFBEC2BD967}" destId="{96D13B75-0275-4A19-9374-7C8F78EF61EA}" srcOrd="5" destOrd="0" parTransId="{1D071B32-6B25-4356-B50F-A04941C29D9B}" sibTransId="{D5D3BB3B-1B73-4686-81F2-9CEE0451479B}"/>
    <dgm:cxn modelId="{00A081A9-7973-47A7-B001-36F6894EF59C}" type="presOf" srcId="{288B1C36-F972-42BD-81E2-63EB656A3E66}" destId="{017D5750-EEE5-4B03-BE4D-B0250BD58071}" srcOrd="0" destOrd="1" presId="urn:microsoft.com/office/officeart/2005/8/layout/vList2"/>
    <dgm:cxn modelId="{805860AA-B6E9-4611-916A-3C725652CE1A}" srcId="{71922851-616A-4B23-8388-2EFBEC2BD967}" destId="{F45EC3EA-E076-475A-8E36-C51E84AEB67A}" srcOrd="4" destOrd="0" parTransId="{DD5E3553-C030-4FE8-BADD-1F080EDD6CAD}" sibTransId="{9988CEE2-B6A6-4CBC-B73B-12AB9244410E}"/>
    <dgm:cxn modelId="{68AC99B9-214F-48AD-8EFD-B6E7B2BD2599}" type="presOf" srcId="{F45EC3EA-E076-475A-8E36-C51E84AEB67A}" destId="{017D5750-EEE5-4B03-BE4D-B0250BD58071}" srcOrd="0" destOrd="4" presId="urn:microsoft.com/office/officeart/2005/8/layout/vList2"/>
    <dgm:cxn modelId="{731599C0-FB09-43C3-98AF-AB8BCA51F1DE}" srcId="{71922851-616A-4B23-8388-2EFBEC2BD967}" destId="{656FB122-5B03-4345-B7A3-C11469741C32}" srcOrd="9" destOrd="0" parTransId="{8CD058CB-F8FB-4266-B910-0B3895DC39A8}" sibTransId="{CE38804C-DD12-4E57-AD59-B315519FDE1B}"/>
    <dgm:cxn modelId="{24BB5BD7-B55F-4510-8036-926DE72768C6}" srcId="{71922851-616A-4B23-8388-2EFBEC2BD967}" destId="{B9B30B5E-BDB3-4164-A562-56BA53F930A7}" srcOrd="2" destOrd="0" parTransId="{5CDFE04D-3FA7-4B96-A747-0F5FF95266F7}" sibTransId="{21A91FD4-2FDD-49C2-9B5E-BCDD8A503FFD}"/>
    <dgm:cxn modelId="{50B4A7E2-7897-4A28-8C52-09950975FB33}" srcId="{71922851-616A-4B23-8388-2EFBEC2BD967}" destId="{A88BBC06-8246-44BB-AFFE-162C5C3E9BFB}" srcOrd="7" destOrd="0" parTransId="{E5DD67D5-83AE-4CB6-BA1E-079ED42FB8D2}" sibTransId="{79F2BBE2-72B8-42A9-921C-0B6AB06B2720}"/>
    <dgm:cxn modelId="{A1F481E3-AF26-4FBA-A5ED-65F013C7FEA2}" type="presOf" srcId="{CC121BD8-5716-4266-8D83-6FCCE544A8CC}" destId="{017D5750-EEE5-4B03-BE4D-B0250BD58071}" srcOrd="0" destOrd="6" presId="urn:microsoft.com/office/officeart/2005/8/layout/vList2"/>
    <dgm:cxn modelId="{55CA26F3-C3F6-49BE-B07F-B072E9FDB78E}" srcId="{71922851-616A-4B23-8388-2EFBEC2BD967}" destId="{A51EF29F-E1E6-48B8-8621-3DB79E4F3CFB}" srcOrd="8" destOrd="0" parTransId="{8F9FEB81-3840-4772-A481-15C2A5AFFB24}" sibTransId="{F82D37F2-F5EA-402D-B3BF-483C389CE0A9}"/>
    <dgm:cxn modelId="{F0E05EFA-476B-467F-B506-CDB14283F1B2}" type="presOf" srcId="{71922851-616A-4B23-8388-2EFBEC2BD967}" destId="{E93C547E-1CC8-478C-AE3F-CADF2F938F2A}" srcOrd="0" destOrd="0" presId="urn:microsoft.com/office/officeart/2005/8/layout/vList2"/>
    <dgm:cxn modelId="{3D9004C5-18D2-4A2C-8A71-312457627690}" type="presParOf" srcId="{6AD91296-2789-46E4-A0DA-4C304B820D10}" destId="{E93C547E-1CC8-478C-AE3F-CADF2F938F2A}" srcOrd="0" destOrd="0" presId="urn:microsoft.com/office/officeart/2005/8/layout/vList2"/>
    <dgm:cxn modelId="{7296ECB6-7665-4948-BBB1-4609C929C2D5}" type="presParOf" srcId="{6AD91296-2789-46E4-A0DA-4C304B820D10}" destId="{017D5750-EEE5-4B03-BE4D-B0250BD5807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C547E-1CC8-478C-AE3F-CADF2F938F2A}">
      <dsp:nvSpPr>
        <dsp:cNvPr id="0" name=""/>
        <dsp:cNvSpPr/>
      </dsp:nvSpPr>
      <dsp:spPr>
        <a:xfrm>
          <a:off x="0" y="5875"/>
          <a:ext cx="7394273" cy="73805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9144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0"/>
            </a:lnSpc>
            <a:spcBef>
              <a:spcPct val="0"/>
            </a:spcBef>
            <a:spcAft>
              <a:spcPts val="0"/>
            </a:spcAft>
            <a:buNone/>
          </a:pPr>
          <a:r>
            <a:rPr lang="es-MX" sz="2000" b="1" kern="1200" dirty="0" err="1"/>
            <a:t>see</a:t>
          </a:r>
          <a:r>
            <a:rPr lang="es-MX" sz="2000" b="1" kern="1200" dirty="0"/>
            <a:t>, </a:t>
          </a:r>
          <a:r>
            <a:rPr lang="es-MX" sz="2000" b="1" kern="1200" dirty="0" err="1"/>
            <a:t>eat</a:t>
          </a:r>
          <a:r>
            <a:rPr lang="es-MX" sz="2000" b="1" kern="1200" dirty="0"/>
            <a:t>, lie, </a:t>
          </a:r>
          <a:r>
            <a:rPr lang="es-MX" sz="2000" b="1" kern="1200" dirty="0" err="1"/>
            <a:t>forgive</a:t>
          </a:r>
          <a:r>
            <a:rPr lang="es-MX" sz="2000" b="1" kern="1200" dirty="0"/>
            <a:t>, </a:t>
          </a:r>
          <a:r>
            <a:rPr lang="es-MX" sz="2000" b="1" kern="1200" dirty="0" err="1"/>
            <a:t>grow</a:t>
          </a:r>
          <a:r>
            <a:rPr lang="es-MX" sz="2000" b="1" kern="1200" dirty="0"/>
            <a:t>, </a:t>
          </a:r>
          <a:r>
            <a:rPr lang="es-MX" sz="2000" b="1" kern="1200" dirty="0" err="1"/>
            <a:t>awake</a:t>
          </a:r>
          <a:r>
            <a:rPr lang="es-MX" sz="2000" b="1" kern="1200" dirty="0"/>
            <a:t>, </a:t>
          </a:r>
          <a:r>
            <a:rPr lang="es-MX" sz="2000" b="1" kern="1200" dirty="0" err="1"/>
            <a:t>study</a:t>
          </a:r>
          <a:r>
            <a:rPr lang="es-MX" sz="2000" b="1" kern="1200" dirty="0"/>
            <a:t>, </a:t>
          </a:r>
          <a:r>
            <a:rPr lang="es-MX" sz="2000" b="1" kern="1200" dirty="0" err="1"/>
            <a:t>win</a:t>
          </a:r>
          <a:r>
            <a:rPr lang="es-MX" sz="2000" b="1" kern="1200" dirty="0"/>
            <a:t>, show, </a:t>
          </a:r>
          <a:r>
            <a:rPr lang="es-MX" sz="2000" b="1" kern="1200" dirty="0" err="1"/>
            <a:t>fall</a:t>
          </a:r>
          <a:endParaRPr lang="en-US" sz="2000" kern="1200" dirty="0"/>
        </a:p>
      </dsp:txBody>
      <dsp:txXfrm>
        <a:off x="36029" y="41904"/>
        <a:ext cx="7322215" cy="666001"/>
      </dsp:txXfrm>
    </dsp:sp>
    <dsp:sp modelId="{017D5750-EEE5-4B03-BE4D-B0250BD58071}">
      <dsp:nvSpPr>
        <dsp:cNvPr id="0" name=""/>
        <dsp:cNvSpPr/>
      </dsp:nvSpPr>
      <dsp:spPr>
        <a:xfrm>
          <a:off x="0" y="743935"/>
          <a:ext cx="7394273" cy="494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76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Mary had _____ and begun working long before the alarm went off.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He had never  _____ a hamburger in his life.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We had _____ and respected every ethnic background in America.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We’d  _____ one of the guards sitting on a horse before.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Players under 30 had ____ only six tournaments when I joined.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Judges frequently had _____ criminals for their actions.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She had  _____ me the August moon light on the ocean. It was lovely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He was about to tell the judge that he had _____ about acting alone.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/>
            <a:t>Trees had _____ and thousands of people were without electricity.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kern="1200" dirty="0"/>
            <a:t>We had 12 acres of certified organic tomatoes which we had _____ for seed.</a:t>
          </a:r>
        </a:p>
      </dsp:txBody>
      <dsp:txXfrm>
        <a:off x="0" y="743935"/>
        <a:ext cx="7394273" cy="4943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22A3-8CFF-42D9-9AE5-0C8C6CDB9D3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3DA6A-EC24-40DA-9F71-ED1E970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Buy-bought</a:t>
            </a:r>
            <a:endParaRPr lang="es-MX" dirty="0"/>
          </a:p>
          <a:p>
            <a:r>
              <a:rPr lang="es-MX" dirty="0" err="1"/>
              <a:t>Go-gone</a:t>
            </a:r>
            <a:endParaRPr lang="es-MX" dirty="0"/>
          </a:p>
          <a:p>
            <a:r>
              <a:rPr lang="es-MX" dirty="0" err="1"/>
              <a:t>Have-had</a:t>
            </a:r>
            <a:endParaRPr lang="es-MX" dirty="0"/>
          </a:p>
          <a:p>
            <a:r>
              <a:rPr lang="es-MX" dirty="0" err="1"/>
              <a:t>Give-given</a:t>
            </a:r>
            <a:endParaRPr lang="es-MX" dirty="0"/>
          </a:p>
          <a:p>
            <a:r>
              <a:rPr lang="es-MX" dirty="0" err="1"/>
              <a:t>Think-thought</a:t>
            </a:r>
            <a:endParaRPr lang="es-MX" dirty="0"/>
          </a:p>
          <a:p>
            <a:r>
              <a:rPr lang="es-MX" dirty="0" err="1"/>
              <a:t>Make-made</a:t>
            </a:r>
            <a:endParaRPr lang="es-MX" dirty="0"/>
          </a:p>
          <a:p>
            <a:r>
              <a:rPr lang="es-MX" dirty="0" err="1"/>
              <a:t>Get-gotten</a:t>
            </a:r>
            <a:endParaRPr lang="es-MX" dirty="0"/>
          </a:p>
          <a:p>
            <a:r>
              <a:rPr lang="es-MX" dirty="0"/>
              <a:t>Show-</a:t>
            </a:r>
            <a:r>
              <a:rPr lang="es-MX" dirty="0" err="1"/>
              <a:t>shown</a:t>
            </a:r>
            <a:r>
              <a:rPr lang="es-MX" dirty="0"/>
              <a:t>/</a:t>
            </a:r>
            <a:r>
              <a:rPr lang="es-MX" dirty="0" err="1"/>
              <a:t>showed</a:t>
            </a:r>
            <a:endParaRPr lang="es-MX" dirty="0"/>
          </a:p>
          <a:p>
            <a:r>
              <a:rPr lang="es-MX" dirty="0" err="1"/>
              <a:t>Pay-paid</a:t>
            </a:r>
            <a:endParaRPr lang="es-MX" dirty="0"/>
          </a:p>
          <a:p>
            <a:r>
              <a:rPr lang="es-MX" dirty="0" err="1"/>
              <a:t>Spend-spent</a:t>
            </a:r>
            <a:endParaRPr lang="es-MX" dirty="0"/>
          </a:p>
          <a:p>
            <a:r>
              <a:rPr lang="es-MX" dirty="0" err="1"/>
              <a:t>Know-known</a:t>
            </a:r>
            <a:endParaRPr lang="es-MX" dirty="0"/>
          </a:p>
          <a:p>
            <a:r>
              <a:rPr lang="es-MX" dirty="0" err="1"/>
              <a:t>Take-taken</a:t>
            </a:r>
            <a:endParaRPr lang="es-MX" dirty="0"/>
          </a:p>
          <a:p>
            <a:r>
              <a:rPr lang="es-MX" dirty="0" err="1"/>
              <a:t>Eat-eaten</a:t>
            </a:r>
            <a:endParaRPr lang="es-MX" dirty="0"/>
          </a:p>
          <a:p>
            <a:r>
              <a:rPr lang="es-MX" dirty="0"/>
              <a:t>Be-</a:t>
            </a:r>
            <a:r>
              <a:rPr lang="es-MX" dirty="0" err="1"/>
              <a:t>been</a:t>
            </a:r>
            <a:endParaRPr lang="es-MX" dirty="0"/>
          </a:p>
          <a:p>
            <a:r>
              <a:rPr lang="es-MX" dirty="0" err="1"/>
              <a:t>Put-put</a:t>
            </a:r>
            <a:endParaRPr lang="es-MX" dirty="0"/>
          </a:p>
          <a:p>
            <a:r>
              <a:rPr lang="es-MX" dirty="0"/>
              <a:t>Run-run</a:t>
            </a:r>
          </a:p>
          <a:p>
            <a:r>
              <a:rPr lang="es-MX" dirty="0" err="1"/>
              <a:t>Swim-swum</a:t>
            </a:r>
            <a:endParaRPr lang="es-MX" dirty="0"/>
          </a:p>
          <a:p>
            <a:r>
              <a:rPr lang="es-MX" dirty="0"/>
              <a:t>Break-</a:t>
            </a:r>
            <a:r>
              <a:rPr lang="es-MX" dirty="0" err="1"/>
              <a:t>broken</a:t>
            </a:r>
            <a:endParaRPr lang="es-MX" dirty="0"/>
          </a:p>
          <a:p>
            <a:r>
              <a:rPr lang="es-MX" dirty="0" err="1"/>
              <a:t>Send-sent</a:t>
            </a:r>
            <a:endParaRPr lang="es-MX" dirty="0"/>
          </a:p>
          <a:p>
            <a:r>
              <a:rPr lang="es-MX" dirty="0" err="1"/>
              <a:t>Bring-brought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9968-0461-48E8-BCC7-E936820E6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0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MX" dirty="0" err="1"/>
              <a:t>Awoken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Eaten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Studied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Seen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/>
              <a:t>Won</a:t>
            </a:r>
          </a:p>
          <a:p>
            <a:pPr marL="228600" indent="-228600">
              <a:buAutoNum type="arabicPeriod"/>
            </a:pPr>
            <a:r>
              <a:rPr lang="es-MX" dirty="0" err="1"/>
              <a:t>Forgiven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Shown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/>
              <a:t>Lied</a:t>
            </a:r>
          </a:p>
          <a:p>
            <a:pPr marL="228600" indent="-228600">
              <a:buAutoNum type="arabicPeriod"/>
            </a:pPr>
            <a:r>
              <a:rPr lang="es-MX" dirty="0"/>
              <a:t>Fallen</a:t>
            </a:r>
          </a:p>
          <a:p>
            <a:pPr marL="228600" indent="-228600">
              <a:buAutoNum type="arabicPeriod"/>
            </a:pPr>
            <a:r>
              <a:rPr lang="es-MX" dirty="0" err="1"/>
              <a:t>Grown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9968-0461-48E8-BCC7-E936820E6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time</a:t>
            </a:r>
          </a:p>
          <a:p>
            <a:pPr marL="228600" indent="-228600">
              <a:buAutoNum type="arabicPeriod"/>
            </a:pPr>
            <a:r>
              <a:rPr lang="es-MX" dirty="0" err="1"/>
              <a:t>After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When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Before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Already</a:t>
            </a:r>
            <a:endParaRPr lang="es-MX" dirty="0"/>
          </a:p>
          <a:p>
            <a:pPr marL="228600" indent="-228600">
              <a:buAutoNum type="arabicPeriod"/>
            </a:pPr>
            <a:r>
              <a:rPr lang="es-MX" dirty="0" err="1"/>
              <a:t>When</a:t>
            </a:r>
            <a:endParaRPr lang="es-MX" dirty="0"/>
          </a:p>
          <a:p>
            <a:pPr marL="228600" indent="-228600">
              <a:buAutoNum type="arabicPeriod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9968-0461-48E8-BCC7-E936820E6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EDFC-1311-33A5-08CF-CD8E89221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78098-D1C8-C82C-5D8A-21B7A4144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0D96-23FC-385C-9656-8132D046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75BE-6787-F79F-AD51-89455ACD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46F4-0BBB-8EEF-ED94-6AB01474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27B5-FE74-30A1-09F8-E4F7FFE7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1EA6F-B596-5B18-FD75-543924EFF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944D-2779-09C7-EE93-2F774483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13F2-49C9-9919-6238-C5803ED4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C076-E087-0051-EB5F-7E1407D4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3AA49-70F4-9BDE-1891-48FFF9CC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151B-041E-59D9-F180-4CFF1FE15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3D0D-27D7-4850-128A-7421C4D9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C22F-DA8B-1A8B-180A-FEF46DBD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EB45-2E66-D5D3-2BA2-69F001E5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156-9804-7713-2454-314C96E0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98C2-5465-4429-6E24-A3F5B167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0025-F8B8-F3A7-E417-C3052245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4EBF-FF00-8BAB-44F6-676A1BF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A6E8-533E-E16E-B62F-CCD30AE0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7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CE4D-4A04-2631-8CDE-68472C2E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EAFA-842B-1A84-B946-395A7D4C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1BA5-6FDB-C471-E053-1D8A170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0082-5A53-B7C6-41F7-23A2EF12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0787-9F71-DBA8-015A-2A2CF381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D1B4-F831-FFF2-3F13-BF282315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1AE7-1027-D797-056B-219CD2ADE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19F90-3360-929E-8E96-9B041F589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EC78A-B7DC-FEC1-4DB0-6A9A89BC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D7C54-D7D0-8800-D70E-B2CD70C5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385FE-210D-A960-EBAC-A7F9FE0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17DB-722C-2882-A87B-A41F72E2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13AFD-90BB-7401-B2AA-A508DE07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82662-D7B9-EC86-D6A0-D59DEE7F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F268A-64D1-1DFF-8C03-60EFB86E6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EA709-A050-D7EF-0B5E-CAB989E4B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22491-A4B3-8A70-6CFE-67B971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800BB-FB12-3939-C0E4-C6F6346C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6735A-135A-E7CF-842C-2D26C1B3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98B4-E7BF-C53D-749F-2192555A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D314D-D347-9FCE-5226-3E7FEED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9C67-DF1B-0E29-4F44-690B1479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B2FD2-97C0-0770-16B5-16DED2B5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D530E-72A0-3603-174D-3936F289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A541A-CE4B-31C1-2491-D9F13485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455AC-8449-4DA8-64D9-2210BEAD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9C26-D4A2-CA91-EC53-F9A1FCD7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F639-AAAA-B6F0-C992-0CDCF17D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7A537-36BD-29E1-B745-4452183F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5E2A-FE5B-BF27-F6DD-B1C5366A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59E0-91FD-006A-9862-7E6E214E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001DA-332F-BD21-8E8B-509206B6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4D81-651D-2063-DAAD-42272EA5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95E5C-3D5D-50F4-6B4D-89E0ECBF4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FD15C-E960-003A-A886-ADF1488F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D4B0-28C3-F70B-C5BE-773DE7EE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CD7A5-CF0E-2D2B-3E31-2B0E69CF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2032F-840C-E71E-1B8A-7060993F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206DA-30E5-E337-A38C-4D62430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4D97-4F42-5D47-C155-134063824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3396-F58D-695B-C55B-CD42307F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326C-C712-4445-B308-8789A0F2D9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F634-9630-5FA6-D63F-E42B86E07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7BBD-DFAC-D6C0-F5B3-6E43600A6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ACD7-D0BE-4849-877F-41533741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0A46-2A50-1B00-69A4-2440BBEBB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Experiences in the past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45DD-6C8E-FDED-534D-B91141CB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23. Past perfect simple</a:t>
            </a:r>
          </a:p>
        </p:txBody>
      </p:sp>
    </p:spTree>
    <p:extLst>
      <p:ext uri="{BB962C8B-B14F-4D97-AF65-F5344CB8AC3E}">
        <p14:creationId xmlns:p14="http://schemas.microsoft.com/office/powerpoint/2010/main" val="6587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400" cy="2579692"/>
          </a:xfrm>
        </p:spPr>
        <p:txBody>
          <a:bodyPr anchor="b">
            <a:normAutofit/>
          </a:bodyPr>
          <a:lstStyle/>
          <a:p>
            <a:r>
              <a:rPr lang="es-MX"/>
              <a:t>Past experiences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90" r="5863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970" r="-2" b="-2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399" y="3124205"/>
            <a:ext cx="5105400" cy="305275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sz="2000" dirty="0" err="1"/>
              <a:t>What</a:t>
            </a:r>
            <a:r>
              <a:rPr lang="es-MX" sz="2000" dirty="0"/>
              <a:t> </a:t>
            </a:r>
            <a:r>
              <a:rPr lang="es-MX" sz="2000" dirty="0" err="1"/>
              <a:t>did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do </a:t>
            </a:r>
            <a:r>
              <a:rPr lang="es-MX" sz="2000" dirty="0" err="1"/>
              <a:t>before</a:t>
            </a:r>
            <a:r>
              <a:rPr lang="es-MX" sz="2000" dirty="0"/>
              <a:t> </a:t>
            </a:r>
            <a:r>
              <a:rPr lang="es-MX" sz="2000" dirty="0" err="1"/>
              <a:t>working</a:t>
            </a:r>
            <a:r>
              <a:rPr lang="es-MX" sz="2000" dirty="0"/>
              <a:t> </a:t>
            </a: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s-MX" sz="2000" dirty="0" err="1"/>
              <a:t>Hexaware</a:t>
            </a:r>
            <a:r>
              <a:rPr lang="es-MX" sz="2000" dirty="0"/>
              <a:t>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sz="2000" dirty="0"/>
              <a:t>Do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remember</a:t>
            </a:r>
            <a:r>
              <a:rPr lang="es-MX" sz="2000" dirty="0"/>
              <a:t> </a:t>
            </a:r>
            <a:r>
              <a:rPr lang="es-MX" sz="2000" dirty="0" err="1"/>
              <a:t>university</a:t>
            </a:r>
            <a:r>
              <a:rPr lang="es-MX" sz="2000" dirty="0"/>
              <a:t>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sz="2000" dirty="0" err="1"/>
              <a:t>What</a:t>
            </a:r>
            <a:r>
              <a:rPr lang="es-MX" sz="2000" dirty="0"/>
              <a:t> </a:t>
            </a:r>
            <a:r>
              <a:rPr lang="es-MX" sz="2000" dirty="0" err="1"/>
              <a:t>did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do </a:t>
            </a:r>
            <a:r>
              <a:rPr lang="es-MX" sz="2000" dirty="0" err="1"/>
              <a:t>before</a:t>
            </a:r>
            <a:r>
              <a:rPr lang="es-MX" sz="2000" dirty="0"/>
              <a:t> </a:t>
            </a:r>
            <a:r>
              <a:rPr lang="es-MX" sz="2000" dirty="0" err="1"/>
              <a:t>university</a:t>
            </a:r>
            <a:r>
              <a:rPr lang="es-MX" sz="2000" dirty="0"/>
              <a:t>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sz="2000" dirty="0" err="1"/>
              <a:t>What</a:t>
            </a:r>
            <a:r>
              <a:rPr lang="es-MX" sz="2000" dirty="0"/>
              <a:t> </a:t>
            </a:r>
            <a:r>
              <a:rPr lang="es-MX" sz="2000" dirty="0" err="1"/>
              <a:t>did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do in </a:t>
            </a:r>
            <a:r>
              <a:rPr lang="es-MX" sz="2000" dirty="0" err="1"/>
              <a:t>elementary</a:t>
            </a:r>
            <a:r>
              <a:rPr lang="es-MX" sz="2000" dirty="0"/>
              <a:t> </a:t>
            </a:r>
            <a:r>
              <a:rPr lang="es-MX" sz="2000" dirty="0" err="1"/>
              <a:t>school</a:t>
            </a:r>
            <a:r>
              <a:rPr lang="es-MX" sz="2000" dirty="0"/>
              <a:t>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sz="2000" dirty="0" err="1"/>
              <a:t>What</a:t>
            </a:r>
            <a:r>
              <a:rPr lang="es-MX" sz="2000" dirty="0"/>
              <a:t> </a:t>
            </a:r>
            <a:r>
              <a:rPr lang="es-MX" sz="2000" dirty="0" err="1"/>
              <a:t>was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favorite </a:t>
            </a:r>
            <a:r>
              <a:rPr lang="es-MX" sz="2000" dirty="0" err="1"/>
              <a:t>meal</a:t>
            </a:r>
            <a:r>
              <a:rPr lang="es-MX" sz="2000" dirty="0"/>
              <a:t> </a:t>
            </a:r>
            <a:r>
              <a:rPr lang="es-MX" sz="2000" dirty="0" err="1"/>
              <a:t>when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were</a:t>
            </a:r>
            <a:r>
              <a:rPr lang="es-MX" sz="2000" dirty="0"/>
              <a:t> a </a:t>
            </a:r>
            <a:r>
              <a:rPr lang="es-MX" sz="2000" dirty="0" err="1"/>
              <a:t>kid</a:t>
            </a:r>
            <a:r>
              <a:rPr lang="es-MX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024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Review past participles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175583"/>
              </p:ext>
            </p:extLst>
          </p:nvPr>
        </p:nvGraphicFramePr>
        <p:xfrm>
          <a:off x="644056" y="2117149"/>
          <a:ext cx="10927831" cy="41836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8173">
                  <a:extLst>
                    <a:ext uri="{9D8B030D-6E8A-4147-A177-3AD203B41FA5}">
                      <a16:colId xmlns:a16="http://schemas.microsoft.com/office/drawing/2014/main" val="1197883412"/>
                    </a:ext>
                  </a:extLst>
                </a:gridCol>
                <a:gridCol w="2140768">
                  <a:extLst>
                    <a:ext uri="{9D8B030D-6E8A-4147-A177-3AD203B41FA5}">
                      <a16:colId xmlns:a16="http://schemas.microsoft.com/office/drawing/2014/main" val="2122062423"/>
                    </a:ext>
                  </a:extLst>
                </a:gridCol>
                <a:gridCol w="2214495">
                  <a:extLst>
                    <a:ext uri="{9D8B030D-6E8A-4147-A177-3AD203B41FA5}">
                      <a16:colId xmlns:a16="http://schemas.microsoft.com/office/drawing/2014/main" val="2183060801"/>
                    </a:ext>
                  </a:extLst>
                </a:gridCol>
                <a:gridCol w="2030883">
                  <a:extLst>
                    <a:ext uri="{9D8B030D-6E8A-4147-A177-3AD203B41FA5}">
                      <a16:colId xmlns:a16="http://schemas.microsoft.com/office/drawing/2014/main" val="837357487"/>
                    </a:ext>
                  </a:extLst>
                </a:gridCol>
                <a:gridCol w="2353512">
                  <a:extLst>
                    <a:ext uri="{9D8B030D-6E8A-4147-A177-3AD203B41FA5}">
                      <a16:colId xmlns:a16="http://schemas.microsoft.com/office/drawing/2014/main" val="4231994447"/>
                    </a:ext>
                  </a:extLst>
                </a:gridCol>
              </a:tblGrid>
              <a:tr h="481360">
                <a:tc>
                  <a:txBody>
                    <a:bodyPr/>
                    <a:lstStyle/>
                    <a:p>
                      <a:pPr algn="ctr"/>
                      <a:r>
                        <a:rPr lang="es-MX" sz="2300" b="0"/>
                        <a:t>Buy</a:t>
                      </a:r>
                      <a:endParaRPr lang="en-US" sz="2300" b="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 b="0"/>
                        <a:t>Go</a:t>
                      </a:r>
                      <a:endParaRPr lang="en-US" sz="2300" b="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 b="0"/>
                        <a:t>Have</a:t>
                      </a:r>
                      <a:endParaRPr lang="en-US" sz="2300" b="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 b="0"/>
                        <a:t>Give</a:t>
                      </a:r>
                      <a:endParaRPr lang="en-US" sz="2300" b="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 b="0"/>
                        <a:t>Think</a:t>
                      </a:r>
                      <a:endParaRPr lang="en-US" sz="2300" b="0"/>
                    </a:p>
                  </a:txBody>
                  <a:tcPr marL="85265" marR="85265" marT="44570" marB="44570" anchor="ctr"/>
                </a:tc>
                <a:extLst>
                  <a:ext uri="{0D108BD9-81ED-4DB2-BD59-A6C34878D82A}">
                    <a16:rowId xmlns:a16="http://schemas.microsoft.com/office/drawing/2014/main" val="452179202"/>
                  </a:ext>
                </a:extLst>
              </a:tr>
              <a:tr h="564558"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extLst>
                  <a:ext uri="{0D108BD9-81ED-4DB2-BD59-A6C34878D82A}">
                    <a16:rowId xmlns:a16="http://schemas.microsoft.com/office/drawing/2014/main" val="2575057481"/>
                  </a:ext>
                </a:extLst>
              </a:tr>
              <a:tr h="481360"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Make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Get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Show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Pay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Spend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extLst>
                  <a:ext uri="{0D108BD9-81ED-4DB2-BD59-A6C34878D82A}">
                    <a16:rowId xmlns:a16="http://schemas.microsoft.com/office/drawing/2014/main" val="557824045"/>
                  </a:ext>
                </a:extLst>
              </a:tr>
              <a:tr h="564558"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extLst>
                  <a:ext uri="{0D108BD9-81ED-4DB2-BD59-A6C34878D82A}">
                    <a16:rowId xmlns:a16="http://schemas.microsoft.com/office/drawing/2014/main" val="1444737367"/>
                  </a:ext>
                </a:extLst>
              </a:tr>
              <a:tr h="481360"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Know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Take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Eat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Be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Put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extLst>
                  <a:ext uri="{0D108BD9-81ED-4DB2-BD59-A6C34878D82A}">
                    <a16:rowId xmlns:a16="http://schemas.microsoft.com/office/drawing/2014/main" val="876605561"/>
                  </a:ext>
                </a:extLst>
              </a:tr>
              <a:tr h="564558"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extLst>
                  <a:ext uri="{0D108BD9-81ED-4DB2-BD59-A6C34878D82A}">
                    <a16:rowId xmlns:a16="http://schemas.microsoft.com/office/drawing/2014/main" val="2621824921"/>
                  </a:ext>
                </a:extLst>
              </a:tr>
              <a:tr h="481360"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Run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Swim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Break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Send</a:t>
                      </a:r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300"/>
                        <a:t>Bring</a:t>
                      </a:r>
                      <a:endParaRPr lang="en-US" sz="2300"/>
                    </a:p>
                  </a:txBody>
                  <a:tcPr marL="85265" marR="85265" marT="44570" marB="44570" anchor="ctr"/>
                </a:tc>
                <a:extLst>
                  <a:ext uri="{0D108BD9-81ED-4DB2-BD59-A6C34878D82A}">
                    <a16:rowId xmlns:a16="http://schemas.microsoft.com/office/drawing/2014/main" val="3120655734"/>
                  </a:ext>
                </a:extLst>
              </a:tr>
              <a:tr h="564558"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85265" marR="85265" marT="44570" marB="445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85265" marR="85265" marT="44570" marB="44570" anchor="ctr"/>
                </a:tc>
                <a:extLst>
                  <a:ext uri="{0D108BD9-81ED-4DB2-BD59-A6C34878D82A}">
                    <a16:rowId xmlns:a16="http://schemas.microsoft.com/office/drawing/2014/main" val="295801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27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Past</a:t>
            </a:r>
            <a:r>
              <a:rPr lang="es-MX" dirty="0"/>
              <a:t> </a:t>
            </a:r>
            <a:r>
              <a:rPr lang="es-MX" dirty="0" err="1"/>
              <a:t>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40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Subject +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HAD</a:t>
            </a:r>
            <a:r>
              <a:rPr lang="en-US" sz="2400" dirty="0"/>
              <a:t> + past participle = he had done it before.</a:t>
            </a:r>
          </a:p>
          <a:p>
            <a:pPr marL="0" indent="0" algn="just">
              <a:buNone/>
            </a:pPr>
            <a:r>
              <a:rPr lang="en-US" sz="2400" dirty="0"/>
              <a:t>We use the Past Perfect Simple to talk about an action that happened before another action in the past.</a:t>
            </a:r>
          </a:p>
          <a:p>
            <a:pPr marL="0" indent="0" algn="just">
              <a:buNone/>
            </a:pPr>
            <a:r>
              <a:rPr lang="en-US" sz="2400" dirty="0"/>
              <a:t>The action that happened first is in the </a:t>
            </a:r>
            <a:r>
              <a:rPr lang="en-US" sz="2400" dirty="0">
                <a:solidFill>
                  <a:schemeClr val="accent1"/>
                </a:solidFill>
              </a:rPr>
              <a:t>Past Perfect Simple</a:t>
            </a:r>
            <a:r>
              <a:rPr lang="en-US" sz="2400" dirty="0"/>
              <a:t>. The later action is in the </a:t>
            </a:r>
            <a:r>
              <a:rPr lang="en-US" sz="2400" dirty="0">
                <a:solidFill>
                  <a:schemeClr val="accent3"/>
                </a:solidFill>
              </a:rPr>
              <a:t>Past Simple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We often use time expressions like when, after, before, and by the time with the Past Perfect Simple to emphasize the earlier action.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We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had</a:t>
            </a:r>
            <a:r>
              <a:rPr lang="en-US" sz="2400" dirty="0"/>
              <a:t> talked about buying a new camera before we </a:t>
            </a:r>
            <a:r>
              <a:rPr lang="en-US" sz="2400" dirty="0">
                <a:solidFill>
                  <a:schemeClr val="accent3"/>
                </a:solidFill>
              </a:rPr>
              <a:t>went</a:t>
            </a:r>
            <a:r>
              <a:rPr lang="en-US" sz="2400" dirty="0"/>
              <a:t> to the electronics store.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We </a:t>
            </a:r>
            <a:r>
              <a:rPr lang="en-US" sz="2400" dirty="0">
                <a:solidFill>
                  <a:schemeClr val="accent3"/>
                </a:solidFill>
              </a:rPr>
              <a:t>decided</a:t>
            </a:r>
            <a:r>
              <a:rPr lang="en-US" sz="2400" dirty="0"/>
              <a:t> to buy a new TV after we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had</a:t>
            </a:r>
            <a:r>
              <a:rPr lang="en-US" sz="2400" dirty="0"/>
              <a:t> looked at all the TVs in the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4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3700" dirty="0">
                <a:solidFill>
                  <a:srgbClr val="FFFFFF"/>
                </a:solidFill>
              </a:rPr>
              <a:t>Complete </a:t>
            </a:r>
            <a:r>
              <a:rPr lang="es-MX" sz="3700" dirty="0" err="1">
                <a:solidFill>
                  <a:srgbClr val="FFFFFF"/>
                </a:solidFill>
              </a:rPr>
              <a:t>with</a:t>
            </a:r>
            <a:r>
              <a:rPr lang="es-MX" sz="3700" dirty="0">
                <a:solidFill>
                  <a:srgbClr val="FFFFFF"/>
                </a:solidFill>
              </a:rPr>
              <a:t> </a:t>
            </a:r>
            <a:r>
              <a:rPr lang="es-MX" sz="3700" dirty="0" err="1">
                <a:solidFill>
                  <a:srgbClr val="FFFFFF"/>
                </a:solidFill>
              </a:rPr>
              <a:t>the</a:t>
            </a:r>
            <a:r>
              <a:rPr lang="es-MX" sz="3700" dirty="0">
                <a:solidFill>
                  <a:srgbClr val="FFFFFF"/>
                </a:solidFill>
              </a:rPr>
              <a:t> </a:t>
            </a:r>
            <a:r>
              <a:rPr lang="es-MX" sz="3700" dirty="0" err="1">
                <a:solidFill>
                  <a:srgbClr val="FFFFFF"/>
                </a:solidFill>
              </a:rPr>
              <a:t>verbs</a:t>
            </a:r>
            <a:r>
              <a:rPr lang="es-MX" sz="3700" dirty="0">
                <a:solidFill>
                  <a:srgbClr val="FFFFFF"/>
                </a:solidFill>
              </a:rPr>
              <a:t> in </a:t>
            </a:r>
            <a:r>
              <a:rPr lang="es-MX" sz="3700" dirty="0" err="1">
                <a:solidFill>
                  <a:srgbClr val="FFFFFF"/>
                </a:solidFill>
              </a:rPr>
              <a:t>past</a:t>
            </a:r>
            <a:r>
              <a:rPr lang="es-MX" sz="3700" dirty="0">
                <a:solidFill>
                  <a:srgbClr val="FFFFFF"/>
                </a:solidFill>
              </a:rPr>
              <a:t> </a:t>
            </a:r>
            <a:r>
              <a:rPr lang="es-MX" sz="3700" dirty="0" err="1">
                <a:solidFill>
                  <a:srgbClr val="FFFFFF"/>
                </a:solidFill>
              </a:rPr>
              <a:t>participle</a:t>
            </a:r>
            <a:endParaRPr lang="en-US" sz="37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1F2D0-2889-975A-91EA-FA2E072E7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457010"/>
              </p:ext>
            </p:extLst>
          </p:nvPr>
        </p:nvGraphicFramePr>
        <p:xfrm>
          <a:off x="4364138" y="511388"/>
          <a:ext cx="7394273" cy="5692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452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Choose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After / By the time / Later </a:t>
            </a:r>
            <a:r>
              <a:rPr lang="en-US" sz="2400" dirty="0"/>
              <a:t>they </a:t>
            </a:r>
            <a:r>
              <a:rPr lang="en-US" sz="2400" dirty="0">
                <a:solidFill>
                  <a:schemeClr val="accent3"/>
                </a:solidFill>
              </a:rPr>
              <a:t>got</a:t>
            </a:r>
            <a:r>
              <a:rPr lang="en-US" sz="2400" dirty="0"/>
              <a:t> to the electronics store, all the shop assistants </a:t>
            </a:r>
            <a:r>
              <a:rPr lang="en-US" sz="2400" dirty="0">
                <a:solidFill>
                  <a:schemeClr val="accent1"/>
                </a:solidFill>
              </a:rPr>
              <a:t>had gone </a:t>
            </a:r>
            <a:r>
              <a:rPr lang="en-US" sz="2400" dirty="0"/>
              <a:t>home.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 </a:t>
            </a:r>
            <a:r>
              <a:rPr lang="en-US" sz="2400" dirty="0">
                <a:solidFill>
                  <a:schemeClr val="accent3"/>
                </a:solidFill>
              </a:rPr>
              <a:t>returned</a:t>
            </a:r>
            <a:r>
              <a:rPr lang="en-US" sz="2400" dirty="0"/>
              <a:t> the earphones to the store </a:t>
            </a:r>
            <a:r>
              <a:rPr lang="en-US" sz="2400" b="1" dirty="0"/>
              <a:t>already / the next day / after </a:t>
            </a:r>
            <a:r>
              <a:rPr lang="en-US" sz="2400" dirty="0"/>
              <a:t>I </a:t>
            </a:r>
            <a:r>
              <a:rPr lang="en-US" sz="2400" dirty="0">
                <a:solidFill>
                  <a:schemeClr val="accent1"/>
                </a:solidFill>
              </a:rPr>
              <a:t>had had </a:t>
            </a:r>
            <a:r>
              <a:rPr lang="en-US" sz="2400" dirty="0"/>
              <a:t>them for a week.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Peter </a:t>
            </a:r>
            <a:r>
              <a:rPr lang="en-US" sz="2400" dirty="0">
                <a:solidFill>
                  <a:schemeClr val="accent1"/>
                </a:solidFill>
              </a:rPr>
              <a:t>had been </a:t>
            </a:r>
            <a:r>
              <a:rPr lang="en-US" sz="2400" dirty="0"/>
              <a:t>to many electronics stores </a:t>
            </a:r>
            <a:r>
              <a:rPr lang="en-US" sz="2400" b="1" dirty="0"/>
              <a:t>when / while / after </a:t>
            </a:r>
            <a:r>
              <a:rPr lang="en-US" sz="2400" dirty="0"/>
              <a:t>he suddenly </a:t>
            </a:r>
            <a:r>
              <a:rPr lang="en-US" sz="2400" dirty="0">
                <a:solidFill>
                  <a:schemeClr val="accent3"/>
                </a:solidFill>
              </a:rPr>
              <a:t>found</a:t>
            </a:r>
            <a:r>
              <a:rPr lang="en-US" sz="2400" dirty="0"/>
              <a:t> the MP4 player he wanted.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Had</a:t>
            </a:r>
            <a:r>
              <a:rPr lang="en-US" sz="2400" dirty="0"/>
              <a:t> you </a:t>
            </a:r>
            <a:r>
              <a:rPr lang="en-US" sz="2400" dirty="0">
                <a:solidFill>
                  <a:schemeClr val="accent1"/>
                </a:solidFill>
              </a:rPr>
              <a:t>decided</a:t>
            </a:r>
            <a:r>
              <a:rPr lang="en-US" sz="2400" dirty="0"/>
              <a:t> how much to spend </a:t>
            </a:r>
            <a:r>
              <a:rPr lang="en-US" sz="2400" b="1" dirty="0"/>
              <a:t>before / at the moment / during </a:t>
            </a:r>
            <a:r>
              <a:rPr lang="en-US" sz="2400" dirty="0"/>
              <a:t>you </a:t>
            </a:r>
            <a:r>
              <a:rPr lang="en-US" sz="2400" dirty="0">
                <a:solidFill>
                  <a:schemeClr val="accent3"/>
                </a:solidFill>
              </a:rPr>
              <a:t>went</a:t>
            </a:r>
            <a:r>
              <a:rPr lang="en-US" sz="2400" dirty="0"/>
              <a:t> shopping for a DVD player?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By the time I </a:t>
            </a:r>
            <a:r>
              <a:rPr lang="en-US" sz="2400" dirty="0">
                <a:solidFill>
                  <a:schemeClr val="accent3"/>
                </a:solidFill>
              </a:rPr>
              <a:t>graduated</a:t>
            </a:r>
            <a:r>
              <a:rPr lang="en-US" sz="2400" dirty="0"/>
              <a:t>, I </a:t>
            </a:r>
            <a:r>
              <a:rPr lang="en-US" sz="2400" dirty="0">
                <a:solidFill>
                  <a:schemeClr val="accent1"/>
                </a:solidFill>
              </a:rPr>
              <a:t>had</a:t>
            </a:r>
            <a:r>
              <a:rPr lang="en-US" sz="2400" dirty="0"/>
              <a:t> </a:t>
            </a:r>
            <a:r>
              <a:rPr lang="en-US" sz="2400" b="1" dirty="0"/>
              <a:t>already / the next day / after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finished</a:t>
            </a:r>
            <a:r>
              <a:rPr lang="en-US" sz="2400" dirty="0"/>
              <a:t> my internship.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 </a:t>
            </a:r>
            <a:r>
              <a:rPr lang="en-US" sz="2400" dirty="0">
                <a:solidFill>
                  <a:schemeClr val="accent1"/>
                </a:solidFill>
              </a:rPr>
              <a:t>had gotten </a:t>
            </a:r>
            <a:r>
              <a:rPr lang="en-US" sz="2400" dirty="0"/>
              <a:t>my engineering degree </a:t>
            </a:r>
            <a:r>
              <a:rPr lang="en-US" sz="2400" b="1" dirty="0"/>
              <a:t>when / while / after </a:t>
            </a:r>
            <a:r>
              <a:rPr lang="en-US" sz="2400" dirty="0"/>
              <a:t>I </a:t>
            </a:r>
            <a:r>
              <a:rPr lang="en-US" sz="2400" dirty="0">
                <a:solidFill>
                  <a:schemeClr val="accent3"/>
                </a:solidFill>
              </a:rPr>
              <a:t>realized</a:t>
            </a:r>
            <a:r>
              <a:rPr lang="en-US" sz="2400" dirty="0"/>
              <a:t> I had to study a lot more than my Bachelors.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02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Use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verbs</a:t>
            </a:r>
            <a:r>
              <a:rPr lang="es-MX" dirty="0"/>
              <a:t> to </a:t>
            </a:r>
            <a:r>
              <a:rPr lang="es-MX" dirty="0" err="1"/>
              <a:t>create</a:t>
            </a:r>
            <a:r>
              <a:rPr lang="es-MX" dirty="0"/>
              <a:t> a </a:t>
            </a:r>
            <a:r>
              <a:rPr lang="es-MX" dirty="0" err="1"/>
              <a:t>sentence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308926"/>
              </p:ext>
            </p:extLst>
          </p:nvPr>
        </p:nvGraphicFramePr>
        <p:xfrm>
          <a:off x="866335" y="2822550"/>
          <a:ext cx="10472225" cy="312808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94445">
                  <a:extLst>
                    <a:ext uri="{9D8B030D-6E8A-4147-A177-3AD203B41FA5}">
                      <a16:colId xmlns:a16="http://schemas.microsoft.com/office/drawing/2014/main" val="1197883412"/>
                    </a:ext>
                  </a:extLst>
                </a:gridCol>
                <a:gridCol w="2094445">
                  <a:extLst>
                    <a:ext uri="{9D8B030D-6E8A-4147-A177-3AD203B41FA5}">
                      <a16:colId xmlns:a16="http://schemas.microsoft.com/office/drawing/2014/main" val="2122062423"/>
                    </a:ext>
                  </a:extLst>
                </a:gridCol>
                <a:gridCol w="2094445">
                  <a:extLst>
                    <a:ext uri="{9D8B030D-6E8A-4147-A177-3AD203B41FA5}">
                      <a16:colId xmlns:a16="http://schemas.microsoft.com/office/drawing/2014/main" val="2183060801"/>
                    </a:ext>
                  </a:extLst>
                </a:gridCol>
                <a:gridCol w="2094445">
                  <a:extLst>
                    <a:ext uri="{9D8B030D-6E8A-4147-A177-3AD203B41FA5}">
                      <a16:colId xmlns:a16="http://schemas.microsoft.com/office/drawing/2014/main" val="837357487"/>
                    </a:ext>
                  </a:extLst>
                </a:gridCol>
                <a:gridCol w="2094445">
                  <a:extLst>
                    <a:ext uri="{9D8B030D-6E8A-4147-A177-3AD203B41FA5}">
                      <a16:colId xmlns:a16="http://schemas.microsoft.com/office/drawing/2014/main" val="4231994447"/>
                    </a:ext>
                  </a:extLst>
                </a:gridCol>
              </a:tblGrid>
              <a:tr h="782021"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err="1"/>
                        <a:t>Bought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err="1"/>
                        <a:t>Gone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err="1"/>
                        <a:t>Had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err="1"/>
                        <a:t>Given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err="1"/>
                        <a:t>Thought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57481"/>
                  </a:ext>
                </a:extLst>
              </a:tr>
              <a:tr h="782021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Made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Gotten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Shown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Paid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Spent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737367"/>
                  </a:ext>
                </a:extLst>
              </a:tr>
              <a:tr h="782021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Known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Taken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Eaten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Been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Put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824921"/>
                  </a:ext>
                </a:extLst>
              </a:tr>
              <a:tr h="782021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Run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Swum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Broken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Sent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/>
                        <a:t>Brought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0133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8701" y="1690688"/>
            <a:ext cx="890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/>
              <a:t>Example</a:t>
            </a:r>
            <a:r>
              <a:rPr lang="es-MX" sz="20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sz="2000" dirty="0"/>
              <a:t>I </a:t>
            </a:r>
            <a:r>
              <a:rPr lang="es-MX" sz="2000" dirty="0" err="1"/>
              <a:t>had</a:t>
            </a:r>
            <a:r>
              <a:rPr lang="es-MX" sz="2000" dirty="0"/>
              <a:t> </a:t>
            </a:r>
            <a:r>
              <a:rPr lang="es-MX" sz="2000" dirty="0" err="1"/>
              <a:t>worked</a:t>
            </a:r>
            <a:r>
              <a:rPr lang="es-MX" sz="2000" dirty="0"/>
              <a:t> </a:t>
            </a:r>
            <a:r>
              <a:rPr lang="es-MX" sz="2000" dirty="0" err="1"/>
              <a:t>from</a:t>
            </a:r>
            <a:r>
              <a:rPr lang="es-MX" sz="2000" dirty="0"/>
              <a:t> home </a:t>
            </a:r>
            <a:r>
              <a:rPr lang="es-MX" sz="2000" dirty="0" err="1"/>
              <a:t>before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pandemic</a:t>
            </a:r>
            <a:r>
              <a:rPr lang="es-MX" sz="2000" dirty="0"/>
              <a:t> </a:t>
            </a:r>
            <a:r>
              <a:rPr lang="es-MX" sz="2000" dirty="0" err="1"/>
              <a:t>started</a:t>
            </a:r>
            <a:r>
              <a:rPr lang="es-MX" sz="2000" dirty="0"/>
              <a:t>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uber</a:t>
            </a:r>
            <a:r>
              <a:rPr lang="en-US" sz="2000" dirty="0"/>
              <a:t> arrived after we had gotten prepared.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8082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Tell your friends about your background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962" r="25290" b="3"/>
          <a:stretch/>
        </p:blipFill>
        <p:spPr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790" b="17887"/>
          <a:stretch/>
        </p:blipFill>
        <p:spPr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5" b="2197"/>
          <a:stretch/>
        </p:blipFill>
        <p:spPr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4786744"/>
            <a:ext cx="9448800" cy="1442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000"/>
              <a:t>Before I worked for Hexaware…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/>
              <a:t>By the time I graduated…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/>
              <a:t>When I started University…</a:t>
            </a:r>
          </a:p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07833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33EDC7-06BE-466B-9714-364FE3921A28}"/>
</file>

<file path=customXml/itemProps2.xml><?xml version="1.0" encoding="utf-8"?>
<ds:datastoreItem xmlns:ds="http://schemas.openxmlformats.org/officeDocument/2006/customXml" ds:itemID="{AB97BCAC-A091-410F-8479-6F36020ECB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BD24E4-D158-437C-B5DC-5BD09694A467}">
  <ds:schemaRefs>
    <ds:schemaRef ds:uri="http://purl.org/dc/dcmitype/"/>
    <ds:schemaRef ds:uri="http://schemas.openxmlformats.org/package/2006/metadata/core-properties"/>
    <ds:schemaRef ds:uri="http://purl.org/dc/elements/1.1/"/>
    <ds:schemaRef ds:uri="fe7cff49-1afe-48e9-943d-43f7e7fe69d0"/>
    <ds:schemaRef ds:uri="http://purl.org/dc/terms/"/>
    <ds:schemaRef ds:uri="http://schemas.microsoft.com/office/2006/documentManagement/types"/>
    <ds:schemaRef ds:uri="http://schemas.microsoft.com/office/infopath/2007/PartnerControls"/>
    <ds:schemaRef ds:uri="25750027-08e6-41d1-8109-3a25433f8b8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589</Words>
  <Application>Microsoft Office PowerPoint</Application>
  <PresentationFormat>Widescreen</PresentationFormat>
  <Paragraphs>122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Experiences in the past</vt:lpstr>
      <vt:lpstr>Past experiences</vt:lpstr>
      <vt:lpstr>Review past participles</vt:lpstr>
      <vt:lpstr>Past perfect</vt:lpstr>
      <vt:lpstr>Complete with the verbs in past participle</vt:lpstr>
      <vt:lpstr>Choose the correct one</vt:lpstr>
      <vt:lpstr>Use these verbs to create a sentence</vt:lpstr>
      <vt:lpstr>Tell your friends about your 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2023-07-27T19:03:43Z</dcterms:created>
  <dcterms:modified xsi:type="dcterms:W3CDTF">2023-07-27T19:26:04Z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39600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