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AD631E51-2C85-48D0-A07E-C5951647C049}"/>
    <pc:docChg chg="undo custSel addSld modSld">
      <pc:chgData name="Ariane mariana Mendoza santa cruz" userId="8f6cb26a-15a4-4782-98b2-5b116b4e55c4" providerId="ADAL" clId="{AD631E51-2C85-48D0-A07E-C5951647C049}" dt="2023-08-09T18:51:41.949" v="1077" actId="14100"/>
      <pc:docMkLst>
        <pc:docMk/>
      </pc:docMkLst>
      <pc:sldChg chg="addSp delSp modSp add mod setBg">
        <pc:chgData name="Ariane mariana Mendoza santa cruz" userId="8f6cb26a-15a4-4782-98b2-5b116b4e55c4" providerId="ADAL" clId="{AD631E51-2C85-48D0-A07E-C5951647C049}" dt="2023-08-01T16:56:26.165" v="656" actId="26606"/>
        <pc:sldMkLst>
          <pc:docMk/>
          <pc:sldMk cId="2014279218" sldId="257"/>
        </pc:sldMkLst>
        <pc:spChg chg="mod">
          <ac:chgData name="Ariane mariana Mendoza santa cruz" userId="8f6cb26a-15a4-4782-98b2-5b116b4e55c4" providerId="ADAL" clId="{AD631E51-2C85-48D0-A07E-C5951647C049}" dt="2023-08-01T16:56:26.165" v="656" actId="26606"/>
          <ac:spMkLst>
            <pc:docMk/>
            <pc:sldMk cId="2014279218" sldId="257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AD631E51-2C85-48D0-A07E-C5951647C049}" dt="2023-08-01T16:56:26.165" v="656" actId="26606"/>
          <ac:spMkLst>
            <pc:docMk/>
            <pc:sldMk cId="2014279218" sldId="257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D631E51-2C85-48D0-A07E-C5951647C049}" dt="2023-08-01T16:56:26.165" v="656" actId="26606"/>
          <ac:spMkLst>
            <pc:docMk/>
            <pc:sldMk cId="2014279218" sldId="257"/>
            <ac:spMk id="2056" creationId="{D2B783EE-0239-4717-BBEA-8C9EAC61C824}"/>
          </ac:spMkLst>
        </pc:spChg>
        <pc:spChg chg="add del">
          <ac:chgData name="Ariane mariana Mendoza santa cruz" userId="8f6cb26a-15a4-4782-98b2-5b116b4e55c4" providerId="ADAL" clId="{AD631E51-2C85-48D0-A07E-C5951647C049}" dt="2023-08-01T16:56:20.950" v="655" actId="26606"/>
          <ac:spMkLst>
            <pc:docMk/>
            <pc:sldMk cId="2014279218" sldId="257"/>
            <ac:spMk id="2059" creationId="{99F1FFA9-D672-408C-9220-ADEEC6ABDD09}"/>
          </ac:spMkLst>
        </pc:spChg>
        <pc:spChg chg="add">
          <ac:chgData name="Ariane mariana Mendoza santa cruz" userId="8f6cb26a-15a4-4782-98b2-5b116b4e55c4" providerId="ADAL" clId="{AD631E51-2C85-48D0-A07E-C5951647C049}" dt="2023-08-01T16:56:26.165" v="656" actId="26606"/>
          <ac:spMkLst>
            <pc:docMk/>
            <pc:sldMk cId="2014279218" sldId="257"/>
            <ac:spMk id="2061" creationId="{A7B99495-F43F-4D80-A44F-2CB4764EB90B}"/>
          </ac:spMkLst>
        </pc:spChg>
        <pc:spChg chg="add">
          <ac:chgData name="Ariane mariana Mendoza santa cruz" userId="8f6cb26a-15a4-4782-98b2-5b116b4e55c4" providerId="ADAL" clId="{AD631E51-2C85-48D0-A07E-C5951647C049}" dt="2023-08-01T16:56:26.165" v="656" actId="26606"/>
          <ac:spMkLst>
            <pc:docMk/>
            <pc:sldMk cId="2014279218" sldId="257"/>
            <ac:spMk id="2063" creationId="{70BEB1E7-2F88-40BC-B73D-42E5B6F80BFC}"/>
          </ac:spMkLst>
        </pc:spChg>
        <pc:picChg chg="mod">
          <ac:chgData name="Ariane mariana Mendoza santa cruz" userId="8f6cb26a-15a4-4782-98b2-5b116b4e55c4" providerId="ADAL" clId="{AD631E51-2C85-48D0-A07E-C5951647C049}" dt="2023-08-01T16:56:26.165" v="656" actId="26606"/>
          <ac:picMkLst>
            <pc:docMk/>
            <pc:sldMk cId="2014279218" sldId="257"/>
            <ac:picMk id="2050" creationId="{00000000-0000-0000-0000-000000000000}"/>
          </ac:picMkLst>
        </pc:picChg>
        <pc:picChg chg="mod">
          <ac:chgData name="Ariane mariana Mendoza santa cruz" userId="8f6cb26a-15a4-4782-98b2-5b116b4e55c4" providerId="ADAL" clId="{AD631E51-2C85-48D0-A07E-C5951647C049}" dt="2023-08-01T16:56:26.165" v="656" actId="26606"/>
          <ac:picMkLst>
            <pc:docMk/>
            <pc:sldMk cId="2014279218" sldId="257"/>
            <ac:picMk id="2054" creationId="{00000000-0000-0000-0000-000000000000}"/>
          </ac:picMkLst>
        </pc:picChg>
      </pc:sldChg>
      <pc:sldChg chg="addSp modSp add mod">
        <pc:chgData name="Ariane mariana Mendoza santa cruz" userId="8f6cb26a-15a4-4782-98b2-5b116b4e55c4" providerId="ADAL" clId="{AD631E51-2C85-48D0-A07E-C5951647C049}" dt="2023-08-01T16:40:39.506" v="608" actId="207"/>
        <pc:sldMkLst>
          <pc:docMk/>
          <pc:sldMk cId="2659869939" sldId="258"/>
        </pc:sldMkLst>
        <pc:spChg chg="mod">
          <ac:chgData name="Ariane mariana Mendoza santa cruz" userId="8f6cb26a-15a4-4782-98b2-5b116b4e55c4" providerId="ADAL" clId="{AD631E51-2C85-48D0-A07E-C5951647C049}" dt="2023-08-01T16:39:10.238" v="604" actId="207"/>
          <ac:spMkLst>
            <pc:docMk/>
            <pc:sldMk cId="2659869939" sldId="258"/>
            <ac:spMk id="3" creationId="{00000000-0000-0000-0000-000000000000}"/>
          </ac:spMkLst>
        </pc:spChg>
        <pc:graphicFrameChg chg="add mod modGraphic">
          <ac:chgData name="Ariane mariana Mendoza santa cruz" userId="8f6cb26a-15a4-4782-98b2-5b116b4e55c4" providerId="ADAL" clId="{AD631E51-2C85-48D0-A07E-C5951647C049}" dt="2023-08-01T16:40:39.506" v="608" actId="207"/>
          <ac:graphicFrameMkLst>
            <pc:docMk/>
            <pc:sldMk cId="2659869939" sldId="258"/>
            <ac:graphicFrameMk id="4" creationId="{6F9A1F83-241F-00E7-E1F5-0D2F4BE55E20}"/>
          </ac:graphicFrameMkLst>
        </pc:graphicFrameChg>
      </pc:sldChg>
      <pc:sldChg chg="modSp add mod">
        <pc:chgData name="Ariane mariana Mendoza santa cruz" userId="8f6cb26a-15a4-4782-98b2-5b116b4e55c4" providerId="ADAL" clId="{AD631E51-2C85-48D0-A07E-C5951647C049}" dt="2023-08-01T15:14:10.127" v="3" actId="27636"/>
        <pc:sldMkLst>
          <pc:docMk/>
          <pc:sldMk cId="1394423780" sldId="259"/>
        </pc:sldMkLst>
        <pc:spChg chg="mod">
          <ac:chgData name="Ariane mariana Mendoza santa cruz" userId="8f6cb26a-15a4-4782-98b2-5b116b4e55c4" providerId="ADAL" clId="{AD631E51-2C85-48D0-A07E-C5951647C049}" dt="2023-08-01T15:14:10.127" v="3" actId="27636"/>
          <ac:spMkLst>
            <pc:docMk/>
            <pc:sldMk cId="1394423780" sldId="259"/>
            <ac:spMk id="3" creationId="{00000000-0000-0000-0000-000000000000}"/>
          </ac:spMkLst>
        </pc:spChg>
      </pc:sldChg>
      <pc:sldChg chg="modSp add mod">
        <pc:chgData name="Ariane mariana Mendoza santa cruz" userId="8f6cb26a-15a4-4782-98b2-5b116b4e55c4" providerId="ADAL" clId="{AD631E51-2C85-48D0-A07E-C5951647C049}" dt="2023-08-01T15:14:10.133" v="4" actId="27636"/>
        <pc:sldMkLst>
          <pc:docMk/>
          <pc:sldMk cId="1817995737" sldId="260"/>
        </pc:sldMkLst>
        <pc:spChg chg="mod">
          <ac:chgData name="Ariane mariana Mendoza santa cruz" userId="8f6cb26a-15a4-4782-98b2-5b116b4e55c4" providerId="ADAL" clId="{AD631E51-2C85-48D0-A07E-C5951647C049}" dt="2023-08-01T15:14:10.133" v="4" actId="27636"/>
          <ac:spMkLst>
            <pc:docMk/>
            <pc:sldMk cId="1817995737" sldId="260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AD631E51-2C85-48D0-A07E-C5951647C049}" dt="2023-08-01T16:55:40.947" v="653" actId="1076"/>
        <pc:sldMkLst>
          <pc:docMk/>
          <pc:sldMk cId="3094938163" sldId="261"/>
        </pc:sldMkLst>
        <pc:spChg chg="mod">
          <ac:chgData name="Ariane mariana Mendoza santa cruz" userId="8f6cb26a-15a4-4782-98b2-5b116b4e55c4" providerId="ADAL" clId="{AD631E51-2C85-48D0-A07E-C5951647C049}" dt="2023-08-01T16:55:36.042" v="651" actId="26606"/>
          <ac:spMkLst>
            <pc:docMk/>
            <pc:sldMk cId="3094938163" sldId="261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AD631E51-2C85-48D0-A07E-C5951647C049}" dt="2023-08-01T16:55:36.042" v="651" actId="26606"/>
          <ac:spMkLst>
            <pc:docMk/>
            <pc:sldMk cId="3094938163" sldId="261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AD631E51-2C85-48D0-A07E-C5951647C049}" dt="2023-08-01T16:55:36.042" v="651" actId="26606"/>
          <ac:spMkLst>
            <pc:docMk/>
            <pc:sldMk cId="3094938163" sldId="261"/>
            <ac:spMk id="1035" creationId="{79BB35BC-D5C2-4C8B-A22A-A71E6191913B}"/>
          </ac:spMkLst>
        </pc:spChg>
        <pc:picChg chg="mod">
          <ac:chgData name="Ariane mariana Mendoza santa cruz" userId="8f6cb26a-15a4-4782-98b2-5b116b4e55c4" providerId="ADAL" clId="{AD631E51-2C85-48D0-A07E-C5951647C049}" dt="2023-08-01T16:55:40.947" v="653" actId="1076"/>
          <ac:picMkLst>
            <pc:docMk/>
            <pc:sldMk cId="3094938163" sldId="261"/>
            <ac:picMk id="1030" creationId="{00000000-0000-0000-0000-000000000000}"/>
          </ac:picMkLst>
        </pc:picChg>
      </pc:sldChg>
      <pc:sldChg chg="addSp delSp modSp new mod">
        <pc:chgData name="Ariane mariana Mendoza santa cruz" userId="8f6cb26a-15a4-4782-98b2-5b116b4e55c4" providerId="ADAL" clId="{AD631E51-2C85-48D0-A07E-C5951647C049}" dt="2023-08-09T18:51:41.949" v="1077" actId="14100"/>
        <pc:sldMkLst>
          <pc:docMk/>
          <pc:sldMk cId="2727172060" sldId="262"/>
        </pc:sldMkLst>
        <pc:spChg chg="mod">
          <ac:chgData name="Ariane mariana Mendoza santa cruz" userId="8f6cb26a-15a4-4782-98b2-5b116b4e55c4" providerId="ADAL" clId="{AD631E51-2C85-48D0-A07E-C5951647C049}" dt="2023-08-01T17:01:18.843" v="683" actId="20577"/>
          <ac:spMkLst>
            <pc:docMk/>
            <pc:sldMk cId="2727172060" sldId="262"/>
            <ac:spMk id="2" creationId="{887F8787-7FCE-6510-60B8-2B144FDC2BBA}"/>
          </ac:spMkLst>
        </pc:spChg>
        <pc:spChg chg="del">
          <ac:chgData name="Ariane mariana Mendoza santa cruz" userId="8f6cb26a-15a4-4782-98b2-5b116b4e55c4" providerId="ADAL" clId="{AD631E51-2C85-48D0-A07E-C5951647C049}" dt="2023-08-01T17:01:45.485" v="684" actId="3680"/>
          <ac:spMkLst>
            <pc:docMk/>
            <pc:sldMk cId="2727172060" sldId="262"/>
            <ac:spMk id="3" creationId="{A9D82326-A5D6-BDD0-C03C-572A289A8F34}"/>
          </ac:spMkLst>
        </pc:spChg>
        <pc:graphicFrameChg chg="add mod ord modGraphic">
          <ac:chgData name="Ariane mariana Mendoza santa cruz" userId="8f6cb26a-15a4-4782-98b2-5b116b4e55c4" providerId="ADAL" clId="{AD631E51-2C85-48D0-A07E-C5951647C049}" dt="2023-08-09T18:51:41.949" v="1077" actId="14100"/>
          <ac:graphicFrameMkLst>
            <pc:docMk/>
            <pc:sldMk cId="2727172060" sldId="262"/>
            <ac:graphicFrameMk id="4" creationId="{53DF1993-967B-AFD2-DAD7-C8B085FE7EAE}"/>
          </ac:graphicFrameMkLst>
        </pc:graphicFrameChg>
      </pc:sldChg>
    </pc:docChg>
  </pc:docChgLst>
  <pc:docChgLst>
    <pc:chgData name="Ariane mariana Mendoza santa cruz" userId="8f6cb26a-15a4-4782-98b2-5b116b4e55c4" providerId="ADAL" clId="{635B51AF-FEE1-48D3-AFDB-152A73C0F48D}"/>
    <pc:docChg chg="undo custSel modSld">
      <pc:chgData name="Ariane mariana Mendoza santa cruz" userId="8f6cb26a-15a4-4782-98b2-5b116b4e55c4" providerId="ADAL" clId="{635B51AF-FEE1-48D3-AFDB-152A73C0F48D}" dt="2023-11-27T21:55:25.705" v="342" actId="2164"/>
      <pc:docMkLst>
        <pc:docMk/>
      </pc:docMkLst>
      <pc:sldChg chg="modSp mod">
        <pc:chgData name="Ariane mariana Mendoza santa cruz" userId="8f6cb26a-15a4-4782-98b2-5b116b4e55c4" providerId="ADAL" clId="{635B51AF-FEE1-48D3-AFDB-152A73C0F48D}" dt="2023-11-27T21:55:25.705" v="342" actId="2164"/>
        <pc:sldMkLst>
          <pc:docMk/>
          <pc:sldMk cId="2727172060" sldId="262"/>
        </pc:sldMkLst>
        <pc:graphicFrameChg chg="modGraphic">
          <ac:chgData name="Ariane mariana Mendoza santa cruz" userId="8f6cb26a-15a4-4782-98b2-5b116b4e55c4" providerId="ADAL" clId="{635B51AF-FEE1-48D3-AFDB-152A73C0F48D}" dt="2023-11-27T21:55:25.705" v="342" actId="2164"/>
          <ac:graphicFrameMkLst>
            <pc:docMk/>
            <pc:sldMk cId="2727172060" sldId="262"/>
            <ac:graphicFrameMk id="4" creationId="{53DF1993-967B-AFD2-DAD7-C8B085FE7EAE}"/>
          </ac:graphicFrameMkLst>
        </pc:graphicFrameChg>
      </pc:sldChg>
    </pc:docChg>
  </pc:docChgLst>
  <pc:docChgLst>
    <pc:chgData name="Ariane mariana Mendoza santa cruz" userId="8f6cb26a-15a4-4782-98b2-5b116b4e55c4" providerId="ADAL" clId="{75BC9152-00E0-4192-B1FD-12D88DE6B38C}"/>
    <pc:docChg chg="modSld">
      <pc:chgData name="Ariane mariana Mendoza santa cruz" userId="8f6cb26a-15a4-4782-98b2-5b116b4e55c4" providerId="ADAL" clId="{75BC9152-00E0-4192-B1FD-12D88DE6B38C}" dt="2024-03-11T21:36:15.712" v="20" actId="20577"/>
      <pc:docMkLst>
        <pc:docMk/>
      </pc:docMkLst>
      <pc:sldChg chg="modSp mod">
        <pc:chgData name="Ariane mariana Mendoza santa cruz" userId="8f6cb26a-15a4-4782-98b2-5b116b4e55c4" providerId="ADAL" clId="{75BC9152-00E0-4192-B1FD-12D88DE6B38C}" dt="2024-03-11T21:31:31.613" v="13" actId="20577"/>
        <pc:sldMkLst>
          <pc:docMk/>
          <pc:sldMk cId="2014279218" sldId="257"/>
        </pc:sldMkLst>
        <pc:spChg chg="mod">
          <ac:chgData name="Ariane mariana Mendoza santa cruz" userId="8f6cb26a-15a4-4782-98b2-5b116b4e55c4" providerId="ADAL" clId="{75BC9152-00E0-4192-B1FD-12D88DE6B38C}" dt="2024-03-11T21:31:31.613" v="13" actId="20577"/>
          <ac:spMkLst>
            <pc:docMk/>
            <pc:sldMk cId="2014279218" sldId="257"/>
            <ac:spMk id="3" creationId="{00000000-0000-0000-0000-000000000000}"/>
          </ac:spMkLst>
        </pc:spChg>
      </pc:sldChg>
      <pc:sldChg chg="modSp mod">
        <pc:chgData name="Ariane mariana Mendoza santa cruz" userId="8f6cb26a-15a4-4782-98b2-5b116b4e55c4" providerId="ADAL" clId="{75BC9152-00E0-4192-B1FD-12D88DE6B38C}" dt="2024-03-11T21:36:15.712" v="20" actId="20577"/>
        <pc:sldMkLst>
          <pc:docMk/>
          <pc:sldMk cId="3094938163" sldId="261"/>
        </pc:sldMkLst>
        <pc:spChg chg="mod">
          <ac:chgData name="Ariane mariana Mendoza santa cruz" userId="8f6cb26a-15a4-4782-98b2-5b116b4e55c4" providerId="ADAL" clId="{75BC9152-00E0-4192-B1FD-12D88DE6B38C}" dt="2024-03-11T21:36:15.712" v="20" actId="20577"/>
          <ac:spMkLst>
            <pc:docMk/>
            <pc:sldMk cId="3094938163" sldId="2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FDFC-EEB8-48D1-BF55-E9415EF0B7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6A253-612D-473E-8F03-64F60E37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ericjackson/2012/10/18/the-25-biggest-regrets-in-life-what-are-yours/?sh=5b53beb3648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https://www.forbes.com/sites/ericjackson/2012/10/18/the-25-biggest-regrets-in-life-what-are-yours/?sh=5b53beb36488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9C728-D13B-4497-86A7-C66B41D4D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https://www.perfect-english-grammar.com/third-conditional-exercise-1.html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9C728-D13B-4497-86A7-C66B41D4D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hadn’t shopped, wouldn’t have found</a:t>
            </a:r>
          </a:p>
          <a:p>
            <a:pPr marL="228600" indent="-228600">
              <a:buAutoNum type="arabicPeriod"/>
            </a:pPr>
            <a:r>
              <a:rPr lang="en-US" dirty="0"/>
              <a:t>would have given, had spoken</a:t>
            </a:r>
          </a:p>
          <a:p>
            <a:pPr marL="228600" indent="-228600">
              <a:buAutoNum type="arabicPeriod"/>
            </a:pPr>
            <a:r>
              <a:rPr lang="en-US" dirty="0"/>
              <a:t>might not / wouldn’t have been, had taken</a:t>
            </a:r>
          </a:p>
          <a:p>
            <a:pPr marL="228600" indent="-228600">
              <a:buAutoNum type="arabicPeriod"/>
            </a:pPr>
            <a:r>
              <a:rPr lang="en-US" dirty="0"/>
              <a:t>would have prepared, had asked</a:t>
            </a:r>
          </a:p>
          <a:p>
            <a:pPr marL="228600" indent="-228600">
              <a:buAutoNum type="arabicPeriod"/>
            </a:pPr>
            <a:r>
              <a:rPr lang="en-US" dirty="0"/>
              <a:t>had had, could have surfed</a:t>
            </a:r>
          </a:p>
          <a:p>
            <a:pPr marL="228600" indent="-228600">
              <a:buAutoNum type="arabicPeriod"/>
            </a:pPr>
            <a:r>
              <a:rPr lang="en-US" dirty="0"/>
              <a:t>might have / could have bought, hadn’t spent</a:t>
            </a:r>
          </a:p>
          <a:p>
            <a:pPr marL="228600" indent="-228600">
              <a:buAutoNum type="arabicPeriod"/>
            </a:pPr>
            <a:r>
              <a:rPr lang="en-US" dirty="0"/>
              <a:t>hadn’t crashed, wouldn’t have had</a:t>
            </a:r>
          </a:p>
          <a:p>
            <a:pPr marL="228600" indent="-228600">
              <a:buAutoNum type="arabicPeriod"/>
            </a:pPr>
            <a:r>
              <a:rPr lang="en-US" dirty="0"/>
              <a:t>could have taken, had signed up</a:t>
            </a:r>
          </a:p>
          <a:p>
            <a:pPr marL="228600" indent="-228600">
              <a:buAutoNum type="arabicPeriod"/>
            </a:pPr>
            <a:r>
              <a:rPr lang="en-US" dirty="0"/>
              <a:t>Would have left, had had</a:t>
            </a:r>
          </a:p>
          <a:p>
            <a:pPr marL="228600" indent="-228600">
              <a:buAutoNum type="arabicPeriod"/>
            </a:pPr>
            <a:r>
              <a:rPr lang="en-US" dirty="0"/>
              <a:t>Had practiced, would</a:t>
            </a:r>
            <a:r>
              <a:rPr lang="en-US" baseline="0" dirty="0"/>
              <a:t> have been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9C728-D13B-4497-86A7-C66B41D4D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9C728-D13B-4497-86A7-C66B41D4DA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1703-AAC8-007D-6558-C3C2F554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7B16-897D-8966-0240-A33A42CBA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A348-0623-C799-38E2-5D63F36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5239-D9F3-70F7-ACD1-F3577F99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B662-737F-C259-0C51-F1FDE3B6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61FD-0486-3B22-F784-5F9EDBBD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30B0C-853B-8754-A288-2407BC38F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E572E-EC28-5587-79FC-C04B688C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7411-33E9-69EB-382B-7304857E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EB5E-D403-718B-BB79-3C4DB39F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0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34CF9-D165-D775-2980-CFEB48BBE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09C0-84D2-E174-E5D2-AEBF3745F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77BD-2707-3878-BCC6-A4C4DEDF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D3C7-76C9-CB84-B5BA-B1D0EC97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555E-C1D0-E6E1-6326-08AC5E25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9AC1-1821-7BCC-3165-289E3870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2411-ED11-58CD-C4A1-CBDAA7CC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9182-5ADA-996B-FBF5-170982E6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0386-42C1-83A9-F6DC-746E32AC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19D3-4B1A-2D3B-3D76-4647BC8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945-239C-CC0E-1214-BFAF9B4B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AB376-4A18-A634-494C-A4CC3450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6574-B154-0AD1-7688-38230AE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A6AD-17B7-E936-D41D-6886A531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E7C4-4CF5-C2A4-852C-D4DC41CA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3171-9017-26D4-1859-150BC606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3332-704A-6C67-6689-4E2E87D7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03654-E35D-2D36-47C3-B39ABF1CE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A5F6E-C592-282B-C6A2-EDE7A3C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6159-3B45-26CC-CDD2-E9D59D36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9C45-FE32-1C0A-C5B9-7AACEABA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37EA-9E27-BD74-AF68-16DFEB8E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9CEC-A9BD-1C91-34B9-0C1B4A94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CE63-2100-E650-E8A0-8A1266B6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ECB9F-066C-CE36-D337-6A7274213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90C85-0297-5CE0-C42C-4DC1148B0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89674-ADE3-D7EF-A148-C390552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A9089-DB6D-B96A-A11C-D197C2C4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8543B-F027-4871-2FBE-5160A886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E157-FADC-CC14-4D04-8EE0020B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5C21B-707B-F0B5-B5BC-85E5C856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B4CD-8D70-925F-C2B0-A3801A3A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01E1A-D16D-1CEE-69E4-3210C5E0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D317A-C517-F749-F805-2619DCE4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51669-1387-B4A5-25A0-3078F7F6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37A39-64E8-2AE1-58A9-FA81038F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6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7BCB-4385-70D8-C144-B60E856A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3917-F6A1-5863-762D-0BA085F4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B8AFA-C5CD-13C8-01F1-5E266542C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82176-3A4A-446B-12D5-77CD56D9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C100B-CBBB-AC8A-B539-DD7FA2D6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A6FE-44A1-5B71-53AA-AF21DE60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6423-B110-0B8F-8EBE-0AD65D03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702F1-C628-25CD-A87B-77D0DF62A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BDB99-1A96-D3B3-AA57-BAEED2656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A4036-857F-B170-BEE5-09A6CE2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4F90-301F-DF8A-5F66-7669CCA4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A3FF3-BB43-C2B8-EF6C-BCCE714A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7444D-C794-BC27-07E4-FA959975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87A1C-85B8-A20D-E112-6CDE00E1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A6D2-F056-75C9-3646-D599D4BE0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316D-98F1-4991-901A-5FB96DA50DE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26C7-4D98-2C43-A5EB-208C06939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FF5E-B8FD-AEDF-16D4-BED7CF1A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7FFB-E75A-4F49-8010-663A7A48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E14CC-5F04-2D70-0B18-9D2F29E64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r>
              <a:rPr lang="en-US" sz="4800" b="0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ypothetical situation in the past and regrets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35B5-3DA2-CF01-0281-AFD11C0D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24. Third Conditional</a:t>
            </a:r>
          </a:p>
        </p:txBody>
      </p:sp>
    </p:spTree>
    <p:extLst>
      <p:ext uri="{BB962C8B-B14F-4D97-AF65-F5344CB8AC3E}">
        <p14:creationId xmlns:p14="http://schemas.microsoft.com/office/powerpoint/2010/main" val="362833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s-MX" dirty="0" err="1"/>
              <a:t>Past</a:t>
            </a:r>
            <a:r>
              <a:rPr lang="es-MX" dirty="0"/>
              <a:t> </a:t>
            </a:r>
            <a:r>
              <a:rPr lang="es-MX" dirty="0" err="1"/>
              <a:t>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If you had studied another career in school, what do you think your life would be like now?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What would you have said to someone important in your life if you had another chance to speak to them now?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What regrets do you think you might have in the future if you don’t make certain decisions now?</a:t>
            </a:r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ttps://bloximages.chicago2.vip.townnews.com/journalstar.com/content/tncms/assets/v3/editorial/b/ea/bea0cf84-c837-580c-8dc7-da3739c15abb/bea0cf84-c837-580c-8dc7-da3739c15abb.ima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56" b="-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Arc 206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https://c8.alamy.com/compes/efa24j/matthew-perry-17-otra-vez-2009-efa24j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4"/>
          <a:stretch/>
        </p:blipFill>
        <p:spPr bwMode="auto">
          <a:xfrm flipH="1"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7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05"/>
            <a:ext cx="10515600" cy="30798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use the Third Conditional to talk about past conditions that can never be fulfilled because the time has already passed.</a:t>
            </a:r>
          </a:p>
          <a:p>
            <a:pPr marL="0" indent="0">
              <a:buNone/>
            </a:pPr>
            <a:r>
              <a:rPr lang="en-US" dirty="0"/>
              <a:t>We use the Past Perfect Simple in the conditional clause and would have + past participle in the result clause.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If he </a:t>
            </a:r>
            <a:r>
              <a:rPr lang="en-US" dirty="0">
                <a:solidFill>
                  <a:srgbClr val="0070C0"/>
                </a:solidFill>
              </a:rPr>
              <a:t>hadn’t been </a:t>
            </a:r>
            <a:r>
              <a:rPr lang="en-US" dirty="0"/>
              <a:t>late, 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would have helped </a:t>
            </a:r>
            <a:r>
              <a:rPr lang="en-US" dirty="0"/>
              <a:t>Mary. (He was late, so he could not help her)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They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wouldn’t have been </a:t>
            </a:r>
            <a:r>
              <a:rPr lang="en-US" dirty="0"/>
              <a:t>late if the bus </a:t>
            </a:r>
            <a:r>
              <a:rPr lang="en-US" dirty="0">
                <a:solidFill>
                  <a:srgbClr val="0070C0"/>
                </a:solidFill>
              </a:rPr>
              <a:t>had come</a:t>
            </a:r>
            <a:r>
              <a:rPr lang="en-US" dirty="0"/>
              <a:t>. (But the bus didn’t come, so they were late.)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9A1F83-241F-00E7-E1F5-0D2F4BE55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18208"/>
              </p:ext>
            </p:extLst>
          </p:nvPr>
        </p:nvGraphicFramePr>
        <p:xfrm>
          <a:off x="1138427" y="1559250"/>
          <a:ext cx="9915145" cy="1285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59696974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488854486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182525173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718423349"/>
                    </a:ext>
                  </a:extLst>
                </a:gridCol>
                <a:gridCol w="1429004">
                  <a:extLst>
                    <a:ext uri="{9D8B030D-6E8A-4147-A177-3AD203B41FA5}">
                      <a16:colId xmlns:a16="http://schemas.microsoft.com/office/drawing/2014/main" val="48954863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41657222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4581119"/>
                    </a:ext>
                  </a:extLst>
                </a:gridCol>
                <a:gridCol w="687134">
                  <a:extLst>
                    <a:ext uri="{9D8B030D-6E8A-4147-A177-3AD203B41FA5}">
                      <a16:colId xmlns:a16="http://schemas.microsoft.com/office/drawing/2014/main" val="111389951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672835440"/>
                    </a:ext>
                  </a:extLst>
                </a:gridCol>
                <a:gridCol w="1429004">
                  <a:extLst>
                    <a:ext uri="{9D8B030D-6E8A-4147-A177-3AD203B41FA5}">
                      <a16:colId xmlns:a16="http://schemas.microsoft.com/office/drawing/2014/main" val="266816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Past</a:t>
                      </a:r>
                    </a:p>
                    <a:p>
                      <a:pPr algn="ctr"/>
                      <a:r>
                        <a:rPr lang="en-US" dirty="0"/>
                        <a:t>participle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complement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Would / Could / Might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Past</a:t>
                      </a:r>
                    </a:p>
                    <a:p>
                      <a:pPr algn="ctr"/>
                      <a:r>
                        <a:rPr lang="en-US" dirty="0"/>
                        <a:t>participle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complement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91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eaten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would not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been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hungry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65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86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8787-7FCE-6510-60B8-2B144FDC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sentences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DF1993-967B-AFD2-DAD7-C8B085FE7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105535"/>
              </p:ext>
            </p:extLst>
          </p:nvPr>
        </p:nvGraphicFramePr>
        <p:xfrm>
          <a:off x="673767" y="1536867"/>
          <a:ext cx="10924675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843">
                  <a:extLst>
                    <a:ext uri="{9D8B030D-6E8A-4147-A177-3AD203B41FA5}">
                      <a16:colId xmlns:a16="http://schemas.microsoft.com/office/drawing/2014/main" val="1706499103"/>
                    </a:ext>
                  </a:extLst>
                </a:gridCol>
                <a:gridCol w="1055189">
                  <a:extLst>
                    <a:ext uri="{9D8B030D-6E8A-4147-A177-3AD203B41FA5}">
                      <a16:colId xmlns:a16="http://schemas.microsoft.com/office/drawing/2014/main" val="3508870048"/>
                    </a:ext>
                  </a:extLst>
                </a:gridCol>
                <a:gridCol w="668358">
                  <a:extLst>
                    <a:ext uri="{9D8B030D-6E8A-4147-A177-3AD203B41FA5}">
                      <a16:colId xmlns:a16="http://schemas.microsoft.com/office/drawing/2014/main" val="2959781669"/>
                    </a:ext>
                  </a:extLst>
                </a:gridCol>
                <a:gridCol w="1273675">
                  <a:extLst>
                    <a:ext uri="{9D8B030D-6E8A-4147-A177-3AD203B41FA5}">
                      <a16:colId xmlns:a16="http://schemas.microsoft.com/office/drawing/2014/main" val="4030108015"/>
                    </a:ext>
                  </a:extLst>
                </a:gridCol>
                <a:gridCol w="1612082">
                  <a:extLst>
                    <a:ext uri="{9D8B030D-6E8A-4147-A177-3AD203B41FA5}">
                      <a16:colId xmlns:a16="http://schemas.microsoft.com/office/drawing/2014/main" val="1752578519"/>
                    </a:ext>
                  </a:extLst>
                </a:gridCol>
                <a:gridCol w="1055189">
                  <a:extLst>
                    <a:ext uri="{9D8B030D-6E8A-4147-A177-3AD203B41FA5}">
                      <a16:colId xmlns:a16="http://schemas.microsoft.com/office/drawing/2014/main" val="1664682317"/>
                    </a:ext>
                  </a:extLst>
                </a:gridCol>
                <a:gridCol w="1186281">
                  <a:extLst>
                    <a:ext uri="{9D8B030D-6E8A-4147-A177-3AD203B41FA5}">
                      <a16:colId xmlns:a16="http://schemas.microsoft.com/office/drawing/2014/main" val="4212482017"/>
                    </a:ext>
                  </a:extLst>
                </a:gridCol>
                <a:gridCol w="775166">
                  <a:extLst>
                    <a:ext uri="{9D8B030D-6E8A-4147-A177-3AD203B41FA5}">
                      <a16:colId xmlns:a16="http://schemas.microsoft.com/office/drawing/2014/main" val="752964131"/>
                    </a:ext>
                  </a:extLst>
                </a:gridCol>
                <a:gridCol w="1273675">
                  <a:extLst>
                    <a:ext uri="{9D8B030D-6E8A-4147-A177-3AD203B41FA5}">
                      <a16:colId xmlns:a16="http://schemas.microsoft.com/office/drawing/2014/main" val="1378005343"/>
                    </a:ext>
                  </a:extLst>
                </a:gridCol>
                <a:gridCol w="1609217">
                  <a:extLst>
                    <a:ext uri="{9D8B030D-6E8A-4147-A177-3AD203B41FA5}">
                      <a16:colId xmlns:a16="http://schemas.microsoft.com/office/drawing/2014/main" val="922918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Past</a:t>
                      </a:r>
                    </a:p>
                    <a:p>
                      <a:pPr algn="ctr"/>
                      <a:r>
                        <a:rPr lang="en-US" dirty="0"/>
                        <a:t>participle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complement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Would / Could / Might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Past</a:t>
                      </a:r>
                    </a:p>
                    <a:p>
                      <a:pPr algn="ctr"/>
                      <a:r>
                        <a:rPr lang="en-US" dirty="0"/>
                        <a:t>participle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complement (optional)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5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If</a:t>
                      </a:r>
                      <a:r>
                        <a:rPr lang="es-MX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studied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1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would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been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on</a:t>
                      </a:r>
                      <a:r>
                        <a:rPr lang="es-MX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taken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advice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4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won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lottery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would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gotten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rained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that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6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could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party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2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1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avoided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same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mistake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1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checked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7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use </a:t>
            </a:r>
            <a:r>
              <a:rPr lang="en-US" dirty="0">
                <a:solidFill>
                  <a:srgbClr val="00B0F0"/>
                </a:solidFill>
              </a:rPr>
              <a:t>might have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could have </a:t>
            </a:r>
            <a:r>
              <a:rPr lang="en-US" dirty="0"/>
              <a:t>instead of would have in the result clause of a third conditional sentence, with a slight change in meaning.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If he had had more money, Tom </a:t>
            </a:r>
            <a:r>
              <a:rPr lang="en-US" dirty="0">
                <a:solidFill>
                  <a:srgbClr val="00B0F0"/>
                </a:solidFill>
              </a:rPr>
              <a:t>might have </a:t>
            </a:r>
            <a:r>
              <a:rPr lang="en-US" dirty="0"/>
              <a:t>bought the MP4. (There is a possibility that he would have bought it.)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If he had had more money, Tom </a:t>
            </a:r>
            <a:r>
              <a:rPr lang="en-US" dirty="0">
                <a:solidFill>
                  <a:srgbClr val="00B0F0"/>
                </a:solidFill>
              </a:rPr>
              <a:t>could have </a:t>
            </a:r>
            <a:r>
              <a:rPr lang="en-US" dirty="0"/>
              <a:t>bought the MP4. (He would have been able to buy it.)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would – more definite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could – had / didn’t have the ability to do it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2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sentences with the correct form of the verbs.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512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 _____ (not shop) around, I _____ (not find) this special offer.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Ken _____ (give) you good technical advice if you _____ (speak) to him.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_____ (not be) so unhappy with my new computer if I _____ (take) your advice.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Moira _____ (prepare) a spreadsheet for you if you _____ (ask) her for help.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_____ (have) Internet connection, we _____ (surf) the Net for special offers.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_____ (buy) a cordless mouse if they _____ (not spend) all their money on a DVD burner.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their computer _____ (not crash), they _____ (not have) to buy a new hard drive.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Larry and Michael _____ (take) this word processing course if they _____ (sign up) on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Holly _____ (leave) </a:t>
            </a:r>
            <a:r>
              <a:rPr lang="en-US" dirty="0" err="1"/>
              <a:t>Heff</a:t>
            </a:r>
            <a:r>
              <a:rPr lang="en-US" dirty="0"/>
              <a:t> if she _____ (have) the opportunity.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_____ (practice) in my childhood, I _____ (be) a great performer.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9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What would have happened?</a:t>
            </a:r>
          </a:p>
        </p:txBody>
      </p:sp>
      <p:pic>
        <p:nvPicPr>
          <p:cNvPr id="1030" name="Picture 6" descr="https://as.com/betech/imagenes/2017/05/17/portada/1495056875_078431_1495056998_noticia_norm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9" r="12073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If Europeans hadn’t come to America…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we hadn’t discovered vaccines…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we had gone to Mars and not the Moon…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we hadn’t created the atomic bomb…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we had discovered a clean renewable energy source…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we had invented a cure for all illnesses…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9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ED6E7-F359-4428-9E13-0A4A82C51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3E533-CD89-461B-9EFD-0C5E27890D5F}">
  <ds:schemaRefs>
    <ds:schemaRef ds:uri="http://purl.org/dc/elements/1.1/"/>
    <ds:schemaRef ds:uri="http://purl.org/dc/terms/"/>
    <ds:schemaRef ds:uri="fe7cff49-1afe-48e9-943d-43f7e7fe69d0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25750027-08e6-41d1-8109-3a25433f8b8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CDD0CF-E282-4DEF-A314-17CE49CF8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a50ab-7f74-4c76-b032-ed5325d1a685"/>
    <ds:schemaRef ds:uri="ba0c9d4c-a9d5-434c-9ec1-ae5356caa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739</Words>
  <Application>Microsoft Office PowerPoint</Application>
  <PresentationFormat>Widescreen</PresentationFormat>
  <Paragraphs>136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Hypothetical situation in the past and regrets</vt:lpstr>
      <vt:lpstr>Past situations</vt:lpstr>
      <vt:lpstr>Third conditional</vt:lpstr>
      <vt:lpstr>Complete the sentences</vt:lpstr>
      <vt:lpstr>Third conditional</vt:lpstr>
      <vt:lpstr>Complete the sentences with the correct form of the verbs. </vt:lpstr>
      <vt:lpstr>What would have happened?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Hypothetical situation in the past and regrets</dc:title>
  <dc:creator>Ariane mariana Mendoza santa cruz</dc:creator>
  <cp:lastModifiedBy>Ariane mariana Mendoza santa cruz</cp:lastModifiedBy>
  <cp:revision>1</cp:revision>
  <dcterms:created xsi:type="dcterms:W3CDTF">2023-07-31T23:17:08Z</dcterms:created>
  <dcterms:modified xsi:type="dcterms:W3CDTF">2024-03-11T21:36:23Z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39900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