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62" r:id="rId8"/>
    <p:sldId id="260" r:id="rId9"/>
    <p:sldId id="264" r:id="rId10"/>
    <p:sldId id="263" r:id="rId11"/>
    <p:sldId id="265" r:id="rId12"/>
    <p:sldId id="258" r:id="rId13"/>
    <p:sldId id="266" r:id="rId14"/>
    <p:sldId id="267" r:id="rId15"/>
    <p:sldId id="268" r:id="rId16"/>
    <p:sldId id="269" r:id="rId17"/>
    <p:sldId id="270" r:id="rId18"/>
    <p:sldId id="26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5121" autoAdjust="0"/>
  </p:normalViewPr>
  <p:slideViewPr>
    <p:cSldViewPr snapToGrid="0">
      <p:cViewPr varScale="1">
        <p:scale>
          <a:sx n="43" d="100"/>
          <a:sy n="43" d="100"/>
        </p:scale>
        <p:origin x="1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A358CAA8-B7AE-419B-928B-27F838ECC4EF}"/>
    <pc:docChg chg="undo custSel addSld delSld modSld">
      <pc:chgData name="Ariane mariana Mendoza santa cruz" userId="8f6cb26a-15a4-4782-98b2-5b116b4e55c4" providerId="ADAL" clId="{A358CAA8-B7AE-419B-928B-27F838ECC4EF}" dt="2023-08-10T17:52:12.507" v="324" actId="26606"/>
      <pc:docMkLst>
        <pc:docMk/>
      </pc:docMkLst>
      <pc:sldChg chg="addSp modSp mod setBg">
        <pc:chgData name="Ariane mariana Mendoza santa cruz" userId="8f6cb26a-15a4-4782-98b2-5b116b4e55c4" providerId="ADAL" clId="{A358CAA8-B7AE-419B-928B-27F838ECC4EF}" dt="2023-08-10T17:28:00.564" v="111" actId="962"/>
        <pc:sldMkLst>
          <pc:docMk/>
          <pc:sldMk cId="1120817922" sldId="257"/>
        </pc:sldMkLst>
        <pc:spChg chg="mod">
          <ac:chgData name="Ariane mariana Mendoza santa cruz" userId="8f6cb26a-15a4-4782-98b2-5b116b4e55c4" providerId="ADAL" clId="{A358CAA8-B7AE-419B-928B-27F838ECC4EF}" dt="2023-08-10T17:27:57.874" v="109" actId="26606"/>
          <ac:spMkLst>
            <pc:docMk/>
            <pc:sldMk cId="1120817922" sldId="257"/>
            <ac:spMk id="2" creationId="{54E5BA51-6746-9A3A-753F-C1DDAACA316C}"/>
          </ac:spMkLst>
        </pc:spChg>
        <pc:spChg chg="mod">
          <ac:chgData name="Ariane mariana Mendoza santa cruz" userId="8f6cb26a-15a4-4782-98b2-5b116b4e55c4" providerId="ADAL" clId="{A358CAA8-B7AE-419B-928B-27F838ECC4EF}" dt="2023-08-10T17:27:57.874" v="109" actId="26606"/>
          <ac:spMkLst>
            <pc:docMk/>
            <pc:sldMk cId="1120817922" sldId="257"/>
            <ac:spMk id="3" creationId="{A3D9EF6C-2C95-137D-A853-1DD73C7D0377}"/>
          </ac:spMkLst>
        </pc:spChg>
        <pc:spChg chg="add">
          <ac:chgData name="Ariane mariana Mendoza santa cruz" userId="8f6cb26a-15a4-4782-98b2-5b116b4e55c4" providerId="ADAL" clId="{A358CAA8-B7AE-419B-928B-27F838ECC4EF}" dt="2023-08-10T17:27:57.874" v="109" actId="26606"/>
          <ac:spMkLst>
            <pc:docMk/>
            <pc:sldMk cId="1120817922" sldId="257"/>
            <ac:spMk id="10" creationId="{D2B783EE-0239-4717-BBEA-8C9EAC61C824}"/>
          </ac:spMkLst>
        </pc:spChg>
        <pc:spChg chg="add">
          <ac:chgData name="Ariane mariana Mendoza santa cruz" userId="8f6cb26a-15a4-4782-98b2-5b116b4e55c4" providerId="ADAL" clId="{A358CAA8-B7AE-419B-928B-27F838ECC4EF}" dt="2023-08-10T17:27:57.874" v="109" actId="26606"/>
          <ac:spMkLst>
            <pc:docMk/>
            <pc:sldMk cId="1120817922" sldId="257"/>
            <ac:spMk id="12" creationId="{A7B99495-F43F-4D80-A44F-2CB4764EB90B}"/>
          </ac:spMkLst>
        </pc:spChg>
        <pc:spChg chg="add">
          <ac:chgData name="Ariane mariana Mendoza santa cruz" userId="8f6cb26a-15a4-4782-98b2-5b116b4e55c4" providerId="ADAL" clId="{A358CAA8-B7AE-419B-928B-27F838ECC4EF}" dt="2023-08-10T17:27:57.874" v="109" actId="26606"/>
          <ac:spMkLst>
            <pc:docMk/>
            <pc:sldMk cId="1120817922" sldId="257"/>
            <ac:spMk id="14" creationId="{70BEB1E7-2F88-40BC-B73D-42E5B6F80BFC}"/>
          </ac:spMkLst>
        </pc:spChg>
        <pc:picChg chg="add mod">
          <ac:chgData name="Ariane mariana Mendoza santa cruz" userId="8f6cb26a-15a4-4782-98b2-5b116b4e55c4" providerId="ADAL" clId="{A358CAA8-B7AE-419B-928B-27F838ECC4EF}" dt="2023-08-10T17:28:00.563" v="110" actId="27614"/>
          <ac:picMkLst>
            <pc:docMk/>
            <pc:sldMk cId="1120817922" sldId="257"/>
            <ac:picMk id="4" creationId="{D5E65081-B21A-403B-DE73-C1FCAFCD4DEE}"/>
          </ac:picMkLst>
        </pc:picChg>
        <pc:picChg chg="add mod">
          <ac:chgData name="Ariane mariana Mendoza santa cruz" userId="8f6cb26a-15a4-4782-98b2-5b116b4e55c4" providerId="ADAL" clId="{A358CAA8-B7AE-419B-928B-27F838ECC4EF}" dt="2023-08-10T17:28:00.564" v="111" actId="962"/>
          <ac:picMkLst>
            <pc:docMk/>
            <pc:sldMk cId="1120817922" sldId="257"/>
            <ac:picMk id="5" creationId="{783FBB46-6E4E-FE6E-EB02-4736C5495DC3}"/>
          </ac:picMkLst>
        </pc:picChg>
      </pc:sldChg>
      <pc:sldChg chg="addSp modSp add mod setBg">
        <pc:chgData name="Ariane mariana Mendoza santa cruz" userId="8f6cb26a-15a4-4782-98b2-5b116b4e55c4" providerId="ADAL" clId="{A358CAA8-B7AE-419B-928B-27F838ECC4EF}" dt="2023-08-10T17:40:24.002" v="259" actId="14100"/>
        <pc:sldMkLst>
          <pc:docMk/>
          <pc:sldMk cId="1482637445" sldId="258"/>
        </pc:sldMkLst>
        <pc:spChg chg="mod">
          <ac:chgData name="Ariane mariana Mendoza santa cruz" userId="8f6cb26a-15a4-4782-98b2-5b116b4e55c4" providerId="ADAL" clId="{A358CAA8-B7AE-419B-928B-27F838ECC4EF}" dt="2023-08-10T17:39:44.034" v="250" actId="26606"/>
          <ac:spMkLst>
            <pc:docMk/>
            <pc:sldMk cId="1482637445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40:24.002" v="259" actId="14100"/>
          <ac:spMkLst>
            <pc:docMk/>
            <pc:sldMk cId="1482637445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39:44.034" v="250" actId="26606"/>
          <ac:spMkLst>
            <pc:docMk/>
            <pc:sldMk cId="1482637445" sldId="258"/>
            <ac:spMk id="9" creationId="{46708FAB-3898-47A9-B05A-AB9ECBD9E796}"/>
          </ac:spMkLst>
        </pc:spChg>
        <pc:spChg chg="add">
          <ac:chgData name="Ariane mariana Mendoza santa cruz" userId="8f6cb26a-15a4-4782-98b2-5b116b4e55c4" providerId="ADAL" clId="{A358CAA8-B7AE-419B-928B-27F838ECC4EF}" dt="2023-08-10T17:39:44.034" v="250" actId="26606"/>
          <ac:spMkLst>
            <pc:docMk/>
            <pc:sldMk cId="1482637445" sldId="258"/>
            <ac:spMk id="11" creationId="{2E438CA0-CB4D-4C94-8C39-9C7FC9BBEE68}"/>
          </ac:spMkLst>
        </pc:spChg>
        <pc:spChg chg="add">
          <ac:chgData name="Ariane mariana Mendoza santa cruz" userId="8f6cb26a-15a4-4782-98b2-5b116b4e55c4" providerId="ADAL" clId="{A358CAA8-B7AE-419B-928B-27F838ECC4EF}" dt="2023-08-10T17:39:44.034" v="250" actId="26606"/>
          <ac:spMkLst>
            <pc:docMk/>
            <pc:sldMk cId="1482637445" sldId="258"/>
            <ac:spMk id="13" creationId="{6B2C05E3-84E7-4957-95EF-B471CBF71C69}"/>
          </ac:spMkLst>
        </pc:spChg>
        <pc:picChg chg="add mod">
          <ac:chgData name="Ariane mariana Mendoza santa cruz" userId="8f6cb26a-15a4-4782-98b2-5b116b4e55c4" providerId="ADAL" clId="{A358CAA8-B7AE-419B-928B-27F838ECC4EF}" dt="2023-08-10T17:39:44.034" v="250" actId="26606"/>
          <ac:picMkLst>
            <pc:docMk/>
            <pc:sldMk cId="1482637445" sldId="258"/>
            <ac:picMk id="4" creationId="{A37C60D5-CBF0-659A-9C39-DDCD3A40FD0D}"/>
          </ac:picMkLst>
        </pc:picChg>
      </pc:sldChg>
      <pc:sldChg chg="new del">
        <pc:chgData name="Ariane mariana Mendoza santa cruz" userId="8f6cb26a-15a4-4782-98b2-5b116b4e55c4" providerId="ADAL" clId="{A358CAA8-B7AE-419B-928B-27F838ECC4EF}" dt="2023-08-10T17:29:24.021" v="114" actId="47"/>
        <pc:sldMkLst>
          <pc:docMk/>
          <pc:sldMk cId="2334294905" sldId="258"/>
        </pc:sldMkLst>
      </pc:sldChg>
      <pc:sldChg chg="addSp modSp add mod setBg">
        <pc:chgData name="Ariane mariana Mendoza santa cruz" userId="8f6cb26a-15a4-4782-98b2-5b116b4e55c4" providerId="ADAL" clId="{A358CAA8-B7AE-419B-928B-27F838ECC4EF}" dt="2023-08-10T17:35:25.644" v="176" actId="207"/>
        <pc:sldMkLst>
          <pc:docMk/>
          <pc:sldMk cId="875071466" sldId="259"/>
        </pc:sldMkLst>
        <pc:spChg chg="mo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35:25.644" v="176" actId="207"/>
          <ac:spMkLst>
            <pc:docMk/>
            <pc:sldMk cId="875071466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A358CAA8-B7AE-419B-928B-27F838ECC4EF}" dt="2023-08-10T17:34:20.024" v="151" actId="26606"/>
          <ac:spMkLst>
            <pc:docMk/>
            <pc:sldMk cId="875071466" sldId="259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35:50.812" v="183" actId="113"/>
        <pc:sldMkLst>
          <pc:docMk/>
          <pc:sldMk cId="1366467942" sldId="260"/>
        </pc:sldMkLst>
        <pc:spChg chg="mo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35:50.812" v="183" actId="113"/>
          <ac:spMkLst>
            <pc:docMk/>
            <pc:sldMk cId="1366467942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A358CAA8-B7AE-419B-928B-27F838ECC4EF}" dt="2023-08-10T17:34:44.671" v="164" actId="26606"/>
          <ac:spMkLst>
            <pc:docMk/>
            <pc:sldMk cId="1366467942" sldId="260"/>
            <ac:spMk id="16" creationId="{53E5B1A8-3AC9-4BD1-9BBC-78CA94F2D1BA}"/>
          </ac:spMkLst>
        </pc:spChg>
      </pc:sldChg>
      <pc:sldChg chg="modSp add mod">
        <pc:chgData name="Ariane mariana Mendoza santa cruz" userId="8f6cb26a-15a4-4782-98b2-5b116b4e55c4" providerId="ADAL" clId="{A358CAA8-B7AE-419B-928B-27F838ECC4EF}" dt="2023-08-10T17:33:40.924" v="150" actId="12"/>
        <pc:sldMkLst>
          <pc:docMk/>
          <pc:sldMk cId="1699150983" sldId="261"/>
        </pc:sldMkLst>
        <pc:spChg chg="mod">
          <ac:chgData name="Ariane mariana Mendoza santa cruz" userId="8f6cb26a-15a4-4782-98b2-5b116b4e55c4" providerId="ADAL" clId="{A358CAA8-B7AE-419B-928B-27F838ECC4EF}" dt="2023-08-10T17:33:40.924" v="150" actId="12"/>
          <ac:spMkLst>
            <pc:docMk/>
            <pc:sldMk cId="1699150983" sldId="261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34:38.811" v="163" actId="27636"/>
        <pc:sldMkLst>
          <pc:docMk/>
          <pc:sldMk cId="3923214648" sldId="262"/>
        </pc:sldMkLst>
        <pc:spChg chg="mo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2" creationId="{C7710D36-37CF-FA07-FCD8-3923FD27782E}"/>
          </ac:spMkLst>
        </pc:spChg>
        <pc:spChg chg="mod">
          <ac:chgData name="Ariane mariana Mendoza santa cruz" userId="8f6cb26a-15a4-4782-98b2-5b116b4e55c4" providerId="ADAL" clId="{A358CAA8-B7AE-419B-928B-27F838ECC4EF}" dt="2023-08-10T17:34:38.811" v="163" actId="27636"/>
          <ac:spMkLst>
            <pc:docMk/>
            <pc:sldMk cId="3923214648" sldId="262"/>
            <ac:spMk id="3" creationId="{0EA68443-CD8D-DE08-29B2-4968C873245F}"/>
          </ac:spMkLst>
        </pc:spChg>
        <pc:spChg chg="ad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A358CAA8-B7AE-419B-928B-27F838ECC4EF}" dt="2023-08-10T17:34:29.411" v="154" actId="26606"/>
          <ac:spMkLst>
            <pc:docMk/>
            <pc:sldMk cId="3923214648" sldId="262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38:58.709" v="247" actId="20577"/>
        <pc:sldMkLst>
          <pc:docMk/>
          <pc:sldMk cId="960183434" sldId="263"/>
        </pc:sldMkLst>
        <pc:spChg chg="mod">
          <ac:chgData name="Ariane mariana Mendoza santa cruz" userId="8f6cb26a-15a4-4782-98b2-5b116b4e55c4" providerId="ADAL" clId="{A358CAA8-B7AE-419B-928B-27F838ECC4EF}" dt="2023-08-10T17:38:14.525" v="198" actId="26606"/>
          <ac:spMkLst>
            <pc:docMk/>
            <pc:sldMk cId="960183434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38:58.709" v="247" actId="20577"/>
          <ac:spMkLst>
            <pc:docMk/>
            <pc:sldMk cId="960183434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38:14.525" v="198" actId="26606"/>
          <ac:spMkLst>
            <pc:docMk/>
            <pc:sldMk cId="960183434" sldId="263"/>
            <ac:spMk id="9" creationId="{0CCC4BA0-1298-4DBD-86F1-B51D8C9D3437}"/>
          </ac:spMkLst>
        </pc:spChg>
        <pc:spChg chg="add">
          <ac:chgData name="Ariane mariana Mendoza santa cruz" userId="8f6cb26a-15a4-4782-98b2-5b116b4e55c4" providerId="ADAL" clId="{A358CAA8-B7AE-419B-928B-27F838ECC4EF}" dt="2023-08-10T17:38:14.525" v="198" actId="26606"/>
          <ac:spMkLst>
            <pc:docMk/>
            <pc:sldMk cId="960183434" sldId="263"/>
            <ac:spMk id="11" creationId="{EEBF1590-3B36-48EE-A89D-3B6F3CB256AB}"/>
          </ac:spMkLst>
        </pc:spChg>
        <pc:spChg chg="add">
          <ac:chgData name="Ariane mariana Mendoza santa cruz" userId="8f6cb26a-15a4-4782-98b2-5b116b4e55c4" providerId="ADAL" clId="{A358CAA8-B7AE-419B-928B-27F838ECC4EF}" dt="2023-08-10T17:38:14.525" v="198" actId="26606"/>
          <ac:spMkLst>
            <pc:docMk/>
            <pc:sldMk cId="960183434" sldId="263"/>
            <ac:spMk id="13" creationId="{AC8F6C8C-AB5A-4548-942D-E3FD40ACBC49}"/>
          </ac:spMkLst>
        </pc:spChg>
        <pc:picChg chg="add mod">
          <ac:chgData name="Ariane mariana Mendoza santa cruz" userId="8f6cb26a-15a4-4782-98b2-5b116b4e55c4" providerId="ADAL" clId="{A358CAA8-B7AE-419B-928B-27F838ECC4EF}" dt="2023-08-10T17:38:14.525" v="198" actId="26606"/>
          <ac:picMkLst>
            <pc:docMk/>
            <pc:sldMk cId="960183434" sldId="263"/>
            <ac:picMk id="4" creationId="{56059EFC-4E4D-833D-BC5F-6B16CB9DFDDA}"/>
          </ac:picMkLst>
        </pc:picChg>
      </pc:sldChg>
      <pc:sldChg chg="addSp modSp add mod setBg">
        <pc:chgData name="Ariane mariana Mendoza santa cruz" userId="8f6cb26a-15a4-4782-98b2-5b116b4e55c4" providerId="ADAL" clId="{A358CAA8-B7AE-419B-928B-27F838ECC4EF}" dt="2023-08-10T17:37:46.521" v="196" actId="14100"/>
        <pc:sldMkLst>
          <pc:docMk/>
          <pc:sldMk cId="4040427763" sldId="264"/>
        </pc:sldMkLst>
        <pc:spChg chg="mod">
          <ac:chgData name="Ariane mariana Mendoza santa cruz" userId="8f6cb26a-15a4-4782-98b2-5b116b4e55c4" providerId="ADAL" clId="{A358CAA8-B7AE-419B-928B-27F838ECC4EF}" dt="2023-08-10T17:37:31.546" v="193" actId="14100"/>
          <ac:spMkLst>
            <pc:docMk/>
            <pc:sldMk cId="4040427763" sldId="264"/>
            <ac:spMk id="2" creationId="{30477AF4-64D9-4CAD-5C94-89B7DF34268F}"/>
          </ac:spMkLst>
        </pc:spChg>
        <pc:spChg chg="mod">
          <ac:chgData name="Ariane mariana Mendoza santa cruz" userId="8f6cb26a-15a4-4782-98b2-5b116b4e55c4" providerId="ADAL" clId="{A358CAA8-B7AE-419B-928B-27F838ECC4EF}" dt="2023-08-10T17:37:46.521" v="196" actId="14100"/>
          <ac:spMkLst>
            <pc:docMk/>
            <pc:sldMk cId="4040427763" sldId="264"/>
            <ac:spMk id="3" creationId="{BE2CE468-DE62-1701-6CC5-4A3FEA423CD9}"/>
          </ac:spMkLst>
        </pc:spChg>
        <pc:spChg chg="add">
          <ac:chgData name="Ariane mariana Mendoza santa cruz" userId="8f6cb26a-15a4-4782-98b2-5b116b4e55c4" providerId="ADAL" clId="{A358CAA8-B7AE-419B-928B-27F838ECC4EF}" dt="2023-08-10T17:36:44.966" v="184" actId="26606"/>
          <ac:spMkLst>
            <pc:docMk/>
            <pc:sldMk cId="4040427763" sldId="264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A358CAA8-B7AE-419B-928B-27F838ECC4EF}" dt="2023-08-10T17:36:44.966" v="184" actId="26606"/>
          <ac:spMkLst>
            <pc:docMk/>
            <pc:sldMk cId="4040427763" sldId="264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A358CAA8-B7AE-419B-928B-27F838ECC4EF}" dt="2023-08-10T17:36:44.966" v="184" actId="26606"/>
          <ac:spMkLst>
            <pc:docMk/>
            <pc:sldMk cId="4040427763" sldId="264"/>
            <ac:spMk id="12" creationId="{AC8F6C8C-AB5A-4548-942D-E3FD40ACBC49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39:22.156" v="248" actId="26606"/>
        <pc:sldMkLst>
          <pc:docMk/>
          <pc:sldMk cId="1176647231" sldId="265"/>
        </pc:sldMkLst>
        <pc:spChg chg="mod">
          <ac:chgData name="Ariane mariana Mendoza santa cruz" userId="8f6cb26a-15a4-4782-98b2-5b116b4e55c4" providerId="ADAL" clId="{A358CAA8-B7AE-419B-928B-27F838ECC4EF}" dt="2023-08-10T17:39:22.156" v="248" actId="26606"/>
          <ac:spMkLst>
            <pc:docMk/>
            <pc:sldMk cId="1176647231" sldId="265"/>
            <ac:spMk id="2" creationId="{9F488702-CB85-636F-302E-F17BAF247225}"/>
          </ac:spMkLst>
        </pc:spChg>
        <pc:spChg chg="mod">
          <ac:chgData name="Ariane mariana Mendoza santa cruz" userId="8f6cb26a-15a4-4782-98b2-5b116b4e55c4" providerId="ADAL" clId="{A358CAA8-B7AE-419B-928B-27F838ECC4EF}" dt="2023-08-10T17:39:22.156" v="248" actId="26606"/>
          <ac:spMkLst>
            <pc:docMk/>
            <pc:sldMk cId="1176647231" sldId="265"/>
            <ac:spMk id="4" creationId="{FDE256FD-8061-8208-025A-3C3827B1BE19}"/>
          </ac:spMkLst>
        </pc:spChg>
        <pc:spChg chg="mod">
          <ac:chgData name="Ariane mariana Mendoza santa cruz" userId="8f6cb26a-15a4-4782-98b2-5b116b4e55c4" providerId="ADAL" clId="{A358CAA8-B7AE-419B-928B-27F838ECC4EF}" dt="2023-08-10T17:39:22.156" v="248" actId="26606"/>
          <ac:spMkLst>
            <pc:docMk/>
            <pc:sldMk cId="1176647231" sldId="265"/>
            <ac:spMk id="5" creationId="{3A552DDB-96C4-FF65-87F4-56242E2E5813}"/>
          </ac:spMkLst>
        </pc:spChg>
        <pc:spChg chg="add">
          <ac:chgData name="Ariane mariana Mendoza santa cruz" userId="8f6cb26a-15a4-4782-98b2-5b116b4e55c4" providerId="ADAL" clId="{A358CAA8-B7AE-419B-928B-27F838ECC4EF}" dt="2023-08-10T17:39:22.156" v="248" actId="26606"/>
          <ac:spMkLst>
            <pc:docMk/>
            <pc:sldMk cId="1176647231" sldId="265"/>
            <ac:spMk id="10" creationId="{4FFBEE45-F140-49D5-85EA-C78C24340B23}"/>
          </ac:spMkLst>
        </pc:spChg>
      </pc:sldChg>
      <pc:sldChg chg="modSp add mod">
        <pc:chgData name="Ariane mariana Mendoza santa cruz" userId="8f6cb26a-15a4-4782-98b2-5b116b4e55c4" providerId="ADAL" clId="{A358CAA8-B7AE-419B-928B-27F838ECC4EF}" dt="2023-08-10T17:40:37.731" v="261" actId="207"/>
        <pc:sldMkLst>
          <pc:docMk/>
          <pc:sldMk cId="1249482582" sldId="266"/>
        </pc:sldMkLst>
        <pc:spChg chg="mod">
          <ac:chgData name="Ariane mariana Mendoza santa cruz" userId="8f6cb26a-15a4-4782-98b2-5b116b4e55c4" providerId="ADAL" clId="{A358CAA8-B7AE-419B-928B-27F838ECC4EF}" dt="2023-08-10T17:40:37.731" v="261" actId="207"/>
          <ac:spMkLst>
            <pc:docMk/>
            <pc:sldMk cId="1249482582" sldId="266"/>
            <ac:spMk id="3" creationId="{7FC1C0F7-18BC-1F89-28B6-59D06D7EDCC1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45:20.369" v="269" actId="207"/>
        <pc:sldMkLst>
          <pc:docMk/>
          <pc:sldMk cId="952725292" sldId="267"/>
        </pc:sldMkLst>
        <pc:spChg chg="mo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45:20.369" v="269" actId="207"/>
          <ac:spMkLst>
            <pc:docMk/>
            <pc:sldMk cId="952725292" sldId="267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A358CAA8-B7AE-419B-928B-27F838ECC4EF}" dt="2023-08-10T17:44:43.705" v="262" actId="26606"/>
          <ac:spMkLst>
            <pc:docMk/>
            <pc:sldMk cId="952725292" sldId="267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46:04.408" v="290" actId="14100"/>
        <pc:sldMkLst>
          <pc:docMk/>
          <pc:sldMk cId="2638651780" sldId="268"/>
        </pc:sldMkLst>
        <pc:spChg chg="mo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2" creationId="{C099B847-B9E8-06AE-EE8F-6C6A2B9FEAD7}"/>
          </ac:spMkLst>
        </pc:spChg>
        <pc:spChg chg="mod">
          <ac:chgData name="Ariane mariana Mendoza santa cruz" userId="8f6cb26a-15a4-4782-98b2-5b116b4e55c4" providerId="ADAL" clId="{A358CAA8-B7AE-419B-928B-27F838ECC4EF}" dt="2023-08-10T17:46:04.408" v="290" actId="14100"/>
          <ac:spMkLst>
            <pc:docMk/>
            <pc:sldMk cId="2638651780" sldId="268"/>
            <ac:spMk id="3" creationId="{9CEA27C5-D51D-CA07-1744-CF0BD9BB1383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A358CAA8-B7AE-419B-928B-27F838ECC4EF}" dt="2023-08-10T17:45:54.375" v="287" actId="26606"/>
          <ac:spMkLst>
            <pc:docMk/>
            <pc:sldMk cId="2638651780" sldId="268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49:35.180" v="311" actId="113"/>
        <pc:sldMkLst>
          <pc:docMk/>
          <pc:sldMk cId="848384329" sldId="269"/>
        </pc:sldMkLst>
        <pc:spChg chg="mo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49:35.180" v="311" actId="113"/>
          <ac:spMkLst>
            <pc:docMk/>
            <pc:sldMk cId="848384329" sldId="26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A358CAA8-B7AE-419B-928B-27F838ECC4EF}" dt="2023-08-10T17:46:26.150" v="291" actId="26606"/>
          <ac:spMkLst>
            <pc:docMk/>
            <pc:sldMk cId="848384329" sldId="269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50:32.794" v="323" actId="207"/>
        <pc:sldMkLst>
          <pc:docMk/>
          <pc:sldMk cId="227811594" sldId="270"/>
        </pc:sldMkLst>
        <pc:spChg chg="mo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2" creationId="{ED617E1A-4E52-711F-1578-7ED4A555FC08}"/>
          </ac:spMkLst>
        </pc:spChg>
        <pc:spChg chg="mod">
          <ac:chgData name="Ariane mariana Mendoza santa cruz" userId="8f6cb26a-15a4-4782-98b2-5b116b4e55c4" providerId="ADAL" clId="{A358CAA8-B7AE-419B-928B-27F838ECC4EF}" dt="2023-08-10T17:50:32.794" v="323" actId="207"/>
          <ac:spMkLst>
            <pc:docMk/>
            <pc:sldMk cId="227811594" sldId="270"/>
            <ac:spMk id="3" creationId="{312440FE-EEC8-7EE7-4315-857E26518A0D}"/>
          </ac:spMkLst>
        </pc:spChg>
        <pc:spChg chg="ad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A358CAA8-B7AE-419B-928B-27F838ECC4EF}" dt="2023-08-10T17:50:01.941" v="312" actId="26606"/>
          <ac:spMkLst>
            <pc:docMk/>
            <pc:sldMk cId="227811594" sldId="270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A358CAA8-B7AE-419B-928B-27F838ECC4EF}" dt="2023-08-10T17:52:12.507" v="324" actId="26606"/>
        <pc:sldMkLst>
          <pc:docMk/>
          <pc:sldMk cId="389104324" sldId="271"/>
        </pc:sldMkLst>
        <pc:spChg chg="mod">
          <ac:chgData name="Ariane mariana Mendoza santa cruz" userId="8f6cb26a-15a4-4782-98b2-5b116b4e55c4" providerId="ADAL" clId="{A358CAA8-B7AE-419B-928B-27F838ECC4EF}" dt="2023-08-10T17:52:12.507" v="324" actId="26606"/>
          <ac:spMkLst>
            <pc:docMk/>
            <pc:sldMk cId="389104324" sldId="27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358CAA8-B7AE-419B-928B-27F838ECC4EF}" dt="2023-08-10T17:52:12.507" v="324" actId="26606"/>
          <ac:spMkLst>
            <pc:docMk/>
            <pc:sldMk cId="389104324" sldId="271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358CAA8-B7AE-419B-928B-27F838ECC4EF}" dt="2023-08-10T17:52:12.507" v="324" actId="26606"/>
          <ac:spMkLst>
            <pc:docMk/>
            <pc:sldMk cId="389104324" sldId="271"/>
            <ac:spMk id="2055" creationId="{04812C46-200A-4DEB-A05E-3ED6C68C2387}"/>
          </ac:spMkLst>
        </pc:spChg>
        <pc:spChg chg="add">
          <ac:chgData name="Ariane mariana Mendoza santa cruz" userId="8f6cb26a-15a4-4782-98b2-5b116b4e55c4" providerId="ADAL" clId="{A358CAA8-B7AE-419B-928B-27F838ECC4EF}" dt="2023-08-10T17:52:12.507" v="324" actId="26606"/>
          <ac:spMkLst>
            <pc:docMk/>
            <pc:sldMk cId="389104324" sldId="271"/>
            <ac:spMk id="2057" creationId="{D1EA859B-E555-4109-94F3-6700E046E008}"/>
          </ac:spMkLst>
        </pc:spChg>
        <pc:picChg chg="mod ord">
          <ac:chgData name="Ariane mariana Mendoza santa cruz" userId="8f6cb26a-15a4-4782-98b2-5b116b4e55c4" providerId="ADAL" clId="{A358CAA8-B7AE-419B-928B-27F838ECC4EF}" dt="2023-08-10T17:52:12.507" v="324" actId="26606"/>
          <ac:picMkLst>
            <pc:docMk/>
            <pc:sldMk cId="389104324" sldId="271"/>
            <ac:picMk id="2050" creationId="{00000000-0000-0000-0000-000000000000}"/>
          </ac:picMkLst>
        </pc:picChg>
      </pc:sldChg>
    </pc:docChg>
  </pc:docChgLst>
  <pc:docChgLst>
    <pc:chgData name="Ariane mariana Mendoza santa cruz" userId="8f6cb26a-15a4-4782-98b2-5b116b4e55c4" providerId="ADAL" clId="{003C8905-C6E4-464D-9264-B3D2FF06A4B6}"/>
    <pc:docChg chg="modSld">
      <pc:chgData name="Ariane mariana Mendoza santa cruz" userId="8f6cb26a-15a4-4782-98b2-5b116b4e55c4" providerId="ADAL" clId="{003C8905-C6E4-464D-9264-B3D2FF06A4B6}" dt="2023-08-24T21:46:12.018" v="1" actId="20577"/>
      <pc:docMkLst>
        <pc:docMk/>
      </pc:docMkLst>
      <pc:sldChg chg="modSp mod">
        <pc:chgData name="Ariane mariana Mendoza santa cruz" userId="8f6cb26a-15a4-4782-98b2-5b116b4e55c4" providerId="ADAL" clId="{003C8905-C6E4-464D-9264-B3D2FF06A4B6}" dt="2023-08-24T21:46:12.018" v="1" actId="20577"/>
        <pc:sldMkLst>
          <pc:docMk/>
          <pc:sldMk cId="1249482582" sldId="266"/>
        </pc:sldMkLst>
        <pc:spChg chg="mod">
          <ac:chgData name="Ariane mariana Mendoza santa cruz" userId="8f6cb26a-15a4-4782-98b2-5b116b4e55c4" providerId="ADAL" clId="{003C8905-C6E4-464D-9264-B3D2FF06A4B6}" dt="2023-08-24T21:46:12.018" v="1" actId="20577"/>
          <ac:spMkLst>
            <pc:docMk/>
            <pc:sldMk cId="1249482582" sldId="266"/>
            <ac:spMk id="3" creationId="{7FC1C0F7-18BC-1F89-28B6-59D06D7EDC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C299-7E2C-4087-AB71-CC503E38BD9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6C6D-E01B-43DA-B3EA-E8361B93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baseline="0" dirty="0"/>
              <a:t> do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wish</a:t>
            </a:r>
            <a:r>
              <a:rPr lang="es-MX" baseline="0" dirty="0"/>
              <a:t> </a:t>
            </a:r>
            <a:r>
              <a:rPr lang="es-MX" baseline="0" dirty="0" err="1"/>
              <a:t>you</a:t>
            </a:r>
            <a:r>
              <a:rPr lang="es-MX" baseline="0" dirty="0"/>
              <a:t> </a:t>
            </a:r>
            <a:r>
              <a:rPr lang="es-MX" baseline="0" dirty="0" err="1"/>
              <a:t>could</a:t>
            </a:r>
            <a:r>
              <a:rPr lang="es-MX" baseline="0" dirty="0"/>
              <a:t> do </a:t>
            </a:r>
            <a:r>
              <a:rPr lang="es-MX" baseline="0" dirty="0" err="1"/>
              <a:t>next</a:t>
            </a:r>
            <a:r>
              <a:rPr lang="es-MX" baseline="0" dirty="0"/>
              <a:t> </a:t>
            </a:r>
            <a:r>
              <a:rPr lang="es-MX" baseline="0" dirty="0" err="1"/>
              <a:t>weekend</a:t>
            </a:r>
            <a:r>
              <a:rPr lang="es-MX" baseline="0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6F09D-FBD8-48E0-9535-1F76593EB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1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https://create.kahoot.it/details/209ddfb5-a575-4277-9982-41ea503aab49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travel to Japan next year to experience its culture.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my boss would appreciate my hard work and give me a promotion.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speak fluent English so I could communicate with locals during my trip.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my car would stop breaking down every other week.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find a hobby that aligns with my schedule.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my neighbor would keep the noise down at night so I could sleep peacefully.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teleport so I wouldn’t have to pay for flights.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my coworker would understand the changes and follow my instructions.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eat whatever I want without worrying about allergies.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wish I could spend more time with my loved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6F09D-FBD8-48E0-9535-1F76593EB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wish I had better communication skills.</a:t>
            </a:r>
          </a:p>
          <a:p>
            <a:r>
              <a:rPr lang="en-US" dirty="0"/>
              <a:t>I wish I had more savings.</a:t>
            </a:r>
          </a:p>
          <a:p>
            <a:r>
              <a:rPr lang="en-US" dirty="0"/>
              <a:t>I wish I had a closer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6F09D-FBD8-48E0-9535-1F76593EB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B. I wish I had pursued my passion for music when I was younger and had a band.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F. I wish I had traveled more when I had time for adventures.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D. I wish I had invested in the company when it was just a start-up.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G. I wish I had spent time with my friends before they moved from this city.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C. I wish I had taken that job offer abroad; it would have been incredible to live somewhere else.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. I wish I had finished writing my book; now I don’t remember how I wanted it to go.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A. I wish I had taken more risks; I played it too safe.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E. I wish I had listened to my intuition; I knew something was wrong.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H. I wish I had apologized sooner; now it is too late to say sorry.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6F09D-FBD8-48E0-9535-1F76593EB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3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you can be on time.</a:t>
            </a:r>
          </a:p>
          <a:p>
            <a:r>
              <a:rPr lang="en-US" dirty="0"/>
              <a:t>I hope it doesn’t rain</a:t>
            </a:r>
          </a:p>
          <a:p>
            <a:r>
              <a:rPr lang="en-US" dirty="0"/>
              <a:t>I hope she likes it.</a:t>
            </a:r>
          </a:p>
          <a:p>
            <a:r>
              <a:rPr lang="en-US" dirty="0"/>
              <a:t>I hope they win.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hope to find the answer soon.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hope to finish the laundry before it rains.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Gabriel hopes to prepare a delicious meal next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Monica hopes not to be too anxious when she visits the doctor.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Joel and Ross hope to become successful entrepreneurs.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hope to win the lottery some 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hope to travel the world.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hope to improve my English skills.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and I hope to buy a new house.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dog hopes to play all day in the park.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Could, would, might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hoped we would solve it.</a:t>
            </a:r>
          </a:p>
          <a:p>
            <a:r>
              <a:rPr lang="en-US" dirty="0"/>
              <a:t>I hoped she would pass it.</a:t>
            </a:r>
          </a:p>
          <a:p>
            <a:r>
              <a:rPr lang="en-US" dirty="0"/>
              <a:t>I hoped she would convince 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baseline="0" dirty="0"/>
              <a:t>Hope  </a:t>
            </a:r>
            <a:r>
              <a:rPr lang="es-MX" baseline="0" dirty="0" err="1"/>
              <a:t>because</a:t>
            </a:r>
            <a:r>
              <a:rPr lang="es-MX" baseline="0" dirty="0"/>
              <a:t> Hope + </a:t>
            </a:r>
            <a:r>
              <a:rPr lang="es-MX" baseline="0" dirty="0" err="1"/>
              <a:t>present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s-MX" baseline="0" dirty="0"/>
              <a:t>Hope  </a:t>
            </a:r>
            <a:r>
              <a:rPr lang="es-MX" baseline="0" dirty="0" err="1"/>
              <a:t>because</a:t>
            </a:r>
            <a:r>
              <a:rPr lang="es-MX" baseline="0" dirty="0"/>
              <a:t> Hope + </a:t>
            </a:r>
            <a:r>
              <a:rPr lang="es-MX" baseline="0" dirty="0" err="1"/>
              <a:t>present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s-MX" baseline="0" dirty="0" err="1"/>
              <a:t>Wishes</a:t>
            </a:r>
            <a:r>
              <a:rPr lang="es-MX" baseline="0" dirty="0"/>
              <a:t>  </a:t>
            </a:r>
            <a:r>
              <a:rPr lang="es-MX" baseline="0" dirty="0" err="1"/>
              <a:t>because</a:t>
            </a:r>
            <a:r>
              <a:rPr lang="es-MX" baseline="0" dirty="0"/>
              <a:t> </a:t>
            </a:r>
            <a:r>
              <a:rPr lang="es-MX" baseline="0" dirty="0" err="1"/>
              <a:t>wish</a:t>
            </a:r>
            <a:r>
              <a:rPr lang="es-MX" baseline="0" dirty="0"/>
              <a:t> + </a:t>
            </a:r>
            <a:r>
              <a:rPr lang="es-MX" baseline="0" dirty="0" err="1"/>
              <a:t>past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s-MX" baseline="0" dirty="0" err="1"/>
              <a:t>Wish</a:t>
            </a:r>
            <a:r>
              <a:rPr lang="es-MX" baseline="0" dirty="0"/>
              <a:t>  </a:t>
            </a:r>
            <a:r>
              <a:rPr lang="es-MX" baseline="0" dirty="0" err="1"/>
              <a:t>because</a:t>
            </a:r>
            <a:r>
              <a:rPr lang="es-MX" baseline="0" dirty="0"/>
              <a:t> </a:t>
            </a:r>
            <a:r>
              <a:rPr lang="es-MX" baseline="0" dirty="0" err="1"/>
              <a:t>wish</a:t>
            </a:r>
            <a:r>
              <a:rPr lang="es-MX" baseline="0" dirty="0"/>
              <a:t> + </a:t>
            </a:r>
            <a:r>
              <a:rPr lang="es-MX" baseline="0" dirty="0" err="1"/>
              <a:t>could</a:t>
            </a:r>
            <a:r>
              <a:rPr lang="es-MX" baseline="0" dirty="0"/>
              <a:t> + base </a:t>
            </a:r>
            <a:r>
              <a:rPr lang="es-MX" baseline="0" dirty="0" err="1"/>
              <a:t>form</a:t>
            </a:r>
            <a:endParaRPr lang="es-MX" baseline="0" dirty="0"/>
          </a:p>
          <a:p>
            <a:pPr marL="228600" indent="-228600">
              <a:buAutoNum type="arabicPeriod"/>
            </a:pPr>
            <a:r>
              <a:rPr lang="es-MX" baseline="0" dirty="0" err="1"/>
              <a:t>Wishes</a:t>
            </a:r>
            <a:r>
              <a:rPr lang="es-MX" baseline="0" dirty="0"/>
              <a:t>  </a:t>
            </a:r>
            <a:r>
              <a:rPr lang="es-MX" baseline="0" dirty="0" err="1"/>
              <a:t>because</a:t>
            </a:r>
            <a:r>
              <a:rPr lang="es-MX" baseline="0" dirty="0"/>
              <a:t> </a:t>
            </a:r>
            <a:r>
              <a:rPr lang="es-MX" baseline="0" dirty="0" err="1"/>
              <a:t>wish</a:t>
            </a:r>
            <a:r>
              <a:rPr lang="es-MX" baseline="0" dirty="0"/>
              <a:t> + </a:t>
            </a:r>
            <a:r>
              <a:rPr lang="es-MX" baseline="0" dirty="0" err="1"/>
              <a:t>had</a:t>
            </a:r>
            <a:r>
              <a:rPr lang="es-MX" baseline="0" dirty="0"/>
              <a:t> + </a:t>
            </a:r>
            <a:r>
              <a:rPr lang="es-MX" baseline="0" dirty="0" err="1"/>
              <a:t>participle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8362-A742-4BBD-A9DE-6B04A0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604-207A-D64E-2D3C-0E3926B24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AA57-334C-32AF-BCFF-8A009BF6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FDA2-F004-FBCA-004A-898D53C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130B-3CCA-9912-A358-DDED6E28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B10C-3484-4B85-FA15-103A00A4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FFD-64CD-05C4-A3A5-2A480BB5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89E2-F8CD-7A53-A810-D77287FA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96FB-4BE1-6DAE-8DFA-BC137D0E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0A2-612D-E40F-3E36-DCCD0834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B837-F97E-B10B-983F-F777555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74A18-5765-704F-90EC-915AA1136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A047-0C65-4FC6-102D-F93DDD038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A07F-09CF-7122-3A99-2EE1D64E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8C60-3254-D3BE-BDA7-89337F04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533B-A430-B199-2DA8-08704A2B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A54-47A9-C198-F0FC-98029C81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5D3D-2289-221A-60FE-0E811297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DB95-BE97-794D-B40B-7C13AF64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5E01-122F-06E5-0CB5-C5E95C91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A337-E390-6373-13DD-BFDBAD03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1DDD-4DD5-B33D-2CDE-A816E3A5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80CF-1E9F-AB10-D0B4-7D824261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613D-E6C7-EFAA-79A0-3871A03D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4468-A9BE-CBD0-47DD-C9CE6BFA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EAB2-0732-C42F-D8A9-10B69EA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668C-151E-5A91-FDA9-965D7C25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0FC9-BF79-EF3F-AE00-D0382E3B7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41F1-54A0-AB4C-A67E-3BBFAA8D8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A511-85E6-1661-3A5C-5B99C49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22C1-29D0-6C2F-76F0-1908A246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63CA-D79E-8B1B-C389-E906B290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277E-3A01-C123-ACF3-163E050D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B059D-294F-1278-0BE0-8600F530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8E910-9D64-83E7-0529-66D92CCD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5AA4D-1734-AD98-DD1F-8F15B4753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086CA-AC4A-4812-0850-786B8A06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62C9A-EFBF-F945-A1DF-D0842C44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3FD02-2099-8BAE-E1E8-85465AF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8E23B-E4A9-4DA4-419C-3ABB2CFE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FA39-6D14-B894-ABBF-D4C07EC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1CD3-9971-6C42-FFD2-6A86F250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4C49-5283-DB1B-3CCA-D1C06F1C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FE01-BA06-97E3-B98F-15BB7139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C71C3-FAAE-61B8-A6B5-B77A9D6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5F039-27ED-00B3-D6F9-B7DBEB5C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DE37-B2E9-1283-6E2A-731DCE2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17A-0647-C53A-90F8-D490101F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C491-F5F1-ED70-566D-9691DF76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78AFC-3897-37C2-70A1-1CE893AE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8D2B-AE5E-4DBE-063F-055CFD4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E951-BB31-67E3-3096-1A17874E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4C2-7BEE-4541-DA0D-FAD24052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E2BC-5E60-C6F7-4D57-C9338281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CE56D-134E-EB95-5093-90A6F3666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1D49-D27F-FD6E-A1DD-A91147B7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B333-886E-8623-5413-72C8F209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7CC9-6F10-E7E8-AFA9-3EAFB0C8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9C32-10C9-2F9A-57F9-3BC596F7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04B4B-081E-C925-6974-1524B3E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38A7-41D6-2673-B826-B8F17814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5D10-04BC-531A-109A-753E0605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F4A-4C1A-4628-9B83-F2A2DE8D293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0F2D-A0AA-A65F-6EEB-9C8AD92E4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D0F7-4C5D-2C22-C7AB-B45E3065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BBC1-6658-4A78-ABEE-7616BBFA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47C76-158D-76D9-52E0-5F82F632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 err="1">
                <a:solidFill>
                  <a:srgbClr val="FFFFFF"/>
                </a:solidFill>
              </a:rPr>
              <a:t>Regrets</a:t>
            </a:r>
            <a:r>
              <a:rPr lang="es-MX" sz="4800" dirty="0">
                <a:solidFill>
                  <a:srgbClr val="FFFFFF"/>
                </a:solidFill>
              </a:rPr>
              <a:t> and </a:t>
            </a:r>
            <a:r>
              <a:rPr lang="es-MX" sz="4800" dirty="0" err="1">
                <a:solidFill>
                  <a:srgbClr val="FFFFFF"/>
                </a:solidFill>
              </a:rPr>
              <a:t>Desires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C9CA-3216-F6D4-989D-58041CC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25. </a:t>
            </a:r>
            <a:r>
              <a:rPr lang="es-MX" dirty="0" err="1"/>
              <a:t>Wish</a:t>
            </a:r>
            <a:r>
              <a:rPr lang="es-MX" dirty="0"/>
              <a:t> and Hope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AE2F-288C-CFDE-E93B-E00CADB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Hope </a:t>
            </a:r>
            <a:r>
              <a:rPr lang="es-MX" dirty="0" err="1"/>
              <a:t>something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C0F7-18BC-1F89-28B6-59D06D7E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 err="1"/>
              <a:t>Example</a:t>
            </a:r>
            <a:r>
              <a:rPr lang="es-MX" dirty="0"/>
              <a:t>:</a:t>
            </a:r>
            <a:r>
              <a:rPr lang="en-US" dirty="0"/>
              <a:t> She has a test =  I hope she </a:t>
            </a:r>
            <a:r>
              <a:rPr lang="en-US" i="1" dirty="0">
                <a:solidFill>
                  <a:srgbClr val="92D050"/>
                </a:solidFill>
              </a:rPr>
              <a:t>passes</a:t>
            </a:r>
            <a:r>
              <a:rPr lang="en-US" dirty="0"/>
              <a:t> her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are late for the movie.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cloudy, and my clothes are outside.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bought an expensive gift for my wife.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bet my city’s team will win.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reviews said the movie was okay.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 </a:t>
            </a:r>
            <a:r>
              <a:rPr lang="en-US"/>
              <a:t>friend needs vacation.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weather is not very nice today.</a:t>
            </a:r>
          </a:p>
        </p:txBody>
      </p:sp>
    </p:spTree>
    <p:extLst>
      <p:ext uri="{BB962C8B-B14F-4D97-AF65-F5344CB8AC3E}">
        <p14:creationId xmlns:p14="http://schemas.microsoft.com/office/powerpoint/2010/main" val="124948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Hope + infinitive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also use hope + </a:t>
            </a:r>
            <a:r>
              <a:rPr lang="en-US" sz="2400" i="1" dirty="0">
                <a:solidFill>
                  <a:srgbClr val="0070C0"/>
                </a:solidFill>
              </a:rPr>
              <a:t>infinitive</a:t>
            </a:r>
            <a:r>
              <a:rPr lang="en-US" sz="2400" dirty="0"/>
              <a:t> to talk about things we would like to do in the future.</a:t>
            </a:r>
          </a:p>
          <a:p>
            <a:pPr marL="0" indent="0">
              <a:buNone/>
            </a:pPr>
            <a:r>
              <a:rPr lang="en-US" sz="2400" dirty="0"/>
              <a:t>The person is doing the action, not someone else.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They hope </a:t>
            </a:r>
            <a:r>
              <a:rPr lang="en-US" sz="2400" i="1" dirty="0">
                <a:solidFill>
                  <a:srgbClr val="0070C0"/>
                </a:solidFill>
              </a:rPr>
              <a:t>to open </a:t>
            </a:r>
            <a:r>
              <a:rPr lang="en-US" sz="2400" dirty="0"/>
              <a:t>their own business soon.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hope </a:t>
            </a:r>
            <a:r>
              <a:rPr lang="en-US" sz="2400" i="1" dirty="0">
                <a:solidFill>
                  <a:srgbClr val="0070C0"/>
                </a:solidFill>
              </a:rPr>
              <a:t>to find </a:t>
            </a:r>
            <a:r>
              <a:rPr lang="en-US" sz="2400" dirty="0"/>
              <a:t>someone to invest in my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72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B847-B9E8-06AE-EE8F-6C6A2B9F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Complete with an appropriate infinitive (to+verb)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27C5-D51D-CA07-1744-CF0BD9BB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 hope ______ the answer soon.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hope ______ the laundry before it rains.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Gabriel hopes ______ a delicious meal next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Monica hopes ______ too anxious when she visits the doctor.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Joel and Ross hope ______ successful entrepreneurs.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hope ______ the lottery some 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hope ______ the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hope ______ my English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and I hope ______ a new house.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dog hopes ______ all day in the park.</a:t>
            </a:r>
          </a:p>
        </p:txBody>
      </p:sp>
    </p:spTree>
    <p:extLst>
      <p:ext uri="{BB962C8B-B14F-4D97-AF65-F5344CB8AC3E}">
        <p14:creationId xmlns:p14="http://schemas.microsoft.com/office/powerpoint/2010/main" val="263865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Hope,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We use hop</a:t>
            </a:r>
            <a:r>
              <a:rPr lang="en-US" b="1" dirty="0"/>
              <a:t>ed</a:t>
            </a:r>
            <a:r>
              <a:rPr lang="en-US" dirty="0"/>
              <a:t> + </a:t>
            </a:r>
            <a:r>
              <a:rPr lang="en-US" i="1" dirty="0">
                <a:solidFill>
                  <a:srgbClr val="7030A0"/>
                </a:solidFill>
              </a:rPr>
              <a:t>modal</a:t>
            </a:r>
            <a:r>
              <a:rPr lang="en-US" dirty="0"/>
              <a:t> + </a:t>
            </a:r>
            <a:r>
              <a:rPr lang="en-US" i="1" dirty="0">
                <a:solidFill>
                  <a:srgbClr val="7030A0"/>
                </a:solidFill>
              </a:rPr>
              <a:t>base form of the verb </a:t>
            </a:r>
            <a:r>
              <a:rPr lang="en-US" dirty="0"/>
              <a:t>to talk about things we are sorry did not happen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Susan hop</a:t>
            </a:r>
            <a:r>
              <a:rPr lang="en-US" b="1" dirty="0"/>
              <a:t>ed</a:t>
            </a:r>
            <a:r>
              <a:rPr lang="en-US" dirty="0"/>
              <a:t> (that) she </a:t>
            </a:r>
            <a:r>
              <a:rPr lang="en-US" i="1" dirty="0">
                <a:solidFill>
                  <a:srgbClr val="7030A0"/>
                </a:solidFill>
              </a:rPr>
              <a:t>would enjoy </a:t>
            </a:r>
            <a:r>
              <a:rPr lang="en-US" dirty="0"/>
              <a:t>working in an office, but she didn’t.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hop</a:t>
            </a:r>
            <a:r>
              <a:rPr lang="en-US" b="1" dirty="0"/>
              <a:t>ed</a:t>
            </a:r>
            <a:r>
              <a:rPr lang="en-US" dirty="0"/>
              <a:t> (that) I </a:t>
            </a:r>
            <a:r>
              <a:rPr lang="en-US" i="1" dirty="0">
                <a:solidFill>
                  <a:srgbClr val="7030A0"/>
                </a:solidFill>
              </a:rPr>
              <a:t>could find </a:t>
            </a:r>
            <a:r>
              <a:rPr lang="en-US" dirty="0"/>
              <a:t>a job quickly, but I didn’t.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8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17E1A-4E52-711F-1578-7ED4A55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 hoped I would do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40FE-EEC8-7EE7-4315-857E265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Example: I could not attend the concert. = I hop</a:t>
            </a:r>
            <a:r>
              <a:rPr lang="en-US" sz="2400" b="1" dirty="0"/>
              <a:t>ed</a:t>
            </a:r>
            <a:r>
              <a:rPr lang="en-US" sz="2400" dirty="0"/>
              <a:t> I </a:t>
            </a:r>
            <a:r>
              <a:rPr lang="en-US" sz="2400" i="1" dirty="0">
                <a:solidFill>
                  <a:srgbClr val="7030A0"/>
                </a:solidFill>
              </a:rPr>
              <a:t>could go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did not solve the issue on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Lola did not pass the driving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Emma did not convince her boss to give her a raise.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Jane could not catch the train.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Elizabeth was not selected for the internship.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Catherine could not finish the marathon.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Her mom did not get a discount for the faulty item.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William could not eat anything at the restaurant due to his allergies.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did not go to the conference.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were absent.</a:t>
            </a:r>
          </a:p>
        </p:txBody>
      </p:sp>
    </p:spTree>
    <p:extLst>
      <p:ext uri="{BB962C8B-B14F-4D97-AF65-F5344CB8AC3E}">
        <p14:creationId xmlns:p14="http://schemas.microsoft.com/office/powerpoint/2010/main" val="22781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Difference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wish</a:t>
            </a:r>
            <a:r>
              <a:rPr lang="es-MX" dirty="0"/>
              <a:t> and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Hope</a:t>
            </a:r>
            <a:r>
              <a:rPr lang="en-US" dirty="0"/>
              <a:t> mainly expresses a desire that is </a:t>
            </a:r>
            <a:r>
              <a:rPr lang="en-US" b="1" dirty="0"/>
              <a:t>possible</a:t>
            </a:r>
            <a:r>
              <a:rPr lang="en-US" dirty="0"/>
              <a:t> or </a:t>
            </a:r>
            <a:r>
              <a:rPr lang="en-US" b="1" dirty="0"/>
              <a:t>likely</a:t>
            </a:r>
            <a:r>
              <a:rPr lang="en-US" dirty="0"/>
              <a:t> to happen.</a:t>
            </a:r>
          </a:p>
          <a:p>
            <a:r>
              <a:rPr lang="en-US" i="1" dirty="0"/>
              <a:t>Wish</a:t>
            </a:r>
            <a:r>
              <a:rPr lang="en-US" dirty="0"/>
              <a:t> usually expresses a desire that is </a:t>
            </a:r>
            <a:r>
              <a:rPr lang="en-US" b="1" dirty="0"/>
              <a:t>impossible</a:t>
            </a:r>
            <a:r>
              <a:rPr lang="en-US" dirty="0"/>
              <a:t> or </a:t>
            </a:r>
            <a:r>
              <a:rPr lang="en-US" b="1" dirty="0"/>
              <a:t>unlikely</a:t>
            </a:r>
            <a:r>
              <a:rPr lang="en-US" dirty="0"/>
              <a:t> to happen.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classmates ________________ our teacher postpones the exam.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________________ I finish this project on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Susan ________________ she were rich so she could buy a new car.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________________ I could speak French.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 ________________ he had remembered her birthday.</a:t>
            </a:r>
          </a:p>
        </p:txBody>
      </p:sp>
    </p:spTree>
    <p:extLst>
      <p:ext uri="{BB962C8B-B14F-4D97-AF65-F5344CB8AC3E}">
        <p14:creationId xmlns:p14="http://schemas.microsoft.com/office/powerpoint/2010/main" val="169915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i.ytimg.com/vi/qFJ6klCY_vc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r="990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MX" sz="4000"/>
              <a:t>Kahoot time!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Go to kahoot.it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Enter the Game PIN.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Enter your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Get ready for battle.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0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5BA51-6746-9A3A-753F-C1DDAACA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s-MX" err="1"/>
              <a:t>Regrets</a:t>
            </a:r>
            <a:r>
              <a:rPr lang="es-MX"/>
              <a:t> and </a:t>
            </a:r>
            <a:r>
              <a:rPr lang="es-MX" err="1"/>
              <a:t>Desires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EF6C-2C95-137D-A853-1DD73C7D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What are some common regrets people have?</a:t>
            </a:r>
          </a:p>
          <a:p>
            <a:r>
              <a:rPr lang="en-US" dirty="0"/>
              <a:t>What are some common desires?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tatue of a person holding his face&#10;&#10;Description automatically generated">
            <a:extLst>
              <a:ext uri="{FF2B5EF4-FFF2-40B4-BE49-F238E27FC236}">
                <a16:creationId xmlns:a16="http://schemas.microsoft.com/office/drawing/2014/main" id="{D5E65081-B21A-403B-DE73-C1FCAFCD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4674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ttps://encrypted-tbn0.gstatic.com/images?q=tbn:ANd9GcSR-HMMS30d8t_GTxwi0NhyC3ulQW0BKEJHPYEcmanJys8TaNfZdPuIfzqAynVjkF2NcHg&amp;usqp=CAU">
            <a:extLst>
              <a:ext uri="{FF2B5EF4-FFF2-40B4-BE49-F238E27FC236}">
                <a16:creationId xmlns:a16="http://schemas.microsoft.com/office/drawing/2014/main" id="{783FBB46-6E4E-FE6E-EB02-4736C5495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" r="-3" b="1316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1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use wish to express regret that things are not the way we would like them to be.</a:t>
            </a:r>
          </a:p>
          <a:p>
            <a:pPr marL="0" indent="0">
              <a:buNone/>
            </a:pPr>
            <a:r>
              <a:rPr lang="en-US" sz="2400" dirty="0"/>
              <a:t>We can use wish to talk about the past, present, or future.</a:t>
            </a:r>
          </a:p>
          <a:p>
            <a:pPr marL="0" indent="0">
              <a:buNone/>
            </a:pPr>
            <a:r>
              <a:rPr lang="en-US" sz="2400" dirty="0"/>
              <a:t>The word </a:t>
            </a:r>
            <a:r>
              <a:rPr lang="en-US" sz="2400" u="sng" dirty="0"/>
              <a:t>that</a:t>
            </a:r>
            <a:r>
              <a:rPr lang="en-US" sz="2400" dirty="0"/>
              <a:t> is optional in sentences with wish.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use wish + would / could + </a:t>
            </a:r>
            <a:r>
              <a:rPr lang="en-US" sz="2400" b="1" dirty="0">
                <a:solidFill>
                  <a:schemeClr val="accent6"/>
                </a:solidFill>
              </a:rPr>
              <a:t>base form </a:t>
            </a:r>
            <a:r>
              <a:rPr lang="en-US" sz="2400" dirty="0"/>
              <a:t>of the verb when we make a wish about the future or complain about a present situation.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(that) he would </a:t>
            </a:r>
            <a:r>
              <a:rPr lang="en-US" sz="2400" b="1" dirty="0">
                <a:solidFill>
                  <a:schemeClr val="accent6"/>
                </a:solidFill>
              </a:rPr>
              <a:t>invest</a:t>
            </a:r>
            <a:r>
              <a:rPr lang="en-US" sz="2400" dirty="0"/>
              <a:t> in my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(that) I could </a:t>
            </a:r>
            <a:r>
              <a:rPr lang="en-US" sz="2400" b="1" dirty="0">
                <a:solidFill>
                  <a:schemeClr val="accent6"/>
                </a:solidFill>
              </a:rPr>
              <a:t>find</a:t>
            </a:r>
            <a:r>
              <a:rPr lang="en-US" sz="2400" dirty="0"/>
              <a:t> a business partner.</a:t>
            </a:r>
          </a:p>
        </p:txBody>
      </p:sp>
    </p:spTree>
    <p:extLst>
      <p:ext uri="{BB962C8B-B14F-4D97-AF65-F5344CB8AC3E}">
        <p14:creationId xmlns:p14="http://schemas.microsoft.com/office/powerpoint/2010/main" val="8750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10D36-37CF-FA07-FCD8-3923FD2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with an appropriate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8443-CD8D-DE08-29B2-4968C873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to Japan next year to experience its culture.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my boss ________ my hard work and give me a promotion.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fluent English so I could communicate with locals during my trip.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my car ________ every other week.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a hobby that aligns with my schedule.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my neighbor ________ the noise at night so I could sleep peacefully.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so I wouldn’t have to pay for flights.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my coworker ________ the changes and follow the instructions.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whatever I want without worrying about allergies.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wish I ________ more time with my loved ones.</a:t>
            </a:r>
          </a:p>
        </p:txBody>
      </p:sp>
    </p:spTree>
    <p:extLst>
      <p:ext uri="{BB962C8B-B14F-4D97-AF65-F5344CB8AC3E}">
        <p14:creationId xmlns:p14="http://schemas.microsoft.com/office/powerpoint/2010/main" val="39232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Wish + past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wish + </a:t>
            </a:r>
            <a:r>
              <a:rPr lang="en-US" sz="2400" b="1" dirty="0">
                <a:solidFill>
                  <a:schemeClr val="accent2"/>
                </a:solidFill>
              </a:rPr>
              <a:t>Past Simple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when we want to show that we are sorry about a present situation.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(that) I </a:t>
            </a:r>
            <a:r>
              <a:rPr lang="en-US" sz="2400" b="1" dirty="0">
                <a:solidFill>
                  <a:schemeClr val="accent2"/>
                </a:solidFill>
              </a:rPr>
              <a:t>had</a:t>
            </a:r>
            <a:r>
              <a:rPr lang="en-US" sz="2400" dirty="0"/>
              <a:t> a better job.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 wish (that) we </a:t>
            </a:r>
            <a:r>
              <a:rPr lang="en-US" sz="2400" b="1" dirty="0">
                <a:solidFill>
                  <a:schemeClr val="accent2"/>
                </a:solidFill>
              </a:rPr>
              <a:t>didn’t work </a:t>
            </a:r>
            <a:r>
              <a:rPr lang="en-US" sz="2400" dirty="0"/>
              <a:t>so late.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formal English, we usually use the word </a:t>
            </a:r>
            <a:r>
              <a:rPr lang="en-US" sz="2400" b="1" dirty="0">
                <a:solidFill>
                  <a:schemeClr val="accent2"/>
                </a:solidFill>
              </a:rPr>
              <a:t>were</a:t>
            </a:r>
            <a:r>
              <a:rPr lang="en-US" sz="2400" dirty="0"/>
              <a:t> for all subjects.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(that) I </a:t>
            </a:r>
            <a:r>
              <a:rPr lang="en-US" sz="2400" b="1" dirty="0">
                <a:solidFill>
                  <a:schemeClr val="accent2"/>
                </a:solidFill>
              </a:rPr>
              <a:t>were</a:t>
            </a:r>
            <a:r>
              <a:rPr lang="en-US" sz="2400" dirty="0"/>
              <a:t> rich. (Not: I wish I was rich.)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She wishes (that) she </a:t>
            </a:r>
            <a:r>
              <a:rPr lang="en-US" sz="2400" b="1" dirty="0">
                <a:solidFill>
                  <a:schemeClr val="accent2"/>
                </a:solidFill>
              </a:rPr>
              <a:t>were</a:t>
            </a:r>
            <a:r>
              <a:rPr lang="en-US" sz="2400" dirty="0"/>
              <a:t> younger. (Not: She wishes she was younger.)</a:t>
            </a:r>
          </a:p>
        </p:txBody>
      </p:sp>
    </p:spTree>
    <p:extLst>
      <p:ext uri="{BB962C8B-B14F-4D97-AF65-F5344CB8AC3E}">
        <p14:creationId xmlns:p14="http://schemas.microsoft.com/office/powerpoint/2010/main" val="13664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77AF4-64D9-4CAD-5C94-89B7DF34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2041772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Bad present situation and wishes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E468-DE62-1701-6CC5-4A3FEA42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224" y="962166"/>
            <a:ext cx="8568953" cy="510409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Example: I don’t have free time. I want a hobby = I wish I </a:t>
            </a:r>
            <a:r>
              <a:rPr lang="en-US" sz="2400" b="1" dirty="0">
                <a:solidFill>
                  <a:schemeClr val="accent2"/>
                </a:solidFill>
              </a:rPr>
              <a:t>had</a:t>
            </a:r>
            <a:r>
              <a:rPr lang="en-US" sz="2400" dirty="0"/>
              <a:t> more time for my own interests.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get very nervous when I present before an audience.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don’t have enough savings for an emergency.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am not very close with my family.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weather is unbearably hot.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am a workaholic.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have problems reading out loud.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don’t have a big network of like-minded professionals.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procrastinate a lot.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is hard for me to exercise.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want to travel, but I am scared of doing it alone.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Wish + past 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wish + </a:t>
            </a:r>
            <a:r>
              <a:rPr lang="en-US" sz="2400" b="1" dirty="0">
                <a:solidFill>
                  <a:schemeClr val="accent4"/>
                </a:solidFill>
              </a:rPr>
              <a:t>Past Perfect Simple </a:t>
            </a:r>
            <a:r>
              <a:rPr lang="en-US" sz="2400" dirty="0"/>
              <a:t>when we are sorry about something that happened or did not happen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I </a:t>
            </a:r>
            <a:r>
              <a:rPr lang="en-US" sz="2400" b="1" dirty="0">
                <a:solidFill>
                  <a:schemeClr val="accent4"/>
                </a:solidFill>
              </a:rPr>
              <a:t>had opened </a:t>
            </a:r>
            <a:r>
              <a:rPr lang="en-US" sz="2400" dirty="0"/>
              <a:t>my own business when I had the chance. (But I didn’t.)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wish I </a:t>
            </a:r>
            <a:r>
              <a:rPr lang="en-US" sz="2400" b="1" dirty="0">
                <a:solidFill>
                  <a:schemeClr val="accent4"/>
                </a:solidFill>
              </a:rPr>
              <a:t>had not forgotten </a:t>
            </a:r>
            <a:r>
              <a:rPr lang="en-US" sz="2400" dirty="0"/>
              <a:t>your birthday. (But I did.)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tatue of a person holding his face&#10;&#10;Description automatically generated">
            <a:extLst>
              <a:ext uri="{FF2B5EF4-FFF2-40B4-BE49-F238E27FC236}">
                <a16:creationId xmlns:a16="http://schemas.microsoft.com/office/drawing/2014/main" id="{56059EFC-4E4D-833D-BC5F-6B16CB9D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1748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88702-CB85-636F-302E-F17BAF24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 dirty="0"/>
              <a:t>Match the sentences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56FD-8061-8208-025A-3C3827B1B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pursued my passion for music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traveled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invested in the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spent time with my friends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taken that job offer abroad;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finished writing my book;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taken more risks;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listened to my intuition;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wish I had apologized sooner; 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2DDB-96C4-FF65-87F4-56242E2E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1900" dirty="0"/>
              <a:t>I played it too safe.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when I was younger and had a band.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it would have been incredible to live somewhere else.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when it was just a start-up.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I knew something was wrong.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when I had time for adventures.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before they moved from this city.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now it is too late to say sorry.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900" dirty="0"/>
              <a:t>now I don’t remember how I wanted it to go.</a:t>
            </a:r>
          </a:p>
        </p:txBody>
      </p:sp>
    </p:spTree>
    <p:extLst>
      <p:ext uri="{BB962C8B-B14F-4D97-AF65-F5344CB8AC3E}">
        <p14:creationId xmlns:p14="http://schemas.microsoft.com/office/powerpoint/2010/main" val="117664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US" sz="4000"/>
              <a:t>Hope +  present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86" y="1980775"/>
            <a:ext cx="6496552" cy="3632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We sometimes use hope to express wishes and desires.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use hope + </a:t>
            </a:r>
            <a:r>
              <a:rPr lang="en-US" sz="2000" i="1" dirty="0">
                <a:solidFill>
                  <a:srgbClr val="92D050"/>
                </a:solidFill>
              </a:rPr>
              <a:t>Present Simple </a:t>
            </a:r>
            <a:r>
              <a:rPr lang="en-US" sz="2000" dirty="0"/>
              <a:t>to talk about things we would like to happen in the future.</a:t>
            </a:r>
          </a:p>
          <a:p>
            <a:pPr marL="0" indent="0">
              <a:buNone/>
            </a:pPr>
            <a:r>
              <a:rPr lang="en-US" sz="2000" dirty="0"/>
              <a:t>Someone else or ourselves are doing the 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We hope (that) you </a:t>
            </a:r>
            <a:r>
              <a:rPr lang="en-US" sz="2000" i="1" dirty="0">
                <a:solidFill>
                  <a:srgbClr val="92D050"/>
                </a:solidFill>
              </a:rPr>
              <a:t>succeed</a:t>
            </a:r>
            <a:r>
              <a:rPr lang="en-US" sz="2000" dirty="0"/>
              <a:t> in your new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John’s friends hope (that) he </a:t>
            </a:r>
            <a:r>
              <a:rPr lang="en-US" sz="2000" i="1" dirty="0">
                <a:solidFill>
                  <a:srgbClr val="92D050"/>
                </a:solidFill>
              </a:rPr>
              <a:t>finds</a:t>
            </a:r>
            <a:r>
              <a:rPr lang="en-US" sz="2000" dirty="0"/>
              <a:t> a job soon.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hope (that) I </a:t>
            </a:r>
            <a:r>
              <a:rPr lang="en-US" sz="2000" i="1" dirty="0">
                <a:solidFill>
                  <a:srgbClr val="92D050"/>
                </a:solidFill>
              </a:rPr>
              <a:t>don’t make </a:t>
            </a:r>
            <a:r>
              <a:rPr lang="en-US" sz="2000" dirty="0"/>
              <a:t>a mistake with this software.</a:t>
            </a:r>
          </a:p>
        </p:txBody>
      </p:sp>
      <p:pic>
        <p:nvPicPr>
          <p:cNvPr id="4" name="Picture 3" descr="https://encrypted-tbn0.gstatic.com/images?q=tbn:ANd9GcSR-HMMS30d8t_GTxwi0NhyC3ulQW0BKEJHPYEcmanJys8TaNfZdPuIfzqAynVjkF2NcHg&amp;usqp=CAU">
            <a:extLst>
              <a:ext uri="{FF2B5EF4-FFF2-40B4-BE49-F238E27FC236}">
                <a16:creationId xmlns:a16="http://schemas.microsoft.com/office/drawing/2014/main" id="{A37C60D5-CBF0-659A-9C39-DDCD3A40F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69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AB4A9-ACD0-418C-8A39-123658B53793}"/>
</file>

<file path=customXml/itemProps2.xml><?xml version="1.0" encoding="utf-8"?>
<ds:datastoreItem xmlns:ds="http://schemas.openxmlformats.org/officeDocument/2006/customXml" ds:itemID="{31582DBF-CA9F-460F-A95F-49790B851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6AD17-BD81-42A1-9B98-1DAEE9FCFD3E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e7cff49-1afe-48e9-943d-43f7e7fe69d0"/>
    <ds:schemaRef ds:uri="25750027-08e6-41d1-8109-3a25433f8b87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1779</Words>
  <Application>Microsoft Office PowerPoint</Application>
  <PresentationFormat>Widescreen</PresentationFormat>
  <Paragraphs>186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Regrets and Desires</vt:lpstr>
      <vt:lpstr>Regrets and Desires</vt:lpstr>
      <vt:lpstr>Wish</vt:lpstr>
      <vt:lpstr>Complete with an appropriate verb</vt:lpstr>
      <vt:lpstr>Wish + past simple</vt:lpstr>
      <vt:lpstr>Bad present situation and wishes</vt:lpstr>
      <vt:lpstr>Wish + past perfect</vt:lpstr>
      <vt:lpstr>Match the sentences</vt:lpstr>
      <vt:lpstr>Hope +  present simple</vt:lpstr>
      <vt:lpstr>Hope something for the situation</vt:lpstr>
      <vt:lpstr>Hope + infinitive</vt:lpstr>
      <vt:lpstr>Complete with an appropriate infinitive (to+verb)</vt:lpstr>
      <vt:lpstr>Hope, past</vt:lpstr>
      <vt:lpstr>I hoped I would do it…</vt:lpstr>
      <vt:lpstr>Difference between wish and hope</vt:lpstr>
      <vt:lpstr>Kahoot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Regrets and Desires</dc:title>
  <dc:creator>Ariane mariana Mendoza santa cruz</dc:creator>
  <cp:lastModifiedBy>Ariane mariana Mendoza santa cruz</cp:lastModifiedBy>
  <cp:revision>1</cp:revision>
  <dcterms:created xsi:type="dcterms:W3CDTF">2023-08-09T18:55:49Z</dcterms:created>
  <dcterms:modified xsi:type="dcterms:W3CDTF">2023-08-24T21:46:20Z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40300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