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sldIdLst>
    <p:sldId id="256" r:id="rId5"/>
    <p:sldId id="257" r:id="rId6"/>
    <p:sldId id="260" r:id="rId7"/>
    <p:sldId id="262" r:id="rId8"/>
    <p:sldId id="259" r:id="rId9"/>
    <p:sldId id="264" r:id="rId10"/>
    <p:sldId id="263" r:id="rId11"/>
    <p:sldId id="261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65492" autoAdjust="0"/>
  </p:normalViewPr>
  <p:slideViewPr>
    <p:cSldViewPr snapToGrid="0">
      <p:cViewPr varScale="1">
        <p:scale>
          <a:sx n="43" d="100"/>
          <a:sy n="43" d="100"/>
        </p:scale>
        <p:origin x="169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iane mariana Mendoza santa cruz" userId="8f6cb26a-15a4-4782-98b2-5b116b4e55c4" providerId="ADAL" clId="{9A663313-769F-44EE-B07C-620F11613D83}"/>
    <pc:docChg chg="delSld">
      <pc:chgData name="Ariane mariana Mendoza santa cruz" userId="8f6cb26a-15a4-4782-98b2-5b116b4e55c4" providerId="ADAL" clId="{9A663313-769F-44EE-B07C-620F11613D83}" dt="2023-08-28T22:30:47.937" v="0" actId="47"/>
      <pc:docMkLst>
        <pc:docMk/>
      </pc:docMkLst>
      <pc:sldChg chg="del">
        <pc:chgData name="Ariane mariana Mendoza santa cruz" userId="8f6cb26a-15a4-4782-98b2-5b116b4e55c4" providerId="ADAL" clId="{9A663313-769F-44EE-B07C-620F11613D83}" dt="2023-08-28T22:30:47.937" v="0" actId="47"/>
        <pc:sldMkLst>
          <pc:docMk/>
          <pc:sldMk cId="2623970444" sldId="265"/>
        </pc:sldMkLst>
      </pc:sldChg>
    </pc:docChg>
  </pc:docChgLst>
  <pc:docChgLst>
    <pc:chgData name="Ariane mariana Mendoza santa cruz" userId="8f6cb26a-15a4-4782-98b2-5b116b4e55c4" providerId="ADAL" clId="{18259B8E-D52C-48E3-853B-4F248F6E4FB3}"/>
    <pc:docChg chg="undo custSel addSld modSld sldOrd">
      <pc:chgData name="Ariane mariana Mendoza santa cruz" userId="8f6cb26a-15a4-4782-98b2-5b116b4e55c4" providerId="ADAL" clId="{18259B8E-D52C-48E3-853B-4F248F6E4FB3}" dt="2023-08-10T19:43:57.110" v="180" actId="26606"/>
      <pc:docMkLst>
        <pc:docMk/>
      </pc:docMkLst>
      <pc:sldChg chg="addSp delSp modSp mod setBg">
        <pc:chgData name="Ariane mariana Mendoza santa cruz" userId="8f6cb26a-15a4-4782-98b2-5b116b4e55c4" providerId="ADAL" clId="{18259B8E-D52C-48E3-853B-4F248F6E4FB3}" dt="2023-08-10T19:43:57.110" v="180" actId="26606"/>
        <pc:sldMkLst>
          <pc:docMk/>
          <pc:sldMk cId="2344845087" sldId="257"/>
        </pc:sldMkLst>
        <pc:spChg chg="mod">
          <ac:chgData name="Ariane mariana Mendoza santa cruz" userId="8f6cb26a-15a4-4782-98b2-5b116b4e55c4" providerId="ADAL" clId="{18259B8E-D52C-48E3-853B-4F248F6E4FB3}" dt="2023-08-10T19:43:57.110" v="180" actId="26606"/>
          <ac:spMkLst>
            <pc:docMk/>
            <pc:sldMk cId="2344845087" sldId="257"/>
            <ac:spMk id="2" creationId="{F015048A-4888-9A12-D8F5-6E19FBBBE4B0}"/>
          </ac:spMkLst>
        </pc:spChg>
        <pc:spChg chg="mod">
          <ac:chgData name="Ariane mariana Mendoza santa cruz" userId="8f6cb26a-15a4-4782-98b2-5b116b4e55c4" providerId="ADAL" clId="{18259B8E-D52C-48E3-853B-4F248F6E4FB3}" dt="2023-08-10T19:43:57.110" v="180" actId="26606"/>
          <ac:spMkLst>
            <pc:docMk/>
            <pc:sldMk cId="2344845087" sldId="257"/>
            <ac:spMk id="3" creationId="{689C8AF2-AEB7-CA1E-A917-B6ABF31B057F}"/>
          </ac:spMkLst>
        </pc:spChg>
        <pc:spChg chg="add">
          <ac:chgData name="Ariane mariana Mendoza santa cruz" userId="8f6cb26a-15a4-4782-98b2-5b116b4e55c4" providerId="ADAL" clId="{18259B8E-D52C-48E3-853B-4F248F6E4FB3}" dt="2023-08-10T19:43:57.110" v="180" actId="26606"/>
          <ac:spMkLst>
            <pc:docMk/>
            <pc:sldMk cId="2344845087" sldId="257"/>
            <ac:spMk id="16" creationId="{1B15ED52-F352-441B-82BF-E0EA34836D08}"/>
          </ac:spMkLst>
        </pc:spChg>
        <pc:spChg chg="add">
          <ac:chgData name="Ariane mariana Mendoza santa cruz" userId="8f6cb26a-15a4-4782-98b2-5b116b4e55c4" providerId="ADAL" clId="{18259B8E-D52C-48E3-853B-4F248F6E4FB3}" dt="2023-08-10T19:43:57.110" v="180" actId="26606"/>
          <ac:spMkLst>
            <pc:docMk/>
            <pc:sldMk cId="2344845087" sldId="257"/>
            <ac:spMk id="18" creationId="{3B2E3793-BFE6-45A2-9B7B-E18844431C99}"/>
          </ac:spMkLst>
        </pc:spChg>
        <pc:spChg chg="add">
          <ac:chgData name="Ariane mariana Mendoza santa cruz" userId="8f6cb26a-15a4-4782-98b2-5b116b4e55c4" providerId="ADAL" clId="{18259B8E-D52C-48E3-853B-4F248F6E4FB3}" dt="2023-08-10T19:43:57.110" v="180" actId="26606"/>
          <ac:spMkLst>
            <pc:docMk/>
            <pc:sldMk cId="2344845087" sldId="257"/>
            <ac:spMk id="20" creationId="{BC4C4868-CB8F-4AF9-9CDB-8108F2C19B67}"/>
          </ac:spMkLst>
        </pc:spChg>
        <pc:spChg chg="add">
          <ac:chgData name="Ariane mariana Mendoza santa cruz" userId="8f6cb26a-15a4-4782-98b2-5b116b4e55c4" providerId="ADAL" clId="{18259B8E-D52C-48E3-853B-4F248F6E4FB3}" dt="2023-08-10T19:43:57.110" v="180" actId="26606"/>
          <ac:spMkLst>
            <pc:docMk/>
            <pc:sldMk cId="2344845087" sldId="257"/>
            <ac:spMk id="22" creationId="{375E0459-6403-40CD-989D-56A4407CA12E}"/>
          </ac:spMkLst>
        </pc:spChg>
        <pc:spChg chg="add">
          <ac:chgData name="Ariane mariana Mendoza santa cruz" userId="8f6cb26a-15a4-4782-98b2-5b116b4e55c4" providerId="ADAL" clId="{18259B8E-D52C-48E3-853B-4F248F6E4FB3}" dt="2023-08-10T19:43:57.110" v="180" actId="26606"/>
          <ac:spMkLst>
            <pc:docMk/>
            <pc:sldMk cId="2344845087" sldId="257"/>
            <ac:spMk id="24" creationId="{53E5B1A8-3AC9-4BD1-9BBC-78CA94F2D1BA}"/>
          </ac:spMkLst>
        </pc:spChg>
        <pc:grpChg chg="add del">
          <ac:chgData name="Ariane mariana Mendoza santa cruz" userId="8f6cb26a-15a4-4782-98b2-5b116b4e55c4" providerId="ADAL" clId="{18259B8E-D52C-48E3-853B-4F248F6E4FB3}" dt="2023-08-10T19:43:57.110" v="180" actId="26606"/>
          <ac:grpSpMkLst>
            <pc:docMk/>
            <pc:sldMk cId="2344845087" sldId="257"/>
            <ac:grpSpMk id="8" creationId="{8DD77349-6ADE-99FE-8E04-12919EE56F9C}"/>
          </ac:grpSpMkLst>
        </pc:grpChg>
      </pc:sldChg>
      <pc:sldChg chg="addSp delSp modSp add mod setBg">
        <pc:chgData name="Ariane mariana Mendoza santa cruz" userId="8f6cb26a-15a4-4782-98b2-5b116b4e55c4" providerId="ADAL" clId="{18259B8E-D52C-48E3-853B-4F248F6E4FB3}" dt="2023-08-10T19:21:57.590" v="28" actId="207"/>
        <pc:sldMkLst>
          <pc:docMk/>
          <pc:sldMk cId="1473093015" sldId="259"/>
        </pc:sldMkLst>
        <pc:spChg chg="mod">
          <ac:chgData name="Ariane mariana Mendoza santa cruz" userId="8f6cb26a-15a4-4782-98b2-5b116b4e55c4" providerId="ADAL" clId="{18259B8E-D52C-48E3-853B-4F248F6E4FB3}" dt="2023-08-10T19:21:36.264" v="24" actId="26606"/>
          <ac:spMkLst>
            <pc:docMk/>
            <pc:sldMk cId="1473093015" sldId="259"/>
            <ac:spMk id="2" creationId="{00000000-0000-0000-0000-000000000000}"/>
          </ac:spMkLst>
        </pc:spChg>
        <pc:spChg chg="mod">
          <ac:chgData name="Ariane mariana Mendoza santa cruz" userId="8f6cb26a-15a4-4782-98b2-5b116b4e55c4" providerId="ADAL" clId="{18259B8E-D52C-48E3-853B-4F248F6E4FB3}" dt="2023-08-10T19:21:57.590" v="28" actId="207"/>
          <ac:spMkLst>
            <pc:docMk/>
            <pc:sldMk cId="1473093015" sldId="259"/>
            <ac:spMk id="3" creationId="{00000000-0000-0000-0000-000000000000}"/>
          </ac:spMkLst>
        </pc:spChg>
        <pc:spChg chg="add">
          <ac:chgData name="Ariane mariana Mendoza santa cruz" userId="8f6cb26a-15a4-4782-98b2-5b116b4e55c4" providerId="ADAL" clId="{18259B8E-D52C-48E3-853B-4F248F6E4FB3}" dt="2023-08-10T19:21:36.264" v="24" actId="26606"/>
          <ac:spMkLst>
            <pc:docMk/>
            <pc:sldMk cId="1473093015" sldId="259"/>
            <ac:spMk id="5" creationId="{1B15ED52-F352-441B-82BF-E0EA34836D08}"/>
          </ac:spMkLst>
        </pc:spChg>
        <pc:spChg chg="add">
          <ac:chgData name="Ariane mariana Mendoza santa cruz" userId="8f6cb26a-15a4-4782-98b2-5b116b4e55c4" providerId="ADAL" clId="{18259B8E-D52C-48E3-853B-4F248F6E4FB3}" dt="2023-08-10T19:21:36.264" v="24" actId="26606"/>
          <ac:spMkLst>
            <pc:docMk/>
            <pc:sldMk cId="1473093015" sldId="259"/>
            <ac:spMk id="6" creationId="{3B2E3793-BFE6-45A2-9B7B-E18844431C99}"/>
          </ac:spMkLst>
        </pc:spChg>
        <pc:spChg chg="add">
          <ac:chgData name="Ariane mariana Mendoza santa cruz" userId="8f6cb26a-15a4-4782-98b2-5b116b4e55c4" providerId="ADAL" clId="{18259B8E-D52C-48E3-853B-4F248F6E4FB3}" dt="2023-08-10T19:21:36.264" v="24" actId="26606"/>
          <ac:spMkLst>
            <pc:docMk/>
            <pc:sldMk cId="1473093015" sldId="259"/>
            <ac:spMk id="7" creationId="{BC4C4868-CB8F-4AF9-9CDB-8108F2C19B67}"/>
          </ac:spMkLst>
        </pc:spChg>
        <pc:spChg chg="add del">
          <ac:chgData name="Ariane mariana Mendoza santa cruz" userId="8f6cb26a-15a4-4782-98b2-5b116b4e55c4" providerId="ADAL" clId="{18259B8E-D52C-48E3-853B-4F248F6E4FB3}" dt="2023-08-10T19:21:29.848" v="23" actId="26606"/>
          <ac:spMkLst>
            <pc:docMk/>
            <pc:sldMk cId="1473093015" sldId="259"/>
            <ac:spMk id="8" creationId="{1B15ED52-F352-441B-82BF-E0EA34836D08}"/>
          </ac:spMkLst>
        </pc:spChg>
        <pc:spChg chg="add">
          <ac:chgData name="Ariane mariana Mendoza santa cruz" userId="8f6cb26a-15a4-4782-98b2-5b116b4e55c4" providerId="ADAL" clId="{18259B8E-D52C-48E3-853B-4F248F6E4FB3}" dt="2023-08-10T19:21:36.264" v="24" actId="26606"/>
          <ac:spMkLst>
            <pc:docMk/>
            <pc:sldMk cId="1473093015" sldId="259"/>
            <ac:spMk id="9" creationId="{375E0459-6403-40CD-989D-56A4407CA12E}"/>
          </ac:spMkLst>
        </pc:spChg>
        <pc:spChg chg="add del">
          <ac:chgData name="Ariane mariana Mendoza santa cruz" userId="8f6cb26a-15a4-4782-98b2-5b116b4e55c4" providerId="ADAL" clId="{18259B8E-D52C-48E3-853B-4F248F6E4FB3}" dt="2023-08-10T19:21:29.848" v="23" actId="26606"/>
          <ac:spMkLst>
            <pc:docMk/>
            <pc:sldMk cId="1473093015" sldId="259"/>
            <ac:spMk id="10" creationId="{3B2E3793-BFE6-45A2-9B7B-E18844431C99}"/>
          </ac:spMkLst>
        </pc:spChg>
        <pc:spChg chg="add">
          <ac:chgData name="Ariane mariana Mendoza santa cruz" userId="8f6cb26a-15a4-4782-98b2-5b116b4e55c4" providerId="ADAL" clId="{18259B8E-D52C-48E3-853B-4F248F6E4FB3}" dt="2023-08-10T19:21:36.264" v="24" actId="26606"/>
          <ac:spMkLst>
            <pc:docMk/>
            <pc:sldMk cId="1473093015" sldId="259"/>
            <ac:spMk id="11" creationId="{53E5B1A8-3AC9-4BD1-9BBC-78CA94F2D1BA}"/>
          </ac:spMkLst>
        </pc:spChg>
        <pc:spChg chg="add del">
          <ac:chgData name="Ariane mariana Mendoza santa cruz" userId="8f6cb26a-15a4-4782-98b2-5b116b4e55c4" providerId="ADAL" clId="{18259B8E-D52C-48E3-853B-4F248F6E4FB3}" dt="2023-08-10T19:21:29.848" v="23" actId="26606"/>
          <ac:spMkLst>
            <pc:docMk/>
            <pc:sldMk cId="1473093015" sldId="259"/>
            <ac:spMk id="12" creationId="{BC4C4868-CB8F-4AF9-9CDB-8108F2C19B67}"/>
          </ac:spMkLst>
        </pc:spChg>
        <pc:spChg chg="add del">
          <ac:chgData name="Ariane mariana Mendoza santa cruz" userId="8f6cb26a-15a4-4782-98b2-5b116b4e55c4" providerId="ADAL" clId="{18259B8E-D52C-48E3-853B-4F248F6E4FB3}" dt="2023-08-10T19:21:29.848" v="23" actId="26606"/>
          <ac:spMkLst>
            <pc:docMk/>
            <pc:sldMk cId="1473093015" sldId="259"/>
            <ac:spMk id="14" creationId="{375E0459-6403-40CD-989D-56A4407CA12E}"/>
          </ac:spMkLst>
        </pc:spChg>
        <pc:spChg chg="add del">
          <ac:chgData name="Ariane mariana Mendoza santa cruz" userId="8f6cb26a-15a4-4782-98b2-5b116b4e55c4" providerId="ADAL" clId="{18259B8E-D52C-48E3-853B-4F248F6E4FB3}" dt="2023-08-10T19:21:29.848" v="23" actId="26606"/>
          <ac:spMkLst>
            <pc:docMk/>
            <pc:sldMk cId="1473093015" sldId="259"/>
            <ac:spMk id="16" creationId="{53E5B1A8-3AC9-4BD1-9BBC-78CA94F2D1BA}"/>
          </ac:spMkLst>
        </pc:spChg>
      </pc:sldChg>
      <pc:sldChg chg="addSp modSp add mod setBg">
        <pc:chgData name="Ariane mariana Mendoza santa cruz" userId="8f6cb26a-15a4-4782-98b2-5b116b4e55c4" providerId="ADAL" clId="{18259B8E-D52C-48E3-853B-4F248F6E4FB3}" dt="2023-08-10T19:20:59.337" v="20" actId="12385"/>
        <pc:sldMkLst>
          <pc:docMk/>
          <pc:sldMk cId="1769266037" sldId="260"/>
        </pc:sldMkLst>
        <pc:spChg chg="mod">
          <ac:chgData name="Ariane mariana Mendoza santa cruz" userId="8f6cb26a-15a4-4782-98b2-5b116b4e55c4" providerId="ADAL" clId="{18259B8E-D52C-48E3-853B-4F248F6E4FB3}" dt="2023-08-10T19:20:46.258" v="19" actId="26606"/>
          <ac:spMkLst>
            <pc:docMk/>
            <pc:sldMk cId="1769266037" sldId="260"/>
            <ac:spMk id="2" creationId="{00000000-0000-0000-0000-000000000000}"/>
          </ac:spMkLst>
        </pc:spChg>
        <pc:spChg chg="add">
          <ac:chgData name="Ariane mariana Mendoza santa cruz" userId="8f6cb26a-15a4-4782-98b2-5b116b4e55c4" providerId="ADAL" clId="{18259B8E-D52C-48E3-853B-4F248F6E4FB3}" dt="2023-08-10T19:20:46.258" v="19" actId="26606"/>
          <ac:spMkLst>
            <pc:docMk/>
            <pc:sldMk cId="1769266037" sldId="260"/>
            <ac:spMk id="9" creationId="{A8384FB5-9ADC-4DDC-881B-597D56F5B15D}"/>
          </ac:spMkLst>
        </pc:spChg>
        <pc:spChg chg="add">
          <ac:chgData name="Ariane mariana Mendoza santa cruz" userId="8f6cb26a-15a4-4782-98b2-5b116b4e55c4" providerId="ADAL" clId="{18259B8E-D52C-48E3-853B-4F248F6E4FB3}" dt="2023-08-10T19:20:46.258" v="19" actId="26606"/>
          <ac:spMkLst>
            <pc:docMk/>
            <pc:sldMk cId="1769266037" sldId="260"/>
            <ac:spMk id="11" creationId="{1199E1B1-A8C0-4FE8-A5A8-1CB41D69F857}"/>
          </ac:spMkLst>
        </pc:spChg>
        <pc:spChg chg="add">
          <ac:chgData name="Ariane mariana Mendoza santa cruz" userId="8f6cb26a-15a4-4782-98b2-5b116b4e55c4" providerId="ADAL" clId="{18259B8E-D52C-48E3-853B-4F248F6E4FB3}" dt="2023-08-10T19:20:46.258" v="19" actId="26606"/>
          <ac:spMkLst>
            <pc:docMk/>
            <pc:sldMk cId="1769266037" sldId="260"/>
            <ac:spMk id="13" creationId="{84A8DE83-DE75-4B41-9DB4-A7EC0B0DEC0B}"/>
          </ac:spMkLst>
        </pc:spChg>
        <pc:spChg chg="add">
          <ac:chgData name="Ariane mariana Mendoza santa cruz" userId="8f6cb26a-15a4-4782-98b2-5b116b4e55c4" providerId="ADAL" clId="{18259B8E-D52C-48E3-853B-4F248F6E4FB3}" dt="2023-08-10T19:20:46.258" v="19" actId="26606"/>
          <ac:spMkLst>
            <pc:docMk/>
            <pc:sldMk cId="1769266037" sldId="260"/>
            <ac:spMk id="15" creationId="{A7009A0A-BEF5-4EAC-AF15-E4F9F002E239}"/>
          </ac:spMkLst>
        </pc:spChg>
        <pc:graphicFrameChg chg="mod modGraphic">
          <ac:chgData name="Ariane mariana Mendoza santa cruz" userId="8f6cb26a-15a4-4782-98b2-5b116b4e55c4" providerId="ADAL" clId="{18259B8E-D52C-48E3-853B-4F248F6E4FB3}" dt="2023-08-10T19:20:59.337" v="20" actId="12385"/>
          <ac:graphicFrameMkLst>
            <pc:docMk/>
            <pc:sldMk cId="1769266037" sldId="260"/>
            <ac:graphicFrameMk id="4" creationId="{00000000-0000-0000-0000-000000000000}"/>
          </ac:graphicFrameMkLst>
        </pc:graphicFrameChg>
      </pc:sldChg>
      <pc:sldChg chg="modSp add mod">
        <pc:chgData name="Ariane mariana Mendoza santa cruz" userId="8f6cb26a-15a4-4782-98b2-5b116b4e55c4" providerId="ADAL" clId="{18259B8E-D52C-48E3-853B-4F248F6E4FB3}" dt="2023-08-10T19:41:16.815" v="114" actId="20577"/>
        <pc:sldMkLst>
          <pc:docMk/>
          <pc:sldMk cId="2770811216" sldId="261"/>
        </pc:sldMkLst>
        <pc:spChg chg="mod">
          <ac:chgData name="Ariane mariana Mendoza santa cruz" userId="8f6cb26a-15a4-4782-98b2-5b116b4e55c4" providerId="ADAL" clId="{18259B8E-D52C-48E3-853B-4F248F6E4FB3}" dt="2023-08-10T19:41:16.815" v="114" actId="20577"/>
          <ac:spMkLst>
            <pc:docMk/>
            <pc:sldMk cId="2770811216" sldId="261"/>
            <ac:spMk id="3" creationId="{00000000-0000-0000-0000-000000000000}"/>
          </ac:spMkLst>
        </pc:spChg>
      </pc:sldChg>
      <pc:sldChg chg="addSp modSp add mod setBg">
        <pc:chgData name="Ariane mariana Mendoza santa cruz" userId="8f6cb26a-15a4-4782-98b2-5b116b4e55c4" providerId="ADAL" clId="{18259B8E-D52C-48E3-853B-4F248F6E4FB3}" dt="2023-08-10T19:21:20.036" v="21" actId="26606"/>
        <pc:sldMkLst>
          <pc:docMk/>
          <pc:sldMk cId="1749643801" sldId="262"/>
        </pc:sldMkLst>
        <pc:spChg chg="mod">
          <ac:chgData name="Ariane mariana Mendoza santa cruz" userId="8f6cb26a-15a4-4782-98b2-5b116b4e55c4" providerId="ADAL" clId="{18259B8E-D52C-48E3-853B-4F248F6E4FB3}" dt="2023-08-10T19:21:20.036" v="21" actId="26606"/>
          <ac:spMkLst>
            <pc:docMk/>
            <pc:sldMk cId="1749643801" sldId="262"/>
            <ac:spMk id="2" creationId="{00000000-0000-0000-0000-000000000000}"/>
          </ac:spMkLst>
        </pc:spChg>
        <pc:spChg chg="mod">
          <ac:chgData name="Ariane mariana Mendoza santa cruz" userId="8f6cb26a-15a4-4782-98b2-5b116b4e55c4" providerId="ADAL" clId="{18259B8E-D52C-48E3-853B-4F248F6E4FB3}" dt="2023-08-10T19:21:20.036" v="21" actId="26606"/>
          <ac:spMkLst>
            <pc:docMk/>
            <pc:sldMk cId="1749643801" sldId="262"/>
            <ac:spMk id="3" creationId="{00000000-0000-0000-0000-000000000000}"/>
          </ac:spMkLst>
        </pc:spChg>
        <pc:spChg chg="add">
          <ac:chgData name="Ariane mariana Mendoza santa cruz" userId="8f6cb26a-15a4-4782-98b2-5b116b4e55c4" providerId="ADAL" clId="{18259B8E-D52C-48E3-853B-4F248F6E4FB3}" dt="2023-08-10T19:21:20.036" v="21" actId="26606"/>
          <ac:spMkLst>
            <pc:docMk/>
            <pc:sldMk cId="1749643801" sldId="262"/>
            <ac:spMk id="8" creationId="{09588DA8-065E-4F6F-8EFD-43104AB2E0CF}"/>
          </ac:spMkLst>
        </pc:spChg>
        <pc:spChg chg="add">
          <ac:chgData name="Ariane mariana Mendoza santa cruz" userId="8f6cb26a-15a4-4782-98b2-5b116b4e55c4" providerId="ADAL" clId="{18259B8E-D52C-48E3-853B-4F248F6E4FB3}" dt="2023-08-10T19:21:20.036" v="21" actId="26606"/>
          <ac:spMkLst>
            <pc:docMk/>
            <pc:sldMk cId="1749643801" sldId="262"/>
            <ac:spMk id="10" creationId="{C4285719-470E-454C-AF62-8323075F1F5B}"/>
          </ac:spMkLst>
        </pc:spChg>
        <pc:spChg chg="add">
          <ac:chgData name="Ariane mariana Mendoza santa cruz" userId="8f6cb26a-15a4-4782-98b2-5b116b4e55c4" providerId="ADAL" clId="{18259B8E-D52C-48E3-853B-4F248F6E4FB3}" dt="2023-08-10T19:21:20.036" v="21" actId="26606"/>
          <ac:spMkLst>
            <pc:docMk/>
            <pc:sldMk cId="1749643801" sldId="262"/>
            <ac:spMk id="12" creationId="{CD9FE4EF-C4D8-49A0-B2FF-81D8DB7D8A24}"/>
          </ac:spMkLst>
        </pc:spChg>
        <pc:spChg chg="add">
          <ac:chgData name="Ariane mariana Mendoza santa cruz" userId="8f6cb26a-15a4-4782-98b2-5b116b4e55c4" providerId="ADAL" clId="{18259B8E-D52C-48E3-853B-4F248F6E4FB3}" dt="2023-08-10T19:21:20.036" v="21" actId="26606"/>
          <ac:spMkLst>
            <pc:docMk/>
            <pc:sldMk cId="1749643801" sldId="262"/>
            <ac:spMk id="14" creationId="{4300840D-0A0B-4512-BACA-B439D5B9C57C}"/>
          </ac:spMkLst>
        </pc:spChg>
        <pc:spChg chg="add">
          <ac:chgData name="Ariane mariana Mendoza santa cruz" userId="8f6cb26a-15a4-4782-98b2-5b116b4e55c4" providerId="ADAL" clId="{18259B8E-D52C-48E3-853B-4F248F6E4FB3}" dt="2023-08-10T19:21:20.036" v="21" actId="26606"/>
          <ac:spMkLst>
            <pc:docMk/>
            <pc:sldMk cId="1749643801" sldId="262"/>
            <ac:spMk id="16" creationId="{D2B78728-A580-49A7-84F9-6EF6F583ADE0}"/>
          </ac:spMkLst>
        </pc:spChg>
        <pc:spChg chg="add">
          <ac:chgData name="Ariane mariana Mendoza santa cruz" userId="8f6cb26a-15a4-4782-98b2-5b116b4e55c4" providerId="ADAL" clId="{18259B8E-D52C-48E3-853B-4F248F6E4FB3}" dt="2023-08-10T19:21:20.036" v="21" actId="26606"/>
          <ac:spMkLst>
            <pc:docMk/>
            <pc:sldMk cId="1749643801" sldId="262"/>
            <ac:spMk id="18" creationId="{38FAA1A1-D861-433F-88FA-1E9D6FD31D11}"/>
          </ac:spMkLst>
        </pc:spChg>
        <pc:spChg chg="add">
          <ac:chgData name="Ariane mariana Mendoza santa cruz" userId="8f6cb26a-15a4-4782-98b2-5b116b4e55c4" providerId="ADAL" clId="{18259B8E-D52C-48E3-853B-4F248F6E4FB3}" dt="2023-08-10T19:21:20.036" v="21" actId="26606"/>
          <ac:spMkLst>
            <pc:docMk/>
            <pc:sldMk cId="1749643801" sldId="262"/>
            <ac:spMk id="20" creationId="{8D71EDA1-87BF-4D5D-AB79-F346FD19278A}"/>
          </ac:spMkLst>
        </pc:spChg>
      </pc:sldChg>
      <pc:sldChg chg="addSp modSp add mod setBg">
        <pc:chgData name="Ariane mariana Mendoza santa cruz" userId="8f6cb26a-15a4-4782-98b2-5b116b4e55c4" providerId="ADAL" clId="{18259B8E-D52C-48E3-853B-4F248F6E4FB3}" dt="2023-08-10T19:40:17.774" v="38" actId="207"/>
        <pc:sldMkLst>
          <pc:docMk/>
          <pc:sldMk cId="1346419822" sldId="263"/>
        </pc:sldMkLst>
        <pc:spChg chg="mod">
          <ac:chgData name="Ariane mariana Mendoza santa cruz" userId="8f6cb26a-15a4-4782-98b2-5b116b4e55c4" providerId="ADAL" clId="{18259B8E-D52C-48E3-853B-4F248F6E4FB3}" dt="2023-08-10T19:40:00.005" v="35" actId="26606"/>
          <ac:spMkLst>
            <pc:docMk/>
            <pc:sldMk cId="1346419822" sldId="263"/>
            <ac:spMk id="2" creationId="{00000000-0000-0000-0000-000000000000}"/>
          </ac:spMkLst>
        </pc:spChg>
        <pc:spChg chg="mod">
          <ac:chgData name="Ariane mariana Mendoza santa cruz" userId="8f6cb26a-15a4-4782-98b2-5b116b4e55c4" providerId="ADAL" clId="{18259B8E-D52C-48E3-853B-4F248F6E4FB3}" dt="2023-08-10T19:40:17.774" v="38" actId="207"/>
          <ac:spMkLst>
            <pc:docMk/>
            <pc:sldMk cId="1346419822" sldId="263"/>
            <ac:spMk id="3" creationId="{00000000-0000-0000-0000-000000000000}"/>
          </ac:spMkLst>
        </pc:spChg>
        <pc:spChg chg="add">
          <ac:chgData name="Ariane mariana Mendoza santa cruz" userId="8f6cb26a-15a4-4782-98b2-5b116b4e55c4" providerId="ADAL" clId="{18259B8E-D52C-48E3-853B-4F248F6E4FB3}" dt="2023-08-10T19:40:00.005" v="35" actId="26606"/>
          <ac:spMkLst>
            <pc:docMk/>
            <pc:sldMk cId="1346419822" sldId="263"/>
            <ac:spMk id="8" creationId="{979E27D9-03C7-44E2-9FF8-15D0C8506AF7}"/>
          </ac:spMkLst>
        </pc:spChg>
        <pc:spChg chg="add">
          <ac:chgData name="Ariane mariana Mendoza santa cruz" userId="8f6cb26a-15a4-4782-98b2-5b116b4e55c4" providerId="ADAL" clId="{18259B8E-D52C-48E3-853B-4F248F6E4FB3}" dt="2023-08-10T19:40:00.005" v="35" actId="26606"/>
          <ac:spMkLst>
            <pc:docMk/>
            <pc:sldMk cId="1346419822" sldId="263"/>
            <ac:spMk id="10" creationId="{EEBF1590-3B36-48EE-A89D-3B6F3CB256AB}"/>
          </ac:spMkLst>
        </pc:spChg>
        <pc:spChg chg="add">
          <ac:chgData name="Ariane mariana Mendoza santa cruz" userId="8f6cb26a-15a4-4782-98b2-5b116b4e55c4" providerId="ADAL" clId="{18259B8E-D52C-48E3-853B-4F248F6E4FB3}" dt="2023-08-10T19:40:00.005" v="35" actId="26606"/>
          <ac:spMkLst>
            <pc:docMk/>
            <pc:sldMk cId="1346419822" sldId="263"/>
            <ac:spMk id="12" creationId="{AC8F6C8C-AB5A-4548-942D-E3FD40ACBC49}"/>
          </ac:spMkLst>
        </pc:spChg>
      </pc:sldChg>
      <pc:sldChg chg="addSp modSp add mod ord setBg">
        <pc:chgData name="Ariane mariana Mendoza santa cruz" userId="8f6cb26a-15a4-4782-98b2-5b116b4e55c4" providerId="ADAL" clId="{18259B8E-D52C-48E3-853B-4F248F6E4FB3}" dt="2023-08-10T19:22:18.389" v="34" actId="27636"/>
        <pc:sldMkLst>
          <pc:docMk/>
          <pc:sldMk cId="609525323" sldId="264"/>
        </pc:sldMkLst>
        <pc:spChg chg="mod">
          <ac:chgData name="Ariane mariana Mendoza santa cruz" userId="8f6cb26a-15a4-4782-98b2-5b116b4e55c4" providerId="ADAL" clId="{18259B8E-D52C-48E3-853B-4F248F6E4FB3}" dt="2023-08-10T19:22:11.022" v="29" actId="26606"/>
          <ac:spMkLst>
            <pc:docMk/>
            <pc:sldMk cId="609525323" sldId="264"/>
            <ac:spMk id="2" creationId="{00000000-0000-0000-0000-000000000000}"/>
          </ac:spMkLst>
        </pc:spChg>
        <pc:spChg chg="mod">
          <ac:chgData name="Ariane mariana Mendoza santa cruz" userId="8f6cb26a-15a4-4782-98b2-5b116b4e55c4" providerId="ADAL" clId="{18259B8E-D52C-48E3-853B-4F248F6E4FB3}" dt="2023-08-10T19:22:18.389" v="34" actId="27636"/>
          <ac:spMkLst>
            <pc:docMk/>
            <pc:sldMk cId="609525323" sldId="264"/>
            <ac:spMk id="3" creationId="{00000000-0000-0000-0000-000000000000}"/>
          </ac:spMkLst>
        </pc:spChg>
        <pc:spChg chg="add">
          <ac:chgData name="Ariane mariana Mendoza santa cruz" userId="8f6cb26a-15a4-4782-98b2-5b116b4e55c4" providerId="ADAL" clId="{18259B8E-D52C-48E3-853B-4F248F6E4FB3}" dt="2023-08-10T19:22:11.022" v="29" actId="26606"/>
          <ac:spMkLst>
            <pc:docMk/>
            <pc:sldMk cId="609525323" sldId="264"/>
            <ac:spMk id="8" creationId="{1B15ED52-F352-441B-82BF-E0EA34836D08}"/>
          </ac:spMkLst>
        </pc:spChg>
        <pc:spChg chg="add">
          <ac:chgData name="Ariane mariana Mendoza santa cruz" userId="8f6cb26a-15a4-4782-98b2-5b116b4e55c4" providerId="ADAL" clId="{18259B8E-D52C-48E3-853B-4F248F6E4FB3}" dt="2023-08-10T19:22:11.022" v="29" actId="26606"/>
          <ac:spMkLst>
            <pc:docMk/>
            <pc:sldMk cId="609525323" sldId="264"/>
            <ac:spMk id="10" creationId="{3B2E3793-BFE6-45A2-9B7B-E18844431C99}"/>
          </ac:spMkLst>
        </pc:spChg>
        <pc:spChg chg="add">
          <ac:chgData name="Ariane mariana Mendoza santa cruz" userId="8f6cb26a-15a4-4782-98b2-5b116b4e55c4" providerId="ADAL" clId="{18259B8E-D52C-48E3-853B-4F248F6E4FB3}" dt="2023-08-10T19:22:11.022" v="29" actId="26606"/>
          <ac:spMkLst>
            <pc:docMk/>
            <pc:sldMk cId="609525323" sldId="264"/>
            <ac:spMk id="12" creationId="{BC4C4868-CB8F-4AF9-9CDB-8108F2C19B67}"/>
          </ac:spMkLst>
        </pc:spChg>
        <pc:spChg chg="add">
          <ac:chgData name="Ariane mariana Mendoza santa cruz" userId="8f6cb26a-15a4-4782-98b2-5b116b4e55c4" providerId="ADAL" clId="{18259B8E-D52C-48E3-853B-4F248F6E4FB3}" dt="2023-08-10T19:22:11.022" v="29" actId="26606"/>
          <ac:spMkLst>
            <pc:docMk/>
            <pc:sldMk cId="609525323" sldId="264"/>
            <ac:spMk id="14" creationId="{375E0459-6403-40CD-989D-56A4407CA12E}"/>
          </ac:spMkLst>
        </pc:spChg>
        <pc:spChg chg="add">
          <ac:chgData name="Ariane mariana Mendoza santa cruz" userId="8f6cb26a-15a4-4782-98b2-5b116b4e55c4" providerId="ADAL" clId="{18259B8E-D52C-48E3-853B-4F248F6E4FB3}" dt="2023-08-10T19:22:11.022" v="29" actId="26606"/>
          <ac:spMkLst>
            <pc:docMk/>
            <pc:sldMk cId="609525323" sldId="264"/>
            <ac:spMk id="16" creationId="{53E5B1A8-3AC9-4BD1-9BBC-78CA94F2D1BA}"/>
          </ac:spMkLst>
        </pc:spChg>
      </pc:sldChg>
      <pc:sldChg chg="addSp delSp modSp add mod setBg">
        <pc:chgData name="Ariane mariana Mendoza santa cruz" userId="8f6cb26a-15a4-4782-98b2-5b116b4e55c4" providerId="ADAL" clId="{18259B8E-D52C-48E3-853B-4F248F6E4FB3}" dt="2023-08-10T19:43:17.031" v="179" actId="403"/>
        <pc:sldMkLst>
          <pc:docMk/>
          <pc:sldMk cId="2623970444" sldId="265"/>
        </pc:sldMkLst>
        <pc:spChg chg="mod">
          <ac:chgData name="Ariane mariana Mendoza santa cruz" userId="8f6cb26a-15a4-4782-98b2-5b116b4e55c4" providerId="ADAL" clId="{18259B8E-D52C-48E3-853B-4F248F6E4FB3}" dt="2023-08-10T19:43:10.252" v="176" actId="26606"/>
          <ac:spMkLst>
            <pc:docMk/>
            <pc:sldMk cId="2623970444" sldId="265"/>
            <ac:spMk id="2" creationId="{00000000-0000-0000-0000-000000000000}"/>
          </ac:spMkLst>
        </pc:spChg>
        <pc:spChg chg="mod">
          <ac:chgData name="Ariane mariana Mendoza santa cruz" userId="8f6cb26a-15a4-4782-98b2-5b116b4e55c4" providerId="ADAL" clId="{18259B8E-D52C-48E3-853B-4F248F6E4FB3}" dt="2023-08-10T19:43:17.031" v="179" actId="403"/>
          <ac:spMkLst>
            <pc:docMk/>
            <pc:sldMk cId="2623970444" sldId="265"/>
            <ac:spMk id="3" creationId="{00000000-0000-0000-0000-000000000000}"/>
          </ac:spMkLst>
        </pc:spChg>
        <pc:spChg chg="add del">
          <ac:chgData name="Ariane mariana Mendoza santa cruz" userId="8f6cb26a-15a4-4782-98b2-5b116b4e55c4" providerId="ADAL" clId="{18259B8E-D52C-48E3-853B-4F248F6E4FB3}" dt="2023-08-10T19:43:10.252" v="176" actId="26606"/>
          <ac:spMkLst>
            <pc:docMk/>
            <pc:sldMk cId="2623970444" sldId="265"/>
            <ac:spMk id="8" creationId="{979E27D9-03C7-44E2-9FF8-15D0C8506AF7}"/>
          </ac:spMkLst>
        </pc:spChg>
        <pc:spChg chg="add del">
          <ac:chgData name="Ariane mariana Mendoza santa cruz" userId="8f6cb26a-15a4-4782-98b2-5b116b4e55c4" providerId="ADAL" clId="{18259B8E-D52C-48E3-853B-4F248F6E4FB3}" dt="2023-08-10T19:43:10.252" v="176" actId="26606"/>
          <ac:spMkLst>
            <pc:docMk/>
            <pc:sldMk cId="2623970444" sldId="265"/>
            <ac:spMk id="10" creationId="{EEBF1590-3B36-48EE-A89D-3B6F3CB256AB}"/>
          </ac:spMkLst>
        </pc:spChg>
        <pc:spChg chg="add del">
          <ac:chgData name="Ariane mariana Mendoza santa cruz" userId="8f6cb26a-15a4-4782-98b2-5b116b4e55c4" providerId="ADAL" clId="{18259B8E-D52C-48E3-853B-4F248F6E4FB3}" dt="2023-08-10T19:43:10.252" v="176" actId="26606"/>
          <ac:spMkLst>
            <pc:docMk/>
            <pc:sldMk cId="2623970444" sldId="265"/>
            <ac:spMk id="12" creationId="{AC8F6C8C-AB5A-4548-942D-E3FD40ACBC49}"/>
          </ac:spMkLst>
        </pc:spChg>
        <pc:spChg chg="add">
          <ac:chgData name="Ariane mariana Mendoza santa cruz" userId="8f6cb26a-15a4-4782-98b2-5b116b4e55c4" providerId="ADAL" clId="{18259B8E-D52C-48E3-853B-4F248F6E4FB3}" dt="2023-08-10T19:43:10.252" v="176" actId="26606"/>
          <ac:spMkLst>
            <pc:docMk/>
            <pc:sldMk cId="2623970444" sldId="265"/>
            <ac:spMk id="17" creationId="{1B15ED52-F352-441B-82BF-E0EA34836D08}"/>
          </ac:spMkLst>
        </pc:spChg>
        <pc:spChg chg="add">
          <ac:chgData name="Ariane mariana Mendoza santa cruz" userId="8f6cb26a-15a4-4782-98b2-5b116b4e55c4" providerId="ADAL" clId="{18259B8E-D52C-48E3-853B-4F248F6E4FB3}" dt="2023-08-10T19:43:10.252" v="176" actId="26606"/>
          <ac:spMkLst>
            <pc:docMk/>
            <pc:sldMk cId="2623970444" sldId="265"/>
            <ac:spMk id="19" creationId="{3B2E3793-BFE6-45A2-9B7B-E18844431C99}"/>
          </ac:spMkLst>
        </pc:spChg>
        <pc:spChg chg="add">
          <ac:chgData name="Ariane mariana Mendoza santa cruz" userId="8f6cb26a-15a4-4782-98b2-5b116b4e55c4" providerId="ADAL" clId="{18259B8E-D52C-48E3-853B-4F248F6E4FB3}" dt="2023-08-10T19:43:10.252" v="176" actId="26606"/>
          <ac:spMkLst>
            <pc:docMk/>
            <pc:sldMk cId="2623970444" sldId="265"/>
            <ac:spMk id="21" creationId="{BC4C4868-CB8F-4AF9-9CDB-8108F2C19B67}"/>
          </ac:spMkLst>
        </pc:spChg>
        <pc:spChg chg="add">
          <ac:chgData name="Ariane mariana Mendoza santa cruz" userId="8f6cb26a-15a4-4782-98b2-5b116b4e55c4" providerId="ADAL" clId="{18259B8E-D52C-48E3-853B-4F248F6E4FB3}" dt="2023-08-10T19:43:10.252" v="176" actId="26606"/>
          <ac:spMkLst>
            <pc:docMk/>
            <pc:sldMk cId="2623970444" sldId="265"/>
            <ac:spMk id="23" creationId="{375E0459-6403-40CD-989D-56A4407CA12E}"/>
          </ac:spMkLst>
        </pc:spChg>
        <pc:spChg chg="add">
          <ac:chgData name="Ariane mariana Mendoza santa cruz" userId="8f6cb26a-15a4-4782-98b2-5b116b4e55c4" providerId="ADAL" clId="{18259B8E-D52C-48E3-853B-4F248F6E4FB3}" dt="2023-08-10T19:43:10.252" v="176" actId="26606"/>
          <ac:spMkLst>
            <pc:docMk/>
            <pc:sldMk cId="2623970444" sldId="265"/>
            <ac:spMk id="25" creationId="{53E5B1A8-3AC9-4BD1-9BBC-78CA94F2D1BA}"/>
          </ac:spMkLst>
        </pc:spChg>
      </pc:sldChg>
      <pc:sldChg chg="addSp modSp add mod ord setBg">
        <pc:chgData name="Ariane mariana Mendoza santa cruz" userId="8f6cb26a-15a4-4782-98b2-5b116b4e55c4" providerId="ADAL" clId="{18259B8E-D52C-48E3-853B-4F248F6E4FB3}" dt="2023-08-10T19:42:38.070" v="172" actId="14100"/>
        <pc:sldMkLst>
          <pc:docMk/>
          <pc:sldMk cId="3669718256" sldId="266"/>
        </pc:sldMkLst>
        <pc:spChg chg="mod">
          <ac:chgData name="Ariane mariana Mendoza santa cruz" userId="8f6cb26a-15a4-4782-98b2-5b116b4e55c4" providerId="ADAL" clId="{18259B8E-D52C-48E3-853B-4F248F6E4FB3}" dt="2023-08-10T19:42:31.705" v="171" actId="14100"/>
          <ac:spMkLst>
            <pc:docMk/>
            <pc:sldMk cId="3669718256" sldId="266"/>
            <ac:spMk id="2" creationId="{00000000-0000-0000-0000-000000000000}"/>
          </ac:spMkLst>
        </pc:spChg>
        <pc:spChg chg="mod">
          <ac:chgData name="Ariane mariana Mendoza santa cruz" userId="8f6cb26a-15a4-4782-98b2-5b116b4e55c4" providerId="ADAL" clId="{18259B8E-D52C-48E3-853B-4F248F6E4FB3}" dt="2023-08-10T19:42:38.070" v="172" actId="14100"/>
          <ac:spMkLst>
            <pc:docMk/>
            <pc:sldMk cId="3669718256" sldId="266"/>
            <ac:spMk id="3" creationId="{00000000-0000-0000-0000-000000000000}"/>
          </ac:spMkLst>
        </pc:spChg>
        <pc:spChg chg="add">
          <ac:chgData name="Ariane mariana Mendoza santa cruz" userId="8f6cb26a-15a4-4782-98b2-5b116b4e55c4" providerId="ADAL" clId="{18259B8E-D52C-48E3-853B-4F248F6E4FB3}" dt="2023-08-10T19:41:25.632" v="115" actId="26606"/>
          <ac:spMkLst>
            <pc:docMk/>
            <pc:sldMk cId="3669718256" sldId="266"/>
            <ac:spMk id="8" creationId="{979E27D9-03C7-44E2-9FF8-15D0C8506AF7}"/>
          </ac:spMkLst>
        </pc:spChg>
        <pc:spChg chg="add">
          <ac:chgData name="Ariane mariana Mendoza santa cruz" userId="8f6cb26a-15a4-4782-98b2-5b116b4e55c4" providerId="ADAL" clId="{18259B8E-D52C-48E3-853B-4F248F6E4FB3}" dt="2023-08-10T19:41:25.632" v="115" actId="26606"/>
          <ac:spMkLst>
            <pc:docMk/>
            <pc:sldMk cId="3669718256" sldId="266"/>
            <ac:spMk id="10" creationId="{EEBF1590-3B36-48EE-A89D-3B6F3CB256AB}"/>
          </ac:spMkLst>
        </pc:spChg>
        <pc:spChg chg="add">
          <ac:chgData name="Ariane mariana Mendoza santa cruz" userId="8f6cb26a-15a4-4782-98b2-5b116b4e55c4" providerId="ADAL" clId="{18259B8E-D52C-48E3-853B-4F248F6E4FB3}" dt="2023-08-10T19:41:25.632" v="115" actId="26606"/>
          <ac:spMkLst>
            <pc:docMk/>
            <pc:sldMk cId="3669718256" sldId="266"/>
            <ac:spMk id="12" creationId="{AC8F6C8C-AB5A-4548-942D-E3FD40ACBC4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3C011D-D994-4D59-A43B-FDE361842DF9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4B73E8-D846-4847-9A1F-35617F68E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843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eaLnBrk="1" fontAlgn="t" latinLnBrk="0" hangingPunct="1"/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Zero Conditional</a:t>
            </a:r>
          </a:p>
          <a:p>
            <a:pPr rtl="0" eaLnBrk="1" fontAlgn="t" latinLnBrk="0" hangingPunct="1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+ Present Simple + Present Simple</a:t>
            </a:r>
          </a:p>
          <a:p>
            <a:pPr rtl="0" eaLnBrk="1" fontAlgn="t" latinLnBrk="0" hangingPunct="1"/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 Conditional</a:t>
            </a:r>
          </a:p>
          <a:p>
            <a:pPr rtl="0" eaLnBrk="1" fontAlgn="t" latinLnBrk="0" hangingPunct="1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a.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+ Present Simple + will / can / may + bare infinitive</a:t>
            </a:r>
          </a:p>
          <a:p>
            <a:pPr rtl="0" eaLnBrk="1" fontAlgn="t" latinLnBrk="0" hangingPunct="1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b. If + Present Simple + imperative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29371-6D51-49C5-B7E4-715F4BE56BE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928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58F56-20A9-44EA-8E0F-4A09D4955D3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2287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/>
              <a:t>would the company be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/>
              <a:t>could work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Required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/>
              <a:t>might consider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/>
              <a:t>Had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/>
              <a:t>Would travel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/>
              <a:t>Would</a:t>
            </a:r>
            <a:r>
              <a:rPr lang="en-US" baseline="0" dirty="0"/>
              <a:t> date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/>
              <a:t>could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58F56-20A9-44EA-8E0F-4A09D4955D3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1098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58F56-20A9-44EA-8E0F-4A09D4955D3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0648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58F56-20A9-44EA-8E0F-4A09D4955D3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3636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offered</a:t>
            </a:r>
          </a:p>
          <a:p>
            <a:r>
              <a:rPr lang="en-US" dirty="0"/>
              <a:t>2. gets</a:t>
            </a:r>
          </a:p>
          <a:p>
            <a:r>
              <a:rPr lang="en-US" dirty="0"/>
              <a:t>3. would have known</a:t>
            </a:r>
          </a:p>
          <a:p>
            <a:r>
              <a:rPr lang="en-US" dirty="0"/>
              <a:t>4. don’t plan / aren’t planning</a:t>
            </a:r>
          </a:p>
          <a:p>
            <a:r>
              <a:rPr lang="en-US" dirty="0"/>
              <a:t>5. continues</a:t>
            </a:r>
          </a:p>
          <a:p>
            <a:r>
              <a:rPr lang="en-US" dirty="0"/>
              <a:t>6. Would ... be</a:t>
            </a:r>
          </a:p>
          <a:p>
            <a:r>
              <a:rPr lang="en-US" dirty="0"/>
              <a:t>7. won’t offer</a:t>
            </a:r>
          </a:p>
          <a:p>
            <a:r>
              <a:rPr lang="en-US" dirty="0"/>
              <a:t>8. hadn’t been</a:t>
            </a:r>
          </a:p>
          <a:p>
            <a:r>
              <a:rPr lang="en-US" dirty="0"/>
              <a:t>9. don’t give up</a:t>
            </a:r>
          </a:p>
          <a:p>
            <a:r>
              <a:rPr lang="en-US" dirty="0"/>
              <a:t>10. (I)’ll regret / will regret / might regret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58F56-20A9-44EA-8E0F-4A09D4955D3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502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F69C2-C5CE-E267-714D-84E5289901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C7E26C-A6F7-CF75-956E-9181CEE4B2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35FCE6-80CD-9DF3-B650-8FD4871CB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97115-DCB3-41B8-9EDA-30370C8D42C1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AC11CD-C5BB-54E3-7DA5-D51790323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C634A-F51E-682E-A12C-5EC7B4A50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735C3-6B3A-4E71-B328-1CC84828B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45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9311A-7078-3F22-9AEC-DAA1B80A1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13AEE2-3B98-3E6D-8D1D-D84CD7B20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DE38A2-A0FE-E1A3-3070-EEB944CF9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97115-DCB3-41B8-9EDA-30370C8D42C1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8ABC4A-8F57-86D2-D917-425D52167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0582B-B823-87ED-60DB-62E2BFB48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735C3-6B3A-4E71-B328-1CC84828B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393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6C878A-A7FF-6235-096A-D199411E40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9C9562-7293-823D-59B4-6DFED335DC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214D7-58C8-C3B5-8359-1243FD46F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97115-DCB3-41B8-9EDA-30370C8D42C1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0201DB-ED53-7C86-3BDF-64204A25C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64D5D-C1A7-66BE-5733-C5EDA9FF0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735C3-6B3A-4E71-B328-1CC84828B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580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79D6A-B201-A558-FE79-D55456DDE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A4951-C5C3-BE57-A609-9C50CB6E8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BDB6D3-2E91-389C-7ECE-53740A1F6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97115-DCB3-41B8-9EDA-30370C8D42C1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EAFF9-E079-0724-1C7F-90CB09B5E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B8DADE-D08D-984E-9C45-F05F4B610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735C3-6B3A-4E71-B328-1CC84828B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908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4B532-BAF2-A27A-4B2F-23B511FC8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20A3ED-67D6-CB8A-93AB-E625F73C75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16B74-70F3-8A0F-9E57-8BC1F6FC8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97115-DCB3-41B8-9EDA-30370C8D42C1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8C06C-B432-489D-A4D9-36B67A47F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D5E3FB-5830-3FE8-922F-39F6283EF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735C3-6B3A-4E71-B328-1CC84828B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745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97C30-2DDB-F019-D55D-2E9C29953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25A52-EAA8-C697-D7C2-D5D38CA5EE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B7366E-0DED-7527-1BE1-77E5D1FA08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C59549-88A2-CE71-75E7-DAC3AA277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97115-DCB3-41B8-9EDA-30370C8D42C1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ECBCA7-E624-8666-B117-32CA79BAD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648346-02BD-8E49-A5CB-99F2AA2F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735C3-6B3A-4E71-B328-1CC84828B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60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1D6CC-0B22-12BA-AC82-1B4A507E6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4B3347-4066-78F7-1EE2-80035EFBB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BC9B09-3353-AB79-85F4-37BCB2D063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F3C744-EE1D-9E25-3657-AA599CBB18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06D2E9-1EC3-9F95-FE72-CE350CC542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DCCC10-A92F-E358-9630-E2CA56E47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97115-DCB3-41B8-9EDA-30370C8D42C1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C1A109-7F55-EE59-5848-96E2D547B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EA243E-55EA-6671-3B56-DCDB06A81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735C3-6B3A-4E71-B328-1CC84828B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662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3BD91-E638-D515-00A8-DAB64B588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8B77C3-77B3-CE41-773C-766454553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97115-DCB3-41B8-9EDA-30370C8D42C1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F93CF3-955D-731D-8C36-761C7162D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C265BE-1346-392F-E78A-06A7D4958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735C3-6B3A-4E71-B328-1CC84828B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399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9752A1-7790-D87F-E889-95EA040A5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97115-DCB3-41B8-9EDA-30370C8D42C1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A5966D-5A29-6474-5ABF-9141FDDB6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4F4774-C202-5F91-5A3A-26B288175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735C3-6B3A-4E71-B328-1CC84828B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991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3886E-5DD7-5A13-2C55-E972DDA48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D5C3B-6373-D282-C6B8-D48E336BB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29EF33-4F47-FF14-3F9E-F12562543C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39FBA3-CC4E-3AE0-57AF-4CE08EE33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97115-DCB3-41B8-9EDA-30370C8D42C1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93F54F-9295-BAB3-9626-015DD9952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2A8CB6-71A1-16F6-A460-7F03AA711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735C3-6B3A-4E71-B328-1CC84828B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97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574CA-1D40-0FD8-EB64-45E0CF418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3B03D0-3083-A3F6-B854-3789261AB4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27B4DA-6002-E85A-ACF3-200F8BC569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36C462-BA78-9981-1AEE-79914D773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97115-DCB3-41B8-9EDA-30370C8D42C1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6EF072-8870-E32B-ABA9-176101839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A0BCDF-43CE-F53E-7BD9-039C44C62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735C3-6B3A-4E71-B328-1CC84828B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467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C0BC37-2131-DC90-4A25-1D0B88A26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4F9B6C-C520-E61F-881D-667BC12EA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1E9937-0C87-C424-F9C3-513BD13329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97115-DCB3-41B8-9EDA-30370C8D42C1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97C0D-A63A-431C-8175-E1490D9DC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187DF-2A88-7D03-4BED-E429E3E6A7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A735C3-6B3A-4E71-B328-1CC84828B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65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F23CBC-112F-FD81-38BA-4615601043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solidFill>
                  <a:srgbClr val="FFFFFF"/>
                </a:solidFill>
              </a:rPr>
              <a:t>Possibly maybe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1F8FDF-7D47-95DE-0142-F4E51A1BE1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26 The three conditionals</a:t>
            </a:r>
          </a:p>
        </p:txBody>
      </p:sp>
    </p:spTree>
    <p:extLst>
      <p:ext uri="{BB962C8B-B14F-4D97-AF65-F5344CB8AC3E}">
        <p14:creationId xmlns:p14="http://schemas.microsoft.com/office/powerpoint/2010/main" val="380604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15048A-4888-9A12-D8F5-6E19FBBBE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Possibly maybe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C8AF2-AEB7-CA1E-A917-B6ABF31B0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MX" sz="2000" dirty="0" err="1"/>
              <a:t>Is</a:t>
            </a:r>
            <a:r>
              <a:rPr lang="es-MX" sz="2000" dirty="0"/>
              <a:t> </a:t>
            </a:r>
            <a:r>
              <a:rPr lang="es-MX" sz="2000" dirty="0" err="1"/>
              <a:t>it</a:t>
            </a:r>
            <a:r>
              <a:rPr lang="es-MX" sz="2000" dirty="0"/>
              <a:t> </a:t>
            </a:r>
            <a:r>
              <a:rPr lang="es-MX" sz="2000" dirty="0" err="1"/>
              <a:t>easy</a:t>
            </a:r>
            <a:r>
              <a:rPr lang="es-MX" sz="2000" dirty="0"/>
              <a:t> </a:t>
            </a:r>
            <a:r>
              <a:rPr lang="es-MX" sz="2000" dirty="0" err="1"/>
              <a:t>for</a:t>
            </a:r>
            <a:r>
              <a:rPr lang="es-MX" sz="2000" dirty="0"/>
              <a:t> </a:t>
            </a:r>
            <a:r>
              <a:rPr lang="es-MX" sz="2000" dirty="0" err="1"/>
              <a:t>you</a:t>
            </a:r>
            <a:r>
              <a:rPr lang="es-MX" sz="2000" dirty="0"/>
              <a:t> </a:t>
            </a:r>
            <a:r>
              <a:rPr lang="es-MX" sz="2000" dirty="0" err="1"/>
              <a:t>to</a:t>
            </a:r>
            <a:r>
              <a:rPr lang="es-MX" sz="2000" dirty="0"/>
              <a:t> </a:t>
            </a:r>
            <a:r>
              <a:rPr lang="es-MX" sz="2000" dirty="0" err="1"/>
              <a:t>make</a:t>
            </a:r>
            <a:r>
              <a:rPr lang="es-MX" sz="2000" dirty="0"/>
              <a:t> </a:t>
            </a:r>
            <a:r>
              <a:rPr lang="es-MX" sz="2000" dirty="0" err="1"/>
              <a:t>decisions</a:t>
            </a:r>
            <a:r>
              <a:rPr lang="es-MX" sz="2000" dirty="0"/>
              <a:t>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MX" sz="2000" dirty="0" err="1"/>
              <a:t>What</a:t>
            </a:r>
            <a:r>
              <a:rPr lang="es-MX" sz="2000" dirty="0"/>
              <a:t> </a:t>
            </a:r>
            <a:r>
              <a:rPr lang="es-MX" sz="2000" dirty="0" err="1"/>
              <a:t>have</a:t>
            </a:r>
            <a:r>
              <a:rPr lang="es-MX" sz="2000" dirty="0"/>
              <a:t> </a:t>
            </a:r>
            <a:r>
              <a:rPr lang="es-MX" sz="2000" dirty="0" err="1"/>
              <a:t>been</a:t>
            </a:r>
            <a:r>
              <a:rPr lang="es-MX" sz="2000" dirty="0"/>
              <a:t> </a:t>
            </a:r>
            <a:r>
              <a:rPr lang="es-MX" sz="2000" dirty="0" err="1"/>
              <a:t>the</a:t>
            </a:r>
            <a:r>
              <a:rPr lang="es-MX" sz="2000" dirty="0"/>
              <a:t> </a:t>
            </a:r>
            <a:r>
              <a:rPr lang="es-MX" sz="2000" dirty="0" err="1"/>
              <a:t>biggest</a:t>
            </a:r>
            <a:r>
              <a:rPr lang="es-MX" sz="2000" dirty="0"/>
              <a:t> </a:t>
            </a:r>
            <a:r>
              <a:rPr lang="es-MX" sz="2000" dirty="0" err="1"/>
              <a:t>decisions</a:t>
            </a:r>
            <a:r>
              <a:rPr lang="es-MX" sz="2000" dirty="0"/>
              <a:t> </a:t>
            </a:r>
            <a:r>
              <a:rPr lang="es-MX" sz="2000" dirty="0" err="1"/>
              <a:t>you</a:t>
            </a:r>
            <a:r>
              <a:rPr lang="es-MX" sz="2000" dirty="0"/>
              <a:t> </a:t>
            </a:r>
            <a:r>
              <a:rPr lang="es-MX" sz="2000" dirty="0" err="1"/>
              <a:t>have</a:t>
            </a:r>
            <a:r>
              <a:rPr lang="es-MX" sz="2000" dirty="0"/>
              <a:t> </a:t>
            </a:r>
            <a:r>
              <a:rPr lang="es-MX" sz="2000" dirty="0" err="1"/>
              <a:t>made</a:t>
            </a:r>
            <a:r>
              <a:rPr lang="es-MX" sz="2000" dirty="0"/>
              <a:t> so </a:t>
            </a:r>
            <a:r>
              <a:rPr lang="es-MX" sz="2000" dirty="0" err="1"/>
              <a:t>far</a:t>
            </a:r>
            <a:r>
              <a:rPr lang="es-MX" sz="2000" dirty="0"/>
              <a:t>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MX" sz="2000" dirty="0" err="1"/>
              <a:t>What</a:t>
            </a:r>
            <a:r>
              <a:rPr lang="es-MX" sz="2000" dirty="0"/>
              <a:t> are </a:t>
            </a:r>
            <a:r>
              <a:rPr lang="es-MX" sz="2000" dirty="0" err="1"/>
              <a:t>some</a:t>
            </a:r>
            <a:r>
              <a:rPr lang="es-MX" sz="2000" dirty="0"/>
              <a:t> </a:t>
            </a:r>
            <a:r>
              <a:rPr lang="es-MX" sz="2000" dirty="0" err="1"/>
              <a:t>plans</a:t>
            </a:r>
            <a:r>
              <a:rPr lang="es-MX" sz="2000" dirty="0"/>
              <a:t> </a:t>
            </a:r>
            <a:r>
              <a:rPr lang="es-MX" sz="2000" dirty="0" err="1"/>
              <a:t>for</a:t>
            </a:r>
            <a:r>
              <a:rPr lang="es-MX" sz="2000" dirty="0"/>
              <a:t> </a:t>
            </a:r>
            <a:r>
              <a:rPr lang="en-US" sz="2000" dirty="0"/>
              <a:t>the future?</a:t>
            </a:r>
            <a:endParaRPr lang="es-MX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es-MX" sz="2000" dirty="0" err="1"/>
              <a:t>Is</a:t>
            </a:r>
            <a:r>
              <a:rPr lang="es-MX" sz="2000" dirty="0"/>
              <a:t> </a:t>
            </a:r>
            <a:r>
              <a:rPr lang="es-MX" sz="2000" dirty="0" err="1"/>
              <a:t>there</a:t>
            </a:r>
            <a:r>
              <a:rPr lang="es-MX" sz="2000" dirty="0"/>
              <a:t> </a:t>
            </a:r>
            <a:r>
              <a:rPr lang="es-MX" sz="2000" dirty="0" err="1"/>
              <a:t>something</a:t>
            </a:r>
            <a:r>
              <a:rPr lang="es-MX" sz="2000" dirty="0"/>
              <a:t> in </a:t>
            </a:r>
            <a:r>
              <a:rPr lang="es-MX" sz="2000" dirty="0" err="1"/>
              <a:t>the</a:t>
            </a:r>
            <a:r>
              <a:rPr lang="es-MX" sz="2000" dirty="0"/>
              <a:t> </a:t>
            </a:r>
            <a:r>
              <a:rPr lang="es-MX" sz="2000" dirty="0" err="1"/>
              <a:t>past</a:t>
            </a:r>
            <a:r>
              <a:rPr lang="es-MX" sz="2000" dirty="0"/>
              <a:t> </a:t>
            </a:r>
            <a:r>
              <a:rPr lang="es-MX" sz="2000" dirty="0" err="1"/>
              <a:t>you</a:t>
            </a:r>
            <a:r>
              <a:rPr lang="es-MX" sz="2000" dirty="0"/>
              <a:t> </a:t>
            </a:r>
            <a:r>
              <a:rPr lang="es-MX" sz="2000" dirty="0" err="1"/>
              <a:t>would</a:t>
            </a:r>
            <a:r>
              <a:rPr lang="es-MX" sz="2000" dirty="0"/>
              <a:t> </a:t>
            </a:r>
            <a:r>
              <a:rPr lang="es-MX" sz="2000" dirty="0" err="1"/>
              <a:t>like</a:t>
            </a:r>
            <a:r>
              <a:rPr lang="es-MX" sz="2000" dirty="0"/>
              <a:t> </a:t>
            </a:r>
            <a:r>
              <a:rPr lang="es-MX" sz="2000" dirty="0" err="1"/>
              <a:t>to</a:t>
            </a:r>
            <a:r>
              <a:rPr lang="es-MX" sz="2000" dirty="0"/>
              <a:t> </a:t>
            </a:r>
            <a:r>
              <a:rPr lang="es-MX" sz="2000" dirty="0" err="1"/>
              <a:t>change</a:t>
            </a:r>
            <a:r>
              <a:rPr lang="es-MX" sz="2000" dirty="0"/>
              <a:t>?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44845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Conditionals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300402"/>
              </p:ext>
            </p:extLst>
          </p:nvPr>
        </p:nvGraphicFramePr>
        <p:xfrm>
          <a:off x="432225" y="2197600"/>
          <a:ext cx="11327551" cy="3989548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3742234">
                  <a:extLst>
                    <a:ext uri="{9D8B030D-6E8A-4147-A177-3AD203B41FA5}">
                      <a16:colId xmlns:a16="http://schemas.microsoft.com/office/drawing/2014/main" val="1270236448"/>
                    </a:ext>
                  </a:extLst>
                </a:gridCol>
                <a:gridCol w="3144871">
                  <a:extLst>
                    <a:ext uri="{9D8B030D-6E8A-4147-A177-3AD203B41FA5}">
                      <a16:colId xmlns:a16="http://schemas.microsoft.com/office/drawing/2014/main" val="434692347"/>
                    </a:ext>
                  </a:extLst>
                </a:gridCol>
                <a:gridCol w="4440446">
                  <a:extLst>
                    <a:ext uri="{9D8B030D-6E8A-4147-A177-3AD203B41FA5}">
                      <a16:colId xmlns:a16="http://schemas.microsoft.com/office/drawing/2014/main" val="3349019743"/>
                    </a:ext>
                  </a:extLst>
                </a:gridCol>
              </a:tblGrid>
              <a:tr h="462085">
                <a:tc>
                  <a:txBody>
                    <a:bodyPr/>
                    <a:lstStyle/>
                    <a:p>
                      <a:r>
                        <a:rPr lang="en-US" sz="2100"/>
                        <a:t>Form</a:t>
                      </a:r>
                    </a:p>
                  </a:txBody>
                  <a:tcPr marL="97623" marR="97623" marT="48812" marB="48812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Use</a:t>
                      </a:r>
                    </a:p>
                  </a:txBody>
                  <a:tcPr marL="97623" marR="97623" marT="48812" marB="48812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Examples</a:t>
                      </a:r>
                    </a:p>
                  </a:txBody>
                  <a:tcPr marL="97623" marR="97623" marT="48812" marB="48812"/>
                </a:tc>
                <a:extLst>
                  <a:ext uri="{0D108BD9-81ED-4DB2-BD59-A6C34878D82A}">
                    <a16:rowId xmlns:a16="http://schemas.microsoft.com/office/drawing/2014/main" val="725998233"/>
                  </a:ext>
                </a:extLst>
              </a:tr>
              <a:tr h="1112908">
                <a:tc>
                  <a:txBody>
                    <a:bodyPr/>
                    <a:lstStyle/>
                    <a:p>
                      <a:r>
                        <a:rPr lang="en-US" sz="2100" dirty="0"/>
                        <a:t>Zero Conditional</a:t>
                      </a:r>
                    </a:p>
                    <a:p>
                      <a:r>
                        <a:rPr lang="en-US" sz="2100" dirty="0"/>
                        <a:t>If + Present Simple + Present Simple</a:t>
                      </a:r>
                    </a:p>
                  </a:txBody>
                  <a:tcPr marL="97623" marR="97623" marT="48812" marB="48812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to talk about things that are generally true</a:t>
                      </a:r>
                    </a:p>
                  </a:txBody>
                  <a:tcPr marL="97623" marR="97623" marT="48812" marB="48812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If babies are hungry, they cry.</a:t>
                      </a:r>
                    </a:p>
                    <a:p>
                      <a:endParaRPr lang="en-US" sz="2100"/>
                    </a:p>
                  </a:txBody>
                  <a:tcPr marL="97623" marR="97623" marT="48812" marB="48812"/>
                </a:tc>
                <a:extLst>
                  <a:ext uri="{0D108BD9-81ED-4DB2-BD59-A6C34878D82A}">
                    <a16:rowId xmlns:a16="http://schemas.microsoft.com/office/drawing/2014/main" val="122696918"/>
                  </a:ext>
                </a:extLst>
              </a:tr>
              <a:tr h="2414555">
                <a:tc>
                  <a:txBody>
                    <a:bodyPr/>
                    <a:lstStyle/>
                    <a:p>
                      <a:r>
                        <a:rPr lang="en-US" sz="2100" dirty="0"/>
                        <a:t>First Conditional</a:t>
                      </a:r>
                    </a:p>
                    <a:p>
                      <a:r>
                        <a:rPr lang="en-US" sz="2100" dirty="0"/>
                        <a:t>a.</a:t>
                      </a:r>
                      <a:r>
                        <a:rPr lang="en-US" sz="2100" baseline="0" dirty="0"/>
                        <a:t> </a:t>
                      </a:r>
                      <a:r>
                        <a:rPr lang="en-US" sz="2100" dirty="0"/>
                        <a:t>If + Present Simple + will / can / may + bare infinitive</a:t>
                      </a:r>
                    </a:p>
                    <a:p>
                      <a:endParaRPr lang="en-US" sz="2100" dirty="0"/>
                    </a:p>
                    <a:p>
                      <a:r>
                        <a:rPr lang="en-US" sz="2100" dirty="0"/>
                        <a:t>b. If + Present Simple + imperative</a:t>
                      </a:r>
                    </a:p>
                  </a:txBody>
                  <a:tcPr marL="97623" marR="97623" marT="48812" marB="48812"/>
                </a:tc>
                <a:tc>
                  <a:txBody>
                    <a:bodyPr/>
                    <a:lstStyle/>
                    <a:p>
                      <a:pPr marL="342900" indent="-342900">
                        <a:buAutoNum type="alphaLcPeriod"/>
                      </a:pPr>
                      <a:r>
                        <a:rPr lang="en-US" sz="2100"/>
                        <a:t>Future possibility</a:t>
                      </a:r>
                    </a:p>
                    <a:p>
                      <a:pPr marL="342900" indent="-342900">
                        <a:buAutoNum type="alphaLcPeriod"/>
                      </a:pPr>
                      <a:r>
                        <a:rPr lang="en-US" sz="2100"/>
                        <a:t>commands</a:t>
                      </a:r>
                    </a:p>
                  </a:txBody>
                  <a:tcPr marL="97623" marR="97623" marT="48812" marB="48812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If I finish my project, I will hand it in tomorrow.</a:t>
                      </a:r>
                    </a:p>
                    <a:p>
                      <a:r>
                        <a:rPr lang="en-US" sz="2100" dirty="0"/>
                        <a:t>You’ll be tired tomorrow unless you go to bed now.</a:t>
                      </a:r>
                    </a:p>
                    <a:p>
                      <a:r>
                        <a:rPr lang="en-US" sz="2100" dirty="0"/>
                        <a:t>If you apologize, she may forgive you.</a:t>
                      </a:r>
                    </a:p>
                    <a:p>
                      <a:r>
                        <a:rPr lang="en-US" sz="2100" dirty="0"/>
                        <a:t>If you have to leave, go now</a:t>
                      </a:r>
                    </a:p>
                  </a:txBody>
                  <a:tcPr marL="97623" marR="97623" marT="48812" marB="48812"/>
                </a:tc>
                <a:extLst>
                  <a:ext uri="{0D108BD9-81ED-4DB2-BD59-A6C34878D82A}">
                    <a16:rowId xmlns:a16="http://schemas.microsoft.com/office/drawing/2014/main" val="36430896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9266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Complete the sentences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If it rains,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If the weather is cold,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If I work hard,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If you eat something,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If you drink alcohol,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If you go to the gym,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If he goes on a diet,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If you stretch before your workout,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If your muscles hurt,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Unless you study, </a:t>
            </a:r>
          </a:p>
        </p:txBody>
      </p:sp>
    </p:spTree>
    <p:extLst>
      <p:ext uri="{BB962C8B-B14F-4D97-AF65-F5344CB8AC3E}">
        <p14:creationId xmlns:p14="http://schemas.microsoft.com/office/powerpoint/2010/main" val="1749643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Second conditional (unreal)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/>
              <a:t>If + </a:t>
            </a:r>
            <a:r>
              <a:rPr lang="en-US" sz="2000" u="sng" dirty="0"/>
              <a:t>past simple </a:t>
            </a:r>
            <a:r>
              <a:rPr lang="en-US" sz="2000" dirty="0"/>
              <a:t>+ </a:t>
            </a:r>
            <a:r>
              <a:rPr lang="en-US" sz="2000" dirty="0">
                <a:solidFill>
                  <a:schemeClr val="accent2"/>
                </a:solidFill>
              </a:rPr>
              <a:t>would / could / might </a:t>
            </a:r>
            <a:r>
              <a:rPr lang="en-US" sz="2000" dirty="0"/>
              <a:t>+ bare infinitive</a:t>
            </a:r>
          </a:p>
          <a:p>
            <a:pPr marL="0" indent="0">
              <a:buNone/>
            </a:pPr>
            <a:r>
              <a:rPr lang="en-US" sz="2000" dirty="0"/>
              <a:t>Hypothetical or imaginary situation in the present or future; also used to express advice, hope or ambition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If I </a:t>
            </a:r>
            <a:r>
              <a:rPr lang="en-US" sz="2000" u="sng" dirty="0"/>
              <a:t>won</a:t>
            </a:r>
            <a:r>
              <a:rPr lang="en-US" sz="2000" dirty="0"/>
              <a:t> the lottery, I</a:t>
            </a:r>
            <a:r>
              <a:rPr lang="en-US" sz="2000" dirty="0">
                <a:solidFill>
                  <a:schemeClr val="accent2"/>
                </a:solidFill>
              </a:rPr>
              <a:t>’d travel </a:t>
            </a:r>
            <a:r>
              <a:rPr lang="en-US" sz="2000" dirty="0"/>
              <a:t>abroad.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If I </a:t>
            </a:r>
            <a:r>
              <a:rPr lang="en-US" sz="2000" u="sng" dirty="0"/>
              <a:t>were</a:t>
            </a:r>
            <a:r>
              <a:rPr lang="en-US" sz="2000" dirty="0"/>
              <a:t> you, I </a:t>
            </a:r>
            <a:r>
              <a:rPr lang="en-US" sz="2000" dirty="0">
                <a:solidFill>
                  <a:schemeClr val="accent2"/>
                </a:solidFill>
              </a:rPr>
              <a:t>would buy </a:t>
            </a:r>
            <a:r>
              <a:rPr lang="en-US" sz="2000" dirty="0"/>
              <a:t>a car.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If I </a:t>
            </a:r>
            <a:r>
              <a:rPr lang="en-US" sz="2000" u="sng" dirty="0"/>
              <a:t>had</a:t>
            </a:r>
            <a:r>
              <a:rPr lang="en-US" sz="2000" dirty="0"/>
              <a:t> my own piano, I </a:t>
            </a:r>
            <a:r>
              <a:rPr lang="en-US" sz="2000" dirty="0">
                <a:solidFill>
                  <a:schemeClr val="accent2"/>
                </a:solidFill>
              </a:rPr>
              <a:t>could play </a:t>
            </a:r>
            <a:r>
              <a:rPr lang="en-US" sz="2000" dirty="0"/>
              <a:t>every day</a:t>
            </a:r>
          </a:p>
        </p:txBody>
      </p:sp>
    </p:spTree>
    <p:extLst>
      <p:ext uri="{BB962C8B-B14F-4D97-AF65-F5344CB8AC3E}">
        <p14:creationId xmlns:p14="http://schemas.microsoft.com/office/powerpoint/2010/main" val="1473093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Choose the correct 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1891970"/>
            <a:ext cx="9724031" cy="4671492"/>
          </a:xfrm>
        </p:spPr>
        <p:txBody>
          <a:bodyPr anchor="ctr"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/>
              <a:t>If the office building were in a good location, </a:t>
            </a:r>
            <a:r>
              <a:rPr lang="en-US" sz="2400" b="1" dirty="0"/>
              <a:t>would the company be / will the company be / had the company been </a:t>
            </a:r>
            <a:r>
              <a:rPr lang="en-US" sz="2400" dirty="0"/>
              <a:t>interested in it?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If you </a:t>
            </a:r>
            <a:r>
              <a:rPr lang="en-US" sz="2400" b="1" dirty="0"/>
              <a:t>could have worked / can work / could work </a:t>
            </a:r>
            <a:r>
              <a:rPr lang="en-US" sz="2400" dirty="0"/>
              <a:t>in a different field, would you?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If the job </a:t>
            </a:r>
            <a:r>
              <a:rPr lang="en-US" sz="2400" b="1" dirty="0"/>
              <a:t>requires / required / had required </a:t>
            </a:r>
            <a:r>
              <a:rPr lang="en-US" sz="2400" dirty="0"/>
              <a:t>travel, would you be prepared to do it?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If you supported a family, you </a:t>
            </a:r>
            <a:r>
              <a:rPr lang="en-US" sz="2400" b="1" dirty="0"/>
              <a:t>might have considered / might consider / considered </a:t>
            </a:r>
            <a:r>
              <a:rPr lang="en-US" sz="2400" dirty="0"/>
              <a:t>a career with better earning potential.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If I </a:t>
            </a:r>
            <a:r>
              <a:rPr lang="en-US" sz="2400" b="1" dirty="0"/>
              <a:t>had / have / to have</a:t>
            </a:r>
            <a:r>
              <a:rPr lang="en-US" sz="2400" dirty="0"/>
              <a:t> his number, I would call him.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If he were younger, he </a:t>
            </a:r>
            <a:r>
              <a:rPr lang="en-US" sz="2400" b="1" dirty="0"/>
              <a:t>can travel / would travel / had travelled </a:t>
            </a:r>
            <a:r>
              <a:rPr lang="en-US" sz="2400" dirty="0"/>
              <a:t>more.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Who </a:t>
            </a:r>
            <a:r>
              <a:rPr lang="en-US" sz="2400" b="1" dirty="0"/>
              <a:t>will / had / would </a:t>
            </a:r>
            <a:r>
              <a:rPr lang="en-US" sz="2400" dirty="0"/>
              <a:t>you date if you were famous?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I would decide what to eat if I </a:t>
            </a:r>
            <a:r>
              <a:rPr lang="en-US" sz="2400" b="1" dirty="0"/>
              <a:t>could / can / will </a:t>
            </a:r>
            <a:r>
              <a:rPr lang="en-US" sz="2400" dirty="0"/>
              <a:t>see the menu.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09525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6823" y="962166"/>
            <a:ext cx="3103808" cy="4421876"/>
          </a:xfrm>
        </p:spPr>
        <p:txBody>
          <a:bodyPr anchor="t">
            <a:normAutofit/>
          </a:bodyPr>
          <a:lstStyle/>
          <a:p>
            <a:pPr algn="r"/>
            <a:r>
              <a:rPr lang="en-US" sz="4000"/>
              <a:t>Third conditional (unreal)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8929" y="962167"/>
            <a:ext cx="6858113" cy="474317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 dirty="0"/>
              <a:t>If + </a:t>
            </a:r>
            <a:r>
              <a:rPr lang="en-US" sz="2000" u="sng" dirty="0"/>
              <a:t>Past Perfect Simple </a:t>
            </a:r>
            <a:r>
              <a:rPr lang="en-US" sz="2000" dirty="0"/>
              <a:t>+ 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would / could / might </a:t>
            </a:r>
            <a:r>
              <a:rPr lang="en-US" sz="2000" dirty="0"/>
              <a:t>+ 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have</a:t>
            </a:r>
            <a:r>
              <a:rPr lang="en-US" sz="2000" dirty="0"/>
              <a:t> + past participle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An unfulfilled condition in the past; may be used to express regret about the past </a:t>
            </a:r>
          </a:p>
          <a:p>
            <a:pPr marL="0" indent="0">
              <a:buNone/>
            </a:pPr>
            <a:endParaRPr lang="en-US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If I </a:t>
            </a:r>
            <a:r>
              <a:rPr lang="en-US" sz="2000" u="sng" dirty="0"/>
              <a:t>had heard </a:t>
            </a:r>
            <a:r>
              <a:rPr lang="en-US" sz="2000" dirty="0"/>
              <a:t>earlier, I 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would have </a:t>
            </a:r>
            <a:r>
              <a:rPr lang="en-US" sz="2000" dirty="0"/>
              <a:t>come over. (but I didn’t hear)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76000"/>
                </a:srgbClr>
              </a:gs>
              <a:gs pos="100000">
                <a:schemeClr val="accent1"/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419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would have happened?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If aliens had not been recorded?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the Panama Canal had not been built?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the Berlin wall had not been torn down?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the internet had not been invented?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we had invented a time travel machine?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you hadn’t applied to Hexaware?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811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6823" y="962166"/>
            <a:ext cx="2100445" cy="4421876"/>
          </a:xfrm>
        </p:spPr>
        <p:txBody>
          <a:bodyPr anchor="t">
            <a:normAutofit/>
          </a:bodyPr>
          <a:lstStyle/>
          <a:p>
            <a:pPr algn="r"/>
            <a:r>
              <a:rPr lang="en-US" sz="4000" dirty="0"/>
              <a:t>Fill in the blanks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4215" y="962166"/>
            <a:ext cx="8845899" cy="5438205"/>
          </a:xfrm>
        </p:spPr>
        <p:txBody>
          <a:bodyPr anchor="t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800" dirty="0"/>
              <a:t>If they ______ (offer) her a job as an animator, she would jump at the chance.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When he ______ (get) his first big acting break, he will give up his day job.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If you had read the latest labor statistics, you ______ (know) that healthcare occupations are growing fast.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If you ______ (not plan) to study for a bachelor’s degree, you can still get a job as a healthcare aide.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If this trend ______ (continue), there will be a 33.9% rise in the number of medical assistants.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______ you ______ (be) comfortable in a job if you had day-to-day contact with the public?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They ______ (not offer) him the job unless he is prepared to work overtime.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If she ______ (not be) under so much pressure, she wouldn’t have resigned from her job.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If you have your heart set on a certain career, ______ (not give up)!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I ______ (regret) it if I don’t try.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76000"/>
                </a:srgbClr>
              </a:gs>
              <a:gs pos="100000">
                <a:schemeClr val="accent1"/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718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CA204DFEB8BB4A92E5DEE43495B4AA" ma:contentTypeVersion="6" ma:contentTypeDescription="Create a new document." ma:contentTypeScope="" ma:versionID="3c879a102db15102449442b42164b676">
  <xsd:schema xmlns:xsd="http://www.w3.org/2001/XMLSchema" xmlns:xs="http://www.w3.org/2001/XMLSchema" xmlns:p="http://schemas.microsoft.com/office/2006/metadata/properties" xmlns:ns2="280a50ab-7f74-4c76-b032-ed5325d1a685" xmlns:ns3="ba0c9d4c-a9d5-434c-9ec1-ae5356caa811" targetNamespace="http://schemas.microsoft.com/office/2006/metadata/properties" ma:root="true" ma:fieldsID="e176c50c130228a30942bbd9895e8dac" ns2:_="" ns3:_="">
    <xsd:import namespace="280a50ab-7f74-4c76-b032-ed5325d1a685"/>
    <xsd:import namespace="ba0c9d4c-a9d5-434c-9ec1-ae5356caa81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0a50ab-7f74-4c76-b032-ed5325d1a68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0c9d4c-a9d5-434c-9ec1-ae5356caa811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144D18F-2015-4F01-AEB5-C34CE505BE9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586E81D-6E5A-4375-B72B-C6EECEACBC8C}"/>
</file>

<file path=customXml/itemProps3.xml><?xml version="1.0" encoding="utf-8"?>
<ds:datastoreItem xmlns:ds="http://schemas.openxmlformats.org/officeDocument/2006/customXml" ds:itemID="{90D6640F-5F2D-424C-9E7D-0841B0C0BCDB}">
  <ds:schemaRefs>
    <ds:schemaRef ds:uri="fe7cff49-1afe-48e9-943d-43f7e7fe69d0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25750027-08e6-41d1-8109-3a25433f8b87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841</Words>
  <Application>Microsoft Office PowerPoint</Application>
  <PresentationFormat>Widescreen</PresentationFormat>
  <Paragraphs>104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Possibly maybe</vt:lpstr>
      <vt:lpstr>Possibly maybe</vt:lpstr>
      <vt:lpstr>Conditionals</vt:lpstr>
      <vt:lpstr>Complete the sentences</vt:lpstr>
      <vt:lpstr>Second conditional (unreal)</vt:lpstr>
      <vt:lpstr>Choose the correct one</vt:lpstr>
      <vt:lpstr>Third conditional (unreal)</vt:lpstr>
      <vt:lpstr>What would have happened?</vt:lpstr>
      <vt:lpstr>Fill in the blanks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Possibly maybe</dc:title>
  <dc:creator>Ariane mariana Mendoza santa cruz</dc:creator>
  <cp:lastModifiedBy>Ariane mariana Mendoza santa cruz</cp:lastModifiedBy>
  <cp:revision>1</cp:revision>
  <dcterms:created xsi:type="dcterms:W3CDTF">2023-08-10T18:05:50Z</dcterms:created>
  <dcterms:modified xsi:type="dcterms:W3CDTF">2023-08-28T22:30:57Z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0x01010009CA204DFEB8BB4A92E5DEE43495B4AA</vt:lpwstr>
  </property>
  <property fmtid="{D5CDD505-2E9C-101B-9397-08002B2CF9AE}" pid="3" name="Order">
    <vt:r8>40500</vt:r8>
  </property>
  <property fmtid="{D5CDD505-2E9C-101B-9397-08002B2CF9AE}" pid="4" name="TriggerFlowInfo">
    <vt:lpwstr/>
  </property>
  <property fmtid="{D5CDD505-2E9C-101B-9397-08002B2CF9AE}" pid="5" name="ComplianceAssetId">
    <vt:lpwstr/>
  </property>
  <property fmtid="{D5CDD505-2E9C-101B-9397-08002B2CF9AE}" pid="6" name="_ExtendedDescription">
    <vt:lpwstr/>
  </property>
</Properties>
</file>