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2" r:id="rId9"/>
    <p:sldId id="260" r:id="rId10"/>
    <p:sldId id="263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33" d="100"/>
        <a:sy n="133" d="100"/>
      </p:scale>
      <p:origin x="0" y="-18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652553B9-599C-4417-A947-6379D57251F1}"/>
    <pc:docChg chg="modSld">
      <pc:chgData name="Ariane mariana Mendoza santa cruz" userId="8f6cb26a-15a4-4782-98b2-5b116b4e55c4" providerId="ADAL" clId="{652553B9-599C-4417-A947-6379D57251F1}" dt="2023-11-30T21:22:09.254" v="1" actId="20577"/>
      <pc:docMkLst>
        <pc:docMk/>
      </pc:docMkLst>
      <pc:sldChg chg="modSp mod">
        <pc:chgData name="Ariane mariana Mendoza santa cruz" userId="8f6cb26a-15a4-4782-98b2-5b116b4e55c4" providerId="ADAL" clId="{652553B9-599C-4417-A947-6379D57251F1}" dt="2023-11-30T21:22:09.254" v="1" actId="20577"/>
        <pc:sldMkLst>
          <pc:docMk/>
          <pc:sldMk cId="2151373559" sldId="262"/>
        </pc:sldMkLst>
        <pc:spChg chg="mod">
          <ac:chgData name="Ariane mariana Mendoza santa cruz" userId="8f6cb26a-15a4-4782-98b2-5b116b4e55c4" providerId="ADAL" clId="{652553B9-599C-4417-A947-6379D57251F1}" dt="2023-11-30T21:22:09.254" v="1" actId="20577"/>
          <ac:spMkLst>
            <pc:docMk/>
            <pc:sldMk cId="2151373559" sldId="262"/>
            <ac:spMk id="3" creationId="{00000000-0000-0000-0000-000000000000}"/>
          </ac:spMkLst>
        </pc:spChg>
      </pc:sldChg>
    </pc:docChg>
  </pc:docChgLst>
  <pc:docChgLst>
    <pc:chgData name="Ariane mariana Mendoza santa cruz" userId="8f6cb26a-15a4-4782-98b2-5b116b4e55c4" providerId="ADAL" clId="{54206BED-4751-43A6-AFAC-DB9E6C8272FD}"/>
    <pc:docChg chg="modSld">
      <pc:chgData name="Ariane mariana Mendoza santa cruz" userId="8f6cb26a-15a4-4782-98b2-5b116b4e55c4" providerId="ADAL" clId="{54206BED-4751-43A6-AFAC-DB9E6C8272FD}" dt="2023-08-29T21:46:07.021" v="2" actId="20577"/>
      <pc:docMkLst>
        <pc:docMk/>
      </pc:docMkLst>
      <pc:sldChg chg="modSp mod">
        <pc:chgData name="Ariane mariana Mendoza santa cruz" userId="8f6cb26a-15a4-4782-98b2-5b116b4e55c4" providerId="ADAL" clId="{54206BED-4751-43A6-AFAC-DB9E6C8272FD}" dt="2023-08-29T21:46:07.021" v="2" actId="20577"/>
        <pc:sldMkLst>
          <pc:docMk/>
          <pc:sldMk cId="4047737790" sldId="264"/>
        </pc:sldMkLst>
        <pc:spChg chg="mod">
          <ac:chgData name="Ariane mariana Mendoza santa cruz" userId="8f6cb26a-15a4-4782-98b2-5b116b4e55c4" providerId="ADAL" clId="{54206BED-4751-43A6-AFAC-DB9E6C8272FD}" dt="2023-08-29T21:46:07.021" v="2" actId="20577"/>
          <ac:spMkLst>
            <pc:docMk/>
            <pc:sldMk cId="4047737790" sldId="264"/>
            <ac:spMk id="4" creationId="{00000000-0000-0000-0000-000000000000}"/>
          </ac:spMkLst>
        </pc:spChg>
      </pc:sldChg>
    </pc:docChg>
  </pc:docChgLst>
  <pc:docChgLst>
    <pc:chgData name="Ariane mariana Mendoza santa cruz" userId="8f6cb26a-15a4-4782-98b2-5b116b4e55c4" providerId="ADAL" clId="{BB59C0C0-9324-450E-ADA2-7AC6E19DE0D9}"/>
    <pc:docChg chg="undo custSel addSld modSld">
      <pc:chgData name="Ariane mariana Mendoza santa cruz" userId="8f6cb26a-15a4-4782-98b2-5b116b4e55c4" providerId="ADAL" clId="{BB59C0C0-9324-450E-ADA2-7AC6E19DE0D9}" dt="2023-08-17T18:23:05.496" v="1035" actId="20577"/>
      <pc:docMkLst>
        <pc:docMk/>
      </pc:docMkLst>
      <pc:sldChg chg="addSp modSp mod setBg">
        <pc:chgData name="Ariane mariana Mendoza santa cruz" userId="8f6cb26a-15a4-4782-98b2-5b116b4e55c4" providerId="ADAL" clId="{BB59C0C0-9324-450E-ADA2-7AC6E19DE0D9}" dt="2023-08-16T15:52:36.442" v="0" actId="26606"/>
        <pc:sldMkLst>
          <pc:docMk/>
          <pc:sldMk cId="2631417681" sldId="256"/>
        </pc:sldMkLst>
        <pc:spChg chg="mod">
          <ac:chgData name="Ariane mariana Mendoza santa cruz" userId="8f6cb26a-15a4-4782-98b2-5b116b4e55c4" providerId="ADAL" clId="{BB59C0C0-9324-450E-ADA2-7AC6E19DE0D9}" dt="2023-08-16T15:52:36.442" v="0" actId="26606"/>
          <ac:spMkLst>
            <pc:docMk/>
            <pc:sldMk cId="2631417681" sldId="256"/>
            <ac:spMk id="2" creationId="{CDB5D0A0-D8E7-339B-C21B-AD458413021C}"/>
          </ac:spMkLst>
        </pc:spChg>
        <pc:spChg chg="mod">
          <ac:chgData name="Ariane mariana Mendoza santa cruz" userId="8f6cb26a-15a4-4782-98b2-5b116b4e55c4" providerId="ADAL" clId="{BB59C0C0-9324-450E-ADA2-7AC6E19DE0D9}" dt="2023-08-16T15:52:36.442" v="0" actId="26606"/>
          <ac:spMkLst>
            <pc:docMk/>
            <pc:sldMk cId="2631417681" sldId="256"/>
            <ac:spMk id="3" creationId="{96497991-5BCD-C9FD-D046-1AB0DB453FB8}"/>
          </ac:spMkLst>
        </pc:spChg>
        <pc:spChg chg="add">
          <ac:chgData name="Ariane mariana Mendoza santa cruz" userId="8f6cb26a-15a4-4782-98b2-5b116b4e55c4" providerId="ADAL" clId="{BB59C0C0-9324-450E-ADA2-7AC6E19DE0D9}" dt="2023-08-16T15:52:36.442" v="0" actId="26606"/>
          <ac:spMkLst>
            <pc:docMk/>
            <pc:sldMk cId="2631417681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BB59C0C0-9324-450E-ADA2-7AC6E19DE0D9}" dt="2023-08-16T15:52:36.442" v="0" actId="26606"/>
          <ac:spMkLst>
            <pc:docMk/>
            <pc:sldMk cId="2631417681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BB59C0C0-9324-450E-ADA2-7AC6E19DE0D9}" dt="2023-08-16T15:52:36.442" v="0" actId="26606"/>
          <ac:spMkLst>
            <pc:docMk/>
            <pc:sldMk cId="2631417681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BB59C0C0-9324-450E-ADA2-7AC6E19DE0D9}" dt="2023-08-16T15:52:36.442" v="0" actId="26606"/>
          <ac:spMkLst>
            <pc:docMk/>
            <pc:sldMk cId="2631417681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BB59C0C0-9324-450E-ADA2-7AC6E19DE0D9}" dt="2023-08-16T15:52:36.442" v="0" actId="26606"/>
          <ac:spMkLst>
            <pc:docMk/>
            <pc:sldMk cId="2631417681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BB59C0C0-9324-450E-ADA2-7AC6E19DE0D9}" dt="2023-08-16T15:52:36.442" v="0" actId="26606"/>
          <ac:spMkLst>
            <pc:docMk/>
            <pc:sldMk cId="2631417681" sldId="256"/>
            <ac:spMk id="18" creationId="{C29501E6-A978-4A61-9689-9085AF97A53A}"/>
          </ac:spMkLst>
        </pc:spChg>
      </pc:sldChg>
      <pc:sldChg chg="addSp delSp modSp add mod setBg">
        <pc:chgData name="Ariane mariana Mendoza santa cruz" userId="8f6cb26a-15a4-4782-98b2-5b116b4e55c4" providerId="ADAL" clId="{BB59C0C0-9324-450E-ADA2-7AC6E19DE0D9}" dt="2023-08-16T16:12:17.042" v="135" actId="20577"/>
        <pc:sldMkLst>
          <pc:docMk/>
          <pc:sldMk cId="3823276480" sldId="257"/>
        </pc:sldMkLst>
        <pc:spChg chg="mod">
          <ac:chgData name="Ariane mariana Mendoza santa cruz" userId="8f6cb26a-15a4-4782-98b2-5b116b4e55c4" providerId="ADAL" clId="{BB59C0C0-9324-450E-ADA2-7AC6E19DE0D9}" dt="2023-08-16T16:06:56.721" v="64" actId="26606"/>
          <ac:spMkLst>
            <pc:docMk/>
            <pc:sldMk cId="3823276480" sldId="257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BB59C0C0-9324-450E-ADA2-7AC6E19DE0D9}" dt="2023-08-16T16:12:17.042" v="135" actId="20577"/>
          <ac:spMkLst>
            <pc:docMk/>
            <pc:sldMk cId="3823276480" sldId="257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BB59C0C0-9324-450E-ADA2-7AC6E19DE0D9}" dt="2023-08-16T16:06:56.721" v="64" actId="26606"/>
          <ac:spMkLst>
            <pc:docMk/>
            <pc:sldMk cId="3823276480" sldId="257"/>
            <ac:spMk id="1031" creationId="{327D73B4-9F5C-4A64-A179-51B9500CB8B5}"/>
          </ac:spMkLst>
        </pc:spChg>
        <pc:spChg chg="add">
          <ac:chgData name="Ariane mariana Mendoza santa cruz" userId="8f6cb26a-15a4-4782-98b2-5b116b4e55c4" providerId="ADAL" clId="{BB59C0C0-9324-450E-ADA2-7AC6E19DE0D9}" dt="2023-08-16T16:06:56.721" v="64" actId="26606"/>
          <ac:spMkLst>
            <pc:docMk/>
            <pc:sldMk cId="3823276480" sldId="257"/>
            <ac:spMk id="1033" creationId="{C1F06963-6374-4B48-844F-071A9BAAAE02}"/>
          </ac:spMkLst>
        </pc:spChg>
        <pc:spChg chg="add">
          <ac:chgData name="Ariane mariana Mendoza santa cruz" userId="8f6cb26a-15a4-4782-98b2-5b116b4e55c4" providerId="ADAL" clId="{BB59C0C0-9324-450E-ADA2-7AC6E19DE0D9}" dt="2023-08-16T16:06:56.721" v="64" actId="26606"/>
          <ac:spMkLst>
            <pc:docMk/>
            <pc:sldMk cId="3823276480" sldId="257"/>
            <ac:spMk id="1035" creationId="{6CB927A4-E432-4310-9CD5-E89FF5063179}"/>
          </ac:spMkLst>
        </pc:spChg>
        <pc:spChg chg="add">
          <ac:chgData name="Ariane mariana Mendoza santa cruz" userId="8f6cb26a-15a4-4782-98b2-5b116b4e55c4" providerId="ADAL" clId="{BB59C0C0-9324-450E-ADA2-7AC6E19DE0D9}" dt="2023-08-16T16:06:56.721" v="64" actId="26606"/>
          <ac:spMkLst>
            <pc:docMk/>
            <pc:sldMk cId="3823276480" sldId="257"/>
            <ac:spMk id="1037" creationId="{1453BF6C-B012-48B7-B4E8-6D7AC7C27D02}"/>
          </ac:spMkLst>
        </pc:spChg>
        <pc:spChg chg="add">
          <ac:chgData name="Ariane mariana Mendoza santa cruz" userId="8f6cb26a-15a4-4782-98b2-5b116b4e55c4" providerId="ADAL" clId="{BB59C0C0-9324-450E-ADA2-7AC6E19DE0D9}" dt="2023-08-16T16:06:56.721" v="64" actId="26606"/>
          <ac:spMkLst>
            <pc:docMk/>
            <pc:sldMk cId="3823276480" sldId="257"/>
            <ac:spMk id="1039" creationId="{E3020543-B24B-4EC4-8FFC-8DD88EEA91A8}"/>
          </ac:spMkLst>
        </pc:spChg>
        <pc:picChg chg="del">
          <ac:chgData name="Ariane mariana Mendoza santa cruz" userId="8f6cb26a-15a4-4782-98b2-5b116b4e55c4" providerId="ADAL" clId="{BB59C0C0-9324-450E-ADA2-7AC6E19DE0D9}" dt="2023-08-16T16:05:08.761" v="18" actId="478"/>
          <ac:picMkLst>
            <pc:docMk/>
            <pc:sldMk cId="3823276480" sldId="257"/>
            <ac:picMk id="4" creationId="{00000000-0000-0000-0000-000000000000}"/>
          </ac:picMkLst>
        </pc:picChg>
        <pc:picChg chg="del">
          <ac:chgData name="Ariane mariana Mendoza santa cruz" userId="8f6cb26a-15a4-4782-98b2-5b116b4e55c4" providerId="ADAL" clId="{BB59C0C0-9324-450E-ADA2-7AC6E19DE0D9}" dt="2023-08-16T16:05:03.137" v="17" actId="478"/>
          <ac:picMkLst>
            <pc:docMk/>
            <pc:sldMk cId="3823276480" sldId="257"/>
            <ac:picMk id="5" creationId="{00000000-0000-0000-0000-000000000000}"/>
          </ac:picMkLst>
        </pc:picChg>
        <pc:picChg chg="del">
          <ac:chgData name="Ariane mariana Mendoza santa cruz" userId="8f6cb26a-15a4-4782-98b2-5b116b4e55c4" providerId="ADAL" clId="{BB59C0C0-9324-450E-ADA2-7AC6E19DE0D9}" dt="2023-08-16T16:05:08.761" v="18" actId="478"/>
          <ac:picMkLst>
            <pc:docMk/>
            <pc:sldMk cId="3823276480" sldId="257"/>
            <ac:picMk id="6" creationId="{00000000-0000-0000-0000-000000000000}"/>
          </ac:picMkLst>
        </pc:picChg>
        <pc:picChg chg="del">
          <ac:chgData name="Ariane mariana Mendoza santa cruz" userId="8f6cb26a-15a4-4782-98b2-5b116b4e55c4" providerId="ADAL" clId="{BB59C0C0-9324-450E-ADA2-7AC6E19DE0D9}" dt="2023-08-16T16:05:08.761" v="18" actId="478"/>
          <ac:picMkLst>
            <pc:docMk/>
            <pc:sldMk cId="3823276480" sldId="257"/>
            <ac:picMk id="7" creationId="{00000000-0000-0000-0000-000000000000}"/>
          </ac:picMkLst>
        </pc:picChg>
        <pc:picChg chg="del">
          <ac:chgData name="Ariane mariana Mendoza santa cruz" userId="8f6cb26a-15a4-4782-98b2-5b116b4e55c4" providerId="ADAL" clId="{BB59C0C0-9324-450E-ADA2-7AC6E19DE0D9}" dt="2023-08-16T16:05:08.761" v="18" actId="478"/>
          <ac:picMkLst>
            <pc:docMk/>
            <pc:sldMk cId="3823276480" sldId="257"/>
            <ac:picMk id="8" creationId="{00000000-0000-0000-0000-000000000000}"/>
          </ac:picMkLst>
        </pc:picChg>
        <pc:picChg chg="del">
          <ac:chgData name="Ariane mariana Mendoza santa cruz" userId="8f6cb26a-15a4-4782-98b2-5b116b4e55c4" providerId="ADAL" clId="{BB59C0C0-9324-450E-ADA2-7AC6E19DE0D9}" dt="2023-08-16T16:05:08.761" v="18" actId="478"/>
          <ac:picMkLst>
            <pc:docMk/>
            <pc:sldMk cId="3823276480" sldId="257"/>
            <ac:picMk id="9" creationId="{00000000-0000-0000-0000-000000000000}"/>
          </ac:picMkLst>
        </pc:picChg>
        <pc:picChg chg="del">
          <ac:chgData name="Ariane mariana Mendoza santa cruz" userId="8f6cb26a-15a4-4782-98b2-5b116b4e55c4" providerId="ADAL" clId="{BB59C0C0-9324-450E-ADA2-7AC6E19DE0D9}" dt="2023-08-16T16:05:08.761" v="18" actId="478"/>
          <ac:picMkLst>
            <pc:docMk/>
            <pc:sldMk cId="3823276480" sldId="257"/>
            <ac:picMk id="10" creationId="{00000000-0000-0000-0000-000000000000}"/>
          </ac:picMkLst>
        </pc:picChg>
        <pc:picChg chg="mod">
          <ac:chgData name="Ariane mariana Mendoza santa cruz" userId="8f6cb26a-15a4-4782-98b2-5b116b4e55c4" providerId="ADAL" clId="{BB59C0C0-9324-450E-ADA2-7AC6E19DE0D9}" dt="2023-08-16T16:06:56.721" v="64" actId="26606"/>
          <ac:picMkLst>
            <pc:docMk/>
            <pc:sldMk cId="3823276480" sldId="257"/>
            <ac:picMk id="1026" creationId="{00000000-0000-0000-0000-000000000000}"/>
          </ac:picMkLst>
        </pc:picChg>
        <pc:cxnChg chg="add">
          <ac:chgData name="Ariane mariana Mendoza santa cruz" userId="8f6cb26a-15a4-4782-98b2-5b116b4e55c4" providerId="ADAL" clId="{BB59C0C0-9324-450E-ADA2-7AC6E19DE0D9}" dt="2023-08-16T16:06:56.721" v="64" actId="26606"/>
          <ac:cxnSpMkLst>
            <pc:docMk/>
            <pc:sldMk cId="3823276480" sldId="257"/>
            <ac:cxnSpMk id="1041" creationId="{C49DA8F6-BCC1-4447-B54C-57856834B94B}"/>
          </ac:cxnSpMkLst>
        </pc:cxnChg>
      </pc:sldChg>
      <pc:sldChg chg="addSp modSp add mod setBg">
        <pc:chgData name="Ariane mariana Mendoza santa cruz" userId="8f6cb26a-15a4-4782-98b2-5b116b4e55c4" providerId="ADAL" clId="{BB59C0C0-9324-450E-ADA2-7AC6E19DE0D9}" dt="2023-08-16T16:12:36.608" v="140" actId="403"/>
        <pc:sldMkLst>
          <pc:docMk/>
          <pc:sldMk cId="3071548003" sldId="258"/>
        </pc:sldMkLst>
        <pc:spChg chg="mod">
          <ac:chgData name="Ariane mariana Mendoza santa cruz" userId="8f6cb26a-15a4-4782-98b2-5b116b4e55c4" providerId="ADAL" clId="{BB59C0C0-9324-450E-ADA2-7AC6E19DE0D9}" dt="2023-08-16T16:12:26.707" v="136" actId="26606"/>
          <ac:spMkLst>
            <pc:docMk/>
            <pc:sldMk cId="3071548003" sldId="258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BB59C0C0-9324-450E-ADA2-7AC6E19DE0D9}" dt="2023-08-16T16:12:36.608" v="140" actId="403"/>
          <ac:spMkLst>
            <pc:docMk/>
            <pc:sldMk cId="3071548003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BB59C0C0-9324-450E-ADA2-7AC6E19DE0D9}" dt="2023-08-16T16:12:26.707" v="136" actId="26606"/>
          <ac:spMkLst>
            <pc:docMk/>
            <pc:sldMk cId="3071548003" sldId="258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BB59C0C0-9324-450E-ADA2-7AC6E19DE0D9}" dt="2023-08-16T16:12:26.707" v="136" actId="26606"/>
          <ac:spMkLst>
            <pc:docMk/>
            <pc:sldMk cId="3071548003" sldId="258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BB59C0C0-9324-450E-ADA2-7AC6E19DE0D9}" dt="2023-08-16T16:12:26.707" v="136" actId="26606"/>
          <ac:spMkLst>
            <pc:docMk/>
            <pc:sldMk cId="3071548003" sldId="258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BB59C0C0-9324-450E-ADA2-7AC6E19DE0D9}" dt="2023-08-16T16:12:26.707" v="136" actId="26606"/>
          <ac:spMkLst>
            <pc:docMk/>
            <pc:sldMk cId="3071548003" sldId="258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BB59C0C0-9324-450E-ADA2-7AC6E19DE0D9}" dt="2023-08-16T16:12:26.707" v="136" actId="26606"/>
          <ac:spMkLst>
            <pc:docMk/>
            <pc:sldMk cId="3071548003" sldId="258"/>
            <ac:spMk id="16" creationId="{53E5B1A8-3AC9-4BD1-9BBC-78CA94F2D1BA}"/>
          </ac:spMkLst>
        </pc:spChg>
      </pc:sldChg>
      <pc:sldChg chg="modSp add mod">
        <pc:chgData name="Ariane mariana Mendoza santa cruz" userId="8f6cb26a-15a4-4782-98b2-5b116b4e55c4" providerId="ADAL" clId="{BB59C0C0-9324-450E-ADA2-7AC6E19DE0D9}" dt="2023-08-16T16:14:55.775" v="165" actId="2062"/>
        <pc:sldMkLst>
          <pc:docMk/>
          <pc:sldMk cId="4181711780" sldId="259"/>
        </pc:sldMkLst>
        <pc:graphicFrameChg chg="mod modGraphic">
          <ac:chgData name="Ariane mariana Mendoza santa cruz" userId="8f6cb26a-15a4-4782-98b2-5b116b4e55c4" providerId="ADAL" clId="{BB59C0C0-9324-450E-ADA2-7AC6E19DE0D9}" dt="2023-08-16T16:14:55.775" v="165" actId="2062"/>
          <ac:graphicFrameMkLst>
            <pc:docMk/>
            <pc:sldMk cId="4181711780" sldId="259"/>
            <ac:graphicFrameMk id="4" creationId="{00000000-0000-0000-0000-000000000000}"/>
          </ac:graphicFrameMkLst>
        </pc:graphicFrameChg>
      </pc:sldChg>
      <pc:sldChg chg="modSp add mod">
        <pc:chgData name="Ariane mariana Mendoza santa cruz" userId="8f6cb26a-15a4-4782-98b2-5b116b4e55c4" providerId="ADAL" clId="{BB59C0C0-9324-450E-ADA2-7AC6E19DE0D9}" dt="2023-08-16T16:26:09.880" v="180" actId="14100"/>
        <pc:sldMkLst>
          <pc:docMk/>
          <pc:sldMk cId="2527473139" sldId="260"/>
        </pc:sldMkLst>
        <pc:graphicFrameChg chg="mod modGraphic">
          <ac:chgData name="Ariane mariana Mendoza santa cruz" userId="8f6cb26a-15a4-4782-98b2-5b116b4e55c4" providerId="ADAL" clId="{BB59C0C0-9324-450E-ADA2-7AC6E19DE0D9}" dt="2023-08-16T16:26:09.880" v="180" actId="14100"/>
          <ac:graphicFrameMkLst>
            <pc:docMk/>
            <pc:sldMk cId="2527473139" sldId="260"/>
            <ac:graphicFrameMk id="4" creationId="{00000000-0000-0000-0000-000000000000}"/>
          </ac:graphicFrameMkLst>
        </pc:graphicFrameChg>
      </pc:sldChg>
      <pc:sldChg chg="addSp delSp modSp add mod setBg">
        <pc:chgData name="Ariane mariana Mendoza santa cruz" userId="8f6cb26a-15a4-4782-98b2-5b116b4e55c4" providerId="ADAL" clId="{BB59C0C0-9324-450E-ADA2-7AC6E19DE0D9}" dt="2023-08-16T16:29:08.330" v="187" actId="255"/>
        <pc:sldMkLst>
          <pc:docMk/>
          <pc:sldMk cId="1873075066" sldId="261"/>
        </pc:sldMkLst>
        <pc:spChg chg="mod">
          <ac:chgData name="Ariane mariana Mendoza santa cruz" userId="8f6cb26a-15a4-4782-98b2-5b116b4e55c4" providerId="ADAL" clId="{BB59C0C0-9324-450E-ADA2-7AC6E19DE0D9}" dt="2023-08-16T16:28:46.082" v="186" actId="26606"/>
          <ac:spMkLst>
            <pc:docMk/>
            <pc:sldMk cId="1873075066" sldId="261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BB59C0C0-9324-450E-ADA2-7AC6E19DE0D9}" dt="2023-08-16T16:29:08.330" v="187" actId="255"/>
          <ac:spMkLst>
            <pc:docMk/>
            <pc:sldMk cId="1873075066" sldId="261"/>
            <ac:spMk id="3" creationId="{00000000-0000-0000-0000-000000000000}"/>
          </ac:spMkLst>
        </pc:spChg>
        <pc:spChg chg="add del">
          <ac:chgData name="Ariane mariana Mendoza santa cruz" userId="8f6cb26a-15a4-4782-98b2-5b116b4e55c4" providerId="ADAL" clId="{BB59C0C0-9324-450E-ADA2-7AC6E19DE0D9}" dt="2023-08-16T16:28:46.082" v="186" actId="26606"/>
          <ac:spMkLst>
            <pc:docMk/>
            <pc:sldMk cId="1873075066" sldId="261"/>
            <ac:spMk id="8" creationId="{1B15ED52-F352-441B-82BF-E0EA34836D08}"/>
          </ac:spMkLst>
        </pc:spChg>
        <pc:spChg chg="add del">
          <ac:chgData name="Ariane mariana Mendoza santa cruz" userId="8f6cb26a-15a4-4782-98b2-5b116b4e55c4" providerId="ADAL" clId="{BB59C0C0-9324-450E-ADA2-7AC6E19DE0D9}" dt="2023-08-16T16:28:46.082" v="186" actId="26606"/>
          <ac:spMkLst>
            <pc:docMk/>
            <pc:sldMk cId="1873075066" sldId="261"/>
            <ac:spMk id="10" creationId="{3B2E3793-BFE6-45A2-9B7B-E18844431C99}"/>
          </ac:spMkLst>
        </pc:spChg>
        <pc:spChg chg="add del">
          <ac:chgData name="Ariane mariana Mendoza santa cruz" userId="8f6cb26a-15a4-4782-98b2-5b116b4e55c4" providerId="ADAL" clId="{BB59C0C0-9324-450E-ADA2-7AC6E19DE0D9}" dt="2023-08-16T16:28:46.082" v="186" actId="26606"/>
          <ac:spMkLst>
            <pc:docMk/>
            <pc:sldMk cId="1873075066" sldId="261"/>
            <ac:spMk id="12" creationId="{BC4C4868-CB8F-4AF9-9CDB-8108F2C19B67}"/>
          </ac:spMkLst>
        </pc:spChg>
        <pc:spChg chg="add del">
          <ac:chgData name="Ariane mariana Mendoza santa cruz" userId="8f6cb26a-15a4-4782-98b2-5b116b4e55c4" providerId="ADAL" clId="{BB59C0C0-9324-450E-ADA2-7AC6E19DE0D9}" dt="2023-08-16T16:28:46.082" v="186" actId="26606"/>
          <ac:spMkLst>
            <pc:docMk/>
            <pc:sldMk cId="1873075066" sldId="261"/>
            <ac:spMk id="14" creationId="{375E0459-6403-40CD-989D-56A4407CA12E}"/>
          </ac:spMkLst>
        </pc:spChg>
        <pc:spChg chg="add del">
          <ac:chgData name="Ariane mariana Mendoza santa cruz" userId="8f6cb26a-15a4-4782-98b2-5b116b4e55c4" providerId="ADAL" clId="{BB59C0C0-9324-450E-ADA2-7AC6E19DE0D9}" dt="2023-08-16T16:28:46.082" v="186" actId="26606"/>
          <ac:spMkLst>
            <pc:docMk/>
            <pc:sldMk cId="1873075066" sldId="261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BB59C0C0-9324-450E-ADA2-7AC6E19DE0D9}" dt="2023-08-16T16:21:43.586" v="169" actId="403"/>
        <pc:sldMkLst>
          <pc:docMk/>
          <pc:sldMk cId="2151373559" sldId="262"/>
        </pc:sldMkLst>
        <pc:spChg chg="mod">
          <ac:chgData name="Ariane mariana Mendoza santa cruz" userId="8f6cb26a-15a4-4782-98b2-5b116b4e55c4" providerId="ADAL" clId="{BB59C0C0-9324-450E-ADA2-7AC6E19DE0D9}" dt="2023-08-16T16:21:34.223" v="166" actId="26606"/>
          <ac:spMkLst>
            <pc:docMk/>
            <pc:sldMk cId="2151373559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BB59C0C0-9324-450E-ADA2-7AC6E19DE0D9}" dt="2023-08-16T16:21:43.586" v="169" actId="403"/>
          <ac:spMkLst>
            <pc:docMk/>
            <pc:sldMk cId="2151373559" sldId="262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BB59C0C0-9324-450E-ADA2-7AC6E19DE0D9}" dt="2023-08-16T16:21:34.223" v="166" actId="26606"/>
          <ac:spMkLst>
            <pc:docMk/>
            <pc:sldMk cId="2151373559" sldId="262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BB59C0C0-9324-450E-ADA2-7AC6E19DE0D9}" dt="2023-08-16T16:21:34.223" v="166" actId="26606"/>
          <ac:spMkLst>
            <pc:docMk/>
            <pc:sldMk cId="2151373559" sldId="262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BB59C0C0-9324-450E-ADA2-7AC6E19DE0D9}" dt="2023-08-16T16:21:34.223" v="166" actId="26606"/>
          <ac:spMkLst>
            <pc:docMk/>
            <pc:sldMk cId="2151373559" sldId="262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BB59C0C0-9324-450E-ADA2-7AC6E19DE0D9}" dt="2023-08-16T16:21:34.223" v="166" actId="26606"/>
          <ac:spMkLst>
            <pc:docMk/>
            <pc:sldMk cId="2151373559" sldId="262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BB59C0C0-9324-450E-ADA2-7AC6E19DE0D9}" dt="2023-08-16T16:21:34.223" v="166" actId="26606"/>
          <ac:spMkLst>
            <pc:docMk/>
            <pc:sldMk cId="2151373559" sldId="262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BB59C0C0-9324-450E-ADA2-7AC6E19DE0D9}" dt="2023-08-16T16:27:13.756" v="184" actId="403"/>
        <pc:sldMkLst>
          <pc:docMk/>
          <pc:sldMk cId="3091376489" sldId="263"/>
        </pc:sldMkLst>
        <pc:spChg chg="mod">
          <ac:chgData name="Ariane mariana Mendoza santa cruz" userId="8f6cb26a-15a4-4782-98b2-5b116b4e55c4" providerId="ADAL" clId="{BB59C0C0-9324-450E-ADA2-7AC6E19DE0D9}" dt="2023-08-16T16:26:39.480" v="181" actId="26606"/>
          <ac:spMkLst>
            <pc:docMk/>
            <pc:sldMk cId="3091376489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BB59C0C0-9324-450E-ADA2-7AC6E19DE0D9}" dt="2023-08-16T16:27:13.756" v="184" actId="403"/>
          <ac:spMkLst>
            <pc:docMk/>
            <pc:sldMk cId="3091376489" sldId="263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BB59C0C0-9324-450E-ADA2-7AC6E19DE0D9}" dt="2023-08-16T16:26:39.480" v="181" actId="26606"/>
          <ac:spMkLst>
            <pc:docMk/>
            <pc:sldMk cId="3091376489" sldId="263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BB59C0C0-9324-450E-ADA2-7AC6E19DE0D9}" dt="2023-08-16T16:26:39.480" v="181" actId="26606"/>
          <ac:spMkLst>
            <pc:docMk/>
            <pc:sldMk cId="3091376489" sldId="263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BB59C0C0-9324-450E-ADA2-7AC6E19DE0D9}" dt="2023-08-16T16:26:39.480" v="181" actId="26606"/>
          <ac:spMkLst>
            <pc:docMk/>
            <pc:sldMk cId="3091376489" sldId="263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BB59C0C0-9324-450E-ADA2-7AC6E19DE0D9}" dt="2023-08-16T16:26:39.480" v="181" actId="26606"/>
          <ac:spMkLst>
            <pc:docMk/>
            <pc:sldMk cId="3091376489" sldId="263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BB59C0C0-9324-450E-ADA2-7AC6E19DE0D9}" dt="2023-08-16T16:26:39.480" v="181" actId="26606"/>
          <ac:spMkLst>
            <pc:docMk/>
            <pc:sldMk cId="3091376489" sldId="263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BB59C0C0-9324-450E-ADA2-7AC6E19DE0D9}" dt="2023-08-17T18:14:24.880" v="190" actId="403"/>
        <pc:sldMkLst>
          <pc:docMk/>
          <pc:sldMk cId="4047737790" sldId="264"/>
        </pc:sldMkLst>
        <pc:spChg chg="mod">
          <ac:chgData name="Ariane mariana Mendoza santa cruz" userId="8f6cb26a-15a4-4782-98b2-5b116b4e55c4" providerId="ADAL" clId="{BB59C0C0-9324-450E-ADA2-7AC6E19DE0D9}" dt="2023-08-17T18:14:20.138" v="189" actId="26606"/>
          <ac:spMkLst>
            <pc:docMk/>
            <pc:sldMk cId="4047737790" sldId="264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BB59C0C0-9324-450E-ADA2-7AC6E19DE0D9}" dt="2023-08-17T18:14:24.880" v="190" actId="403"/>
          <ac:spMkLst>
            <pc:docMk/>
            <pc:sldMk cId="4047737790" sldId="264"/>
            <ac:spMk id="4" creationId="{00000000-0000-0000-0000-000000000000}"/>
          </ac:spMkLst>
        </pc:spChg>
        <pc:spChg chg="add">
          <ac:chgData name="Ariane mariana Mendoza santa cruz" userId="8f6cb26a-15a4-4782-98b2-5b116b4e55c4" providerId="ADAL" clId="{BB59C0C0-9324-450E-ADA2-7AC6E19DE0D9}" dt="2023-08-17T18:14:20.138" v="189" actId="26606"/>
          <ac:spMkLst>
            <pc:docMk/>
            <pc:sldMk cId="4047737790" sldId="264"/>
            <ac:spMk id="9" creationId="{09588DA8-065E-4F6F-8EFD-43104AB2E0CF}"/>
          </ac:spMkLst>
        </pc:spChg>
        <pc:spChg chg="add">
          <ac:chgData name="Ariane mariana Mendoza santa cruz" userId="8f6cb26a-15a4-4782-98b2-5b116b4e55c4" providerId="ADAL" clId="{BB59C0C0-9324-450E-ADA2-7AC6E19DE0D9}" dt="2023-08-17T18:14:20.138" v="189" actId="26606"/>
          <ac:spMkLst>
            <pc:docMk/>
            <pc:sldMk cId="4047737790" sldId="264"/>
            <ac:spMk id="11" creationId="{C4285719-470E-454C-AF62-8323075F1F5B}"/>
          </ac:spMkLst>
        </pc:spChg>
        <pc:spChg chg="add">
          <ac:chgData name="Ariane mariana Mendoza santa cruz" userId="8f6cb26a-15a4-4782-98b2-5b116b4e55c4" providerId="ADAL" clId="{BB59C0C0-9324-450E-ADA2-7AC6E19DE0D9}" dt="2023-08-17T18:14:20.138" v="189" actId="26606"/>
          <ac:spMkLst>
            <pc:docMk/>
            <pc:sldMk cId="4047737790" sldId="264"/>
            <ac:spMk id="13" creationId="{CD9FE4EF-C4D8-49A0-B2FF-81D8DB7D8A24}"/>
          </ac:spMkLst>
        </pc:spChg>
        <pc:spChg chg="add">
          <ac:chgData name="Ariane mariana Mendoza santa cruz" userId="8f6cb26a-15a4-4782-98b2-5b116b4e55c4" providerId="ADAL" clId="{BB59C0C0-9324-450E-ADA2-7AC6E19DE0D9}" dt="2023-08-17T18:14:20.138" v="189" actId="26606"/>
          <ac:spMkLst>
            <pc:docMk/>
            <pc:sldMk cId="4047737790" sldId="264"/>
            <ac:spMk id="15" creationId="{4300840D-0A0B-4512-BACA-B439D5B9C57C}"/>
          </ac:spMkLst>
        </pc:spChg>
        <pc:spChg chg="add">
          <ac:chgData name="Ariane mariana Mendoza santa cruz" userId="8f6cb26a-15a4-4782-98b2-5b116b4e55c4" providerId="ADAL" clId="{BB59C0C0-9324-450E-ADA2-7AC6E19DE0D9}" dt="2023-08-17T18:14:20.138" v="189" actId="26606"/>
          <ac:spMkLst>
            <pc:docMk/>
            <pc:sldMk cId="4047737790" sldId="264"/>
            <ac:spMk id="17" creationId="{D2B78728-A580-49A7-84F9-6EF6F583ADE0}"/>
          </ac:spMkLst>
        </pc:spChg>
        <pc:spChg chg="add">
          <ac:chgData name="Ariane mariana Mendoza santa cruz" userId="8f6cb26a-15a4-4782-98b2-5b116b4e55c4" providerId="ADAL" clId="{BB59C0C0-9324-450E-ADA2-7AC6E19DE0D9}" dt="2023-08-17T18:14:20.138" v="189" actId="26606"/>
          <ac:spMkLst>
            <pc:docMk/>
            <pc:sldMk cId="4047737790" sldId="264"/>
            <ac:spMk id="19" creationId="{38FAA1A1-D861-433F-88FA-1E9D6FD31D11}"/>
          </ac:spMkLst>
        </pc:spChg>
        <pc:spChg chg="add">
          <ac:chgData name="Ariane mariana Mendoza santa cruz" userId="8f6cb26a-15a4-4782-98b2-5b116b4e55c4" providerId="ADAL" clId="{BB59C0C0-9324-450E-ADA2-7AC6E19DE0D9}" dt="2023-08-17T18:14:20.138" v="189" actId="26606"/>
          <ac:spMkLst>
            <pc:docMk/>
            <pc:sldMk cId="4047737790" sldId="264"/>
            <ac:spMk id="21" creationId="{8D71EDA1-87BF-4D5D-AB79-F346FD19278A}"/>
          </ac:spMkLst>
        </pc:spChg>
      </pc:sldChg>
      <pc:sldChg chg="addSp modSp new mod">
        <pc:chgData name="Ariane mariana Mendoza santa cruz" userId="8f6cb26a-15a4-4782-98b2-5b116b4e55c4" providerId="ADAL" clId="{BB59C0C0-9324-450E-ADA2-7AC6E19DE0D9}" dt="2023-08-17T18:23:05.496" v="1035" actId="20577"/>
        <pc:sldMkLst>
          <pc:docMk/>
          <pc:sldMk cId="4228445375" sldId="265"/>
        </pc:sldMkLst>
        <pc:spChg chg="mod">
          <ac:chgData name="Ariane mariana Mendoza santa cruz" userId="8f6cb26a-15a4-4782-98b2-5b116b4e55c4" providerId="ADAL" clId="{BB59C0C0-9324-450E-ADA2-7AC6E19DE0D9}" dt="2023-08-17T18:22:39.493" v="1027" actId="14100"/>
          <ac:spMkLst>
            <pc:docMk/>
            <pc:sldMk cId="4228445375" sldId="265"/>
            <ac:spMk id="2" creationId="{B8DC21D7-9C71-21E1-F2B5-3E6B60EBE38C}"/>
          </ac:spMkLst>
        </pc:spChg>
        <pc:spChg chg="mod">
          <ac:chgData name="Ariane mariana Mendoza santa cruz" userId="8f6cb26a-15a4-4782-98b2-5b116b4e55c4" providerId="ADAL" clId="{BB59C0C0-9324-450E-ADA2-7AC6E19DE0D9}" dt="2023-08-17T18:23:05.496" v="1035" actId="20577"/>
          <ac:spMkLst>
            <pc:docMk/>
            <pc:sldMk cId="4228445375" sldId="265"/>
            <ac:spMk id="3" creationId="{6AAD6C96-2B38-9510-3021-B7FA4EAAF62E}"/>
          </ac:spMkLst>
        </pc:spChg>
        <pc:picChg chg="add mod ord">
          <ac:chgData name="Ariane mariana Mendoza santa cruz" userId="8f6cb26a-15a4-4782-98b2-5b116b4e55c4" providerId="ADAL" clId="{BB59C0C0-9324-450E-ADA2-7AC6E19DE0D9}" dt="2023-08-17T18:22:35.766" v="1026" actId="14100"/>
          <ac:picMkLst>
            <pc:docMk/>
            <pc:sldMk cId="4228445375" sldId="265"/>
            <ac:picMk id="5" creationId="{6F4C575E-52C3-CCF8-F1D4-E4CF98727A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585E1-08FD-4CA5-B23C-F035C4D715B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5437B-39AD-468F-84FD-ED2AFF1C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Sam said he went to the bank twice a week. Past simple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Sam said he was going to the bank. Past continuous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Sam said that he had gone to the bank. Past perfect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Sam said he had been going</a:t>
            </a:r>
            <a:r>
              <a:rPr lang="en-US" baseline="0" dirty="0"/>
              <a:t> </a:t>
            </a:r>
            <a:r>
              <a:rPr lang="en-US" dirty="0"/>
              <a:t>to the bank. Past</a:t>
            </a:r>
            <a:r>
              <a:rPr lang="en-US" baseline="0" dirty="0"/>
              <a:t> perfect continuous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Sam said that he had been to the bank. Past</a:t>
            </a:r>
            <a:r>
              <a:rPr lang="en-US" baseline="0" dirty="0"/>
              <a:t> perfect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Sam said that after he had been to the bank, he had gone home. Past</a:t>
            </a:r>
            <a:r>
              <a:rPr lang="en-US" baseline="0" dirty="0"/>
              <a:t> perfect.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5891-04D8-40B2-834C-33946E0E56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 put it there.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was going to do it that day.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He had done it the day before /  the previous day.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 was not available then.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 had never eaten that.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 next day /  the following</a:t>
            </a:r>
            <a:r>
              <a:rPr lang="en-US" baseline="0" dirty="0"/>
              <a:t> day was Saturday.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5891-04D8-40B2-834C-33946E0E56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Said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Told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Told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Said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Told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Said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5891-04D8-40B2-834C-33946E0E56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F1E8-3E72-B218-147C-6AD11A6D0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FC1A1-A8A7-91C2-C535-FFF74A3B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C642-0132-3DAF-C56C-26B495C2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BD35-645C-83E0-392C-D286D26C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289C-61CF-4B48-B841-1BFDCFC4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2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B002-8148-FF36-7301-0301575A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21F65-09E8-CB98-FF8B-FF2516D6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2ACD-F3BE-C713-98AD-E51EEE6B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5A18-5396-B6CF-4727-87C64F12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F2A7-E379-8546-6A0E-360DD384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2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0212E-1084-40E8-1212-D7C40A370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1101-48E9-E06C-0311-DBA42F61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3DE4-4576-B32B-7648-17219AB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CB9E-312B-AC8E-680E-8CF94B0F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80603-FC17-3D55-B2F5-D26DBA3F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9ADD-DE5D-1720-2BAE-90D7F25A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C0F2-5E11-DF5C-63AE-BDF13578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33B0-229F-1054-40B0-2467DE9F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984D-2B29-1C53-2795-FB1E604F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077E-8E30-6F49-941E-3AAD98BF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F4EC-4CD8-2844-EF43-1C55BE0A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B81B-81E7-17CE-6604-A3F79AC1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C8AB-8890-E8B7-D7DA-34BD7441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62C1-6C45-F37F-2E36-538B7E47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680C-2C04-D977-553B-B80D0C4B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DD6-43E2-4BBE-AE56-032B087A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3156-4A4F-6744-91B5-F2CD39A42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8E84B-303A-AAF2-1EAA-1A362D33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1B02-4EA1-E629-E492-FCC3888D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C9C86-91C7-CB99-9081-87924F80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A48BB-44D4-8951-4B95-32C43B20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6FFC-81B0-86F9-0CB1-F8E9E40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DBB8-06CF-EC0D-5BC4-CB40920F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E71D2-E669-DE48-BEEC-9F4CBC185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C53CC-4F32-5A3B-C9DE-CC1976ABA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B0902-3875-019E-4524-17780FB9A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851F6-A3F1-71E2-7C94-D53988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23CEA-934F-E279-516D-39C9F7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7E616-B3F5-6B98-1243-5F6D1458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B2EA-38EC-D4BB-BF59-549D1549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F407-2BCC-16FE-10EC-E2504E01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17196-BCA7-7DA6-C538-147CF126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1CE2-4471-8D49-9865-EDFCD7AC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01C78-5EF3-9281-0A98-E438FB5C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9FA9B-6B1B-26AE-FA9E-1FDBBDF3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09FE3-919B-D4BA-3353-38DFA45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D57C-56E7-AC67-5EE7-B81ACD97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D7EB-1D71-C3AE-A54E-BDF11979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CE901-7B05-D1FF-FA72-779D2AD64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FD0F7-246C-63AF-54BF-038EB3EF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9920-45CC-26C0-0A28-2EE861DC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179B6-64EA-0C8D-20C6-718893B9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5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89F1-BD63-EF42-97BF-4C814D60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D406D-88E1-AAB9-AE09-487B49FF1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3022F-F160-B9A1-02C6-5BFD6317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92189-1C86-B81E-9A81-A75451F7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82E3-29CF-80CF-BC99-A414AF3D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8DF2-5ABC-6112-D6E9-F4B39422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B9515-2ADD-C276-8F00-170C2489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2B22-F01F-11A2-E5E2-61B3AFAE7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D3B2-475B-3062-AA5C-05C3E388B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90E3-0E5B-4478-B850-FA998F8610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5DB8-9E4E-3A3B-B1E1-5D5DD7073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81D3-C44C-1688-7880-26096C3D1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C935-C98A-49CB-B3F8-CF1BD35E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5D0A0-D8E7-339B-C21B-AD458413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Spread Information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97991-5BCD-C9FD-D046-1AB0DB453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27 </a:t>
            </a:r>
            <a:r>
              <a:rPr lang="es-MX" dirty="0" err="1"/>
              <a:t>Reported</a:t>
            </a:r>
            <a:r>
              <a:rPr lang="es-MX" dirty="0"/>
              <a:t> </a:t>
            </a:r>
            <a:r>
              <a:rPr lang="es-MX" dirty="0" err="1"/>
              <a:t>Speech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C575E-52C3-CCF8-F1D4-E4CF9872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96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C21D7-9C71-21E1-F2B5-3E6B60EB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/>
              <a:t>She said, he said…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6C96-2B38-9510-3021-B7FA4EAA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Think about information you have just heard.</a:t>
            </a:r>
          </a:p>
          <a:p>
            <a:pPr marL="0" indent="0">
              <a:buNone/>
            </a:pPr>
            <a:r>
              <a:rPr lang="en-US" dirty="0"/>
              <a:t>One coworker quotes you, and they say what they think about it.</a:t>
            </a:r>
          </a:p>
          <a:p>
            <a:pPr marL="0" indent="0">
              <a:buNone/>
            </a:pPr>
            <a:r>
              <a:rPr lang="en-US" dirty="0"/>
              <a:t>Another coworker quotes the first and second, then add their own opinion until all have passed.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Person 1: USA officials confirmed the existence of aliens.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Person 2: Person one said that USA official had confirmed the existence of aliens. I think it is not true.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Person 3: Person one said that USA official had confirmed the existence of aliens. Person two said that they didn’t think it was true. Personally, I want to believe.</a:t>
            </a:r>
          </a:p>
        </p:txBody>
      </p:sp>
    </p:spTree>
    <p:extLst>
      <p:ext uri="{BB962C8B-B14F-4D97-AF65-F5344CB8AC3E}">
        <p14:creationId xmlns:p14="http://schemas.microsoft.com/office/powerpoint/2010/main" val="422844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/>
              <a:t>Information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vitalsmarts.com.au/wp-content/uploads/2021/05/How-to-deal-with-lunchroom-gossi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8" r="25282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Where do you find information?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Is it important to be up to date? 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Are you interested in celebrity gossip? Why?</a:t>
            </a:r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7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Reported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5155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In </a:t>
            </a:r>
            <a:r>
              <a:rPr lang="en-US" sz="1800" b="1" dirty="0"/>
              <a:t>Direct Speech</a:t>
            </a:r>
            <a:r>
              <a:rPr lang="en-US" sz="1800" dirty="0"/>
              <a:t>, we quote the speaker’s exact words.</a:t>
            </a:r>
          </a:p>
          <a:p>
            <a:pPr marL="0" indent="0">
              <a:buNone/>
            </a:pPr>
            <a:r>
              <a:rPr lang="en-US" sz="1800" dirty="0"/>
              <a:t>He said, “My sister was here yesterday.”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</a:t>
            </a:r>
            <a:r>
              <a:rPr lang="en-US" sz="1800" b="1" dirty="0"/>
              <a:t>Reported Speech</a:t>
            </a:r>
            <a:r>
              <a:rPr lang="en-US" sz="1800" dirty="0"/>
              <a:t>, we say, or report, what the speaker said.</a:t>
            </a:r>
          </a:p>
          <a:p>
            <a:pPr marL="0" indent="0">
              <a:buNone/>
            </a:pPr>
            <a:r>
              <a:rPr lang="en-US" sz="1800" dirty="0"/>
              <a:t>He said that his sister had been there the day before.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change a statement from direct speech into reported speech, we:</a:t>
            </a:r>
          </a:p>
          <a:p>
            <a:pPr marL="0" indent="0">
              <a:buNone/>
            </a:pPr>
            <a:r>
              <a:rPr lang="en-US" sz="1800" dirty="0"/>
              <a:t>– drop the quotation marks and the comma after the reporting verb. (punctuation)</a:t>
            </a:r>
          </a:p>
          <a:p>
            <a:pPr marL="0" indent="0">
              <a:buNone/>
            </a:pPr>
            <a:r>
              <a:rPr lang="en-US" sz="1800" dirty="0"/>
              <a:t>– make logical changes to the pronoun when necessary.</a:t>
            </a:r>
          </a:p>
          <a:p>
            <a:pPr marL="0" indent="0">
              <a:buNone/>
            </a:pPr>
            <a:r>
              <a:rPr lang="en-US" sz="1800" dirty="0"/>
              <a:t>– usually change the tense of the verb. It moves back in time if the reporting verb is in the past.</a:t>
            </a:r>
          </a:p>
          <a:p>
            <a:pPr marL="0" indent="0">
              <a:buNone/>
            </a:pPr>
            <a:r>
              <a:rPr lang="en-US" sz="1800" dirty="0"/>
              <a:t>– change expressions of time and place.</a:t>
            </a:r>
          </a:p>
        </p:txBody>
      </p:sp>
    </p:spTree>
    <p:extLst>
      <p:ext uri="{BB962C8B-B14F-4D97-AF65-F5344CB8AC3E}">
        <p14:creationId xmlns:p14="http://schemas.microsoft.com/office/powerpoint/2010/main" val="307154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tense of reported speech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95318"/>
              </p:ext>
            </p:extLst>
          </p:nvPr>
        </p:nvGraphicFramePr>
        <p:xfrm>
          <a:off x="838200" y="1690688"/>
          <a:ext cx="10515600" cy="425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9787468"/>
                    </a:ext>
                  </a:extLst>
                </a:gridCol>
                <a:gridCol w="2311908">
                  <a:extLst>
                    <a:ext uri="{9D8B030D-6E8A-4147-A177-3AD203B41FA5}">
                      <a16:colId xmlns:a16="http://schemas.microsoft.com/office/drawing/2014/main" val="1563524418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2506787306"/>
                    </a:ext>
                  </a:extLst>
                </a:gridCol>
                <a:gridCol w="2234184">
                  <a:extLst>
                    <a:ext uri="{9D8B030D-6E8A-4147-A177-3AD203B41FA5}">
                      <a16:colId xmlns:a16="http://schemas.microsoft.com/office/drawing/2014/main" val="3006240074"/>
                    </a:ext>
                  </a:extLst>
                </a:gridCol>
              </a:tblGrid>
              <a:tr h="400009">
                <a:tc>
                  <a:txBody>
                    <a:bodyPr/>
                    <a:lstStyle/>
                    <a:p>
                      <a:r>
                        <a:rPr lang="en-US" dirty="0"/>
                        <a:t>Direct speech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Tense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Reported</a:t>
                      </a:r>
                      <a:r>
                        <a:rPr lang="en-US" baseline="0" dirty="0"/>
                        <a:t> speech</a:t>
                      </a:r>
                      <a:endParaRPr lang="en-US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Tense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332312306"/>
                  </a:ext>
                </a:extLst>
              </a:tr>
              <a:tr h="400009">
                <a:tc>
                  <a:txBody>
                    <a:bodyPr/>
                    <a:lstStyle/>
                    <a:p>
                      <a:r>
                        <a:rPr lang="en-US" dirty="0"/>
                        <a:t>“I </a:t>
                      </a:r>
                      <a:r>
                        <a:rPr lang="en-US" b="1" dirty="0"/>
                        <a:t>live</a:t>
                      </a:r>
                      <a:r>
                        <a:rPr lang="en-US" dirty="0"/>
                        <a:t> in England.”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Simple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 said that she </a:t>
                      </a:r>
                      <a:r>
                        <a:rPr lang="en-US" b="1" dirty="0"/>
                        <a:t>lived</a:t>
                      </a:r>
                      <a:r>
                        <a:rPr lang="en-US" dirty="0"/>
                        <a:t> in England.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 simple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1287597814"/>
                  </a:ext>
                </a:extLst>
              </a:tr>
              <a:tr h="690427">
                <a:tc>
                  <a:txBody>
                    <a:bodyPr/>
                    <a:lstStyle/>
                    <a:p>
                      <a:r>
                        <a:rPr lang="en-US" dirty="0"/>
                        <a:t>“I </a:t>
                      </a:r>
                      <a:r>
                        <a:rPr lang="en-US" b="1" dirty="0"/>
                        <a:t>am living</a:t>
                      </a:r>
                      <a:r>
                        <a:rPr lang="en-US" dirty="0"/>
                        <a:t> in England.”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Continuous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 said that she </a:t>
                      </a:r>
                      <a:r>
                        <a:rPr lang="en-US" b="1" dirty="0"/>
                        <a:t>was living</a:t>
                      </a:r>
                      <a:r>
                        <a:rPr lang="en-US" dirty="0"/>
                        <a:t> in England.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 Continuous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1905927735"/>
                  </a:ext>
                </a:extLst>
              </a:tr>
              <a:tr h="690427">
                <a:tc>
                  <a:txBody>
                    <a:bodyPr/>
                    <a:lstStyle/>
                    <a:p>
                      <a:r>
                        <a:rPr lang="en-US" dirty="0"/>
                        <a:t>“I </a:t>
                      </a:r>
                      <a:r>
                        <a:rPr lang="en-US" b="1" dirty="0"/>
                        <a:t>lived</a:t>
                      </a:r>
                      <a:r>
                        <a:rPr lang="en-US" dirty="0"/>
                        <a:t> in England.”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</a:t>
                      </a:r>
                      <a:r>
                        <a:rPr lang="en-US" baseline="0" dirty="0"/>
                        <a:t> simple</a:t>
                      </a:r>
                      <a:endParaRPr lang="en-US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 said that she </a:t>
                      </a:r>
                      <a:r>
                        <a:rPr lang="en-US" b="1" dirty="0"/>
                        <a:t>had lived</a:t>
                      </a:r>
                      <a:r>
                        <a:rPr lang="en-US" dirty="0"/>
                        <a:t> in England.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</a:t>
                      </a:r>
                      <a:r>
                        <a:rPr lang="en-US" baseline="0" dirty="0"/>
                        <a:t> perfect simple</a:t>
                      </a:r>
                      <a:endParaRPr lang="en-US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1448657815"/>
                  </a:ext>
                </a:extLst>
              </a:tr>
              <a:tr h="690427">
                <a:tc>
                  <a:txBody>
                    <a:bodyPr/>
                    <a:lstStyle/>
                    <a:p>
                      <a:r>
                        <a:rPr lang="es-MX" dirty="0"/>
                        <a:t>“I</a:t>
                      </a:r>
                      <a:r>
                        <a:rPr lang="es-MX" baseline="0" dirty="0"/>
                        <a:t> </a:t>
                      </a:r>
                      <a:r>
                        <a:rPr lang="es-MX" b="1" baseline="0" dirty="0" err="1"/>
                        <a:t>was</a:t>
                      </a:r>
                      <a:r>
                        <a:rPr lang="es-MX" b="1" baseline="0" dirty="0"/>
                        <a:t> living </a:t>
                      </a:r>
                      <a:r>
                        <a:rPr lang="es-MX" baseline="0" dirty="0"/>
                        <a:t>in </a:t>
                      </a:r>
                      <a:r>
                        <a:rPr lang="es-MX" baseline="0" dirty="0" err="1"/>
                        <a:t>England</a:t>
                      </a:r>
                      <a:r>
                        <a:rPr lang="es-MX" baseline="0" dirty="0"/>
                        <a:t>.”</a:t>
                      </a:r>
                      <a:endParaRPr lang="en-US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Past Continuous</a:t>
                      </a:r>
                    </a:p>
                    <a:p>
                      <a:endParaRPr lang="en-US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said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that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she</a:t>
                      </a:r>
                      <a:r>
                        <a:rPr lang="es-MX" dirty="0"/>
                        <a:t> </a:t>
                      </a:r>
                      <a:r>
                        <a:rPr lang="es-MX" b="1" dirty="0" err="1"/>
                        <a:t>had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been</a:t>
                      </a:r>
                      <a:r>
                        <a:rPr lang="es-MX" b="1" dirty="0"/>
                        <a:t> living</a:t>
                      </a:r>
                      <a:r>
                        <a:rPr lang="es-MX" dirty="0"/>
                        <a:t> in </a:t>
                      </a:r>
                      <a:r>
                        <a:rPr lang="es-MX" dirty="0" err="1"/>
                        <a:t>England</a:t>
                      </a:r>
                      <a:r>
                        <a:rPr lang="es-MX" dirty="0"/>
                        <a:t>.</a:t>
                      </a:r>
                      <a:endParaRPr lang="en-US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/>
                        <a:t>perfect continuous</a:t>
                      </a:r>
                      <a:endParaRPr lang="en-US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1322258456"/>
                  </a:ext>
                </a:extLst>
              </a:tr>
              <a:tr h="690427">
                <a:tc>
                  <a:txBody>
                    <a:bodyPr/>
                    <a:lstStyle/>
                    <a:p>
                      <a:r>
                        <a:rPr lang="en-US" dirty="0"/>
                        <a:t>“I </a:t>
                      </a:r>
                      <a:r>
                        <a:rPr lang="en-US" b="1" dirty="0"/>
                        <a:t>have lived </a:t>
                      </a:r>
                      <a:r>
                        <a:rPr lang="en-US" dirty="0"/>
                        <a:t>in England.”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Perfect Simple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 said that she </a:t>
                      </a:r>
                      <a:r>
                        <a:rPr lang="en-US" b="1" dirty="0"/>
                        <a:t>had lived </a:t>
                      </a:r>
                      <a:r>
                        <a:rPr lang="en-US" dirty="0"/>
                        <a:t>in England.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Past</a:t>
                      </a:r>
                      <a:r>
                        <a:rPr lang="en-US" baseline="0" dirty="0"/>
                        <a:t> perfect simple</a:t>
                      </a:r>
                      <a:endParaRPr lang="en-US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430354001"/>
                  </a:ext>
                </a:extLst>
              </a:tr>
              <a:tr h="690427">
                <a:tc>
                  <a:txBody>
                    <a:bodyPr/>
                    <a:lstStyle/>
                    <a:p>
                      <a:r>
                        <a:rPr lang="en-US" dirty="0"/>
                        <a:t>“I </a:t>
                      </a:r>
                      <a:r>
                        <a:rPr lang="en-US" b="1" dirty="0"/>
                        <a:t>had lived </a:t>
                      </a:r>
                      <a:r>
                        <a:rPr lang="en-US" dirty="0"/>
                        <a:t>in England.”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</a:t>
                      </a:r>
                      <a:r>
                        <a:rPr lang="en-US" baseline="0" dirty="0"/>
                        <a:t> Perfect Simple</a:t>
                      </a:r>
                      <a:endParaRPr lang="en-US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 said that she </a:t>
                      </a:r>
                      <a:r>
                        <a:rPr lang="en-US" b="1" dirty="0"/>
                        <a:t>had lived</a:t>
                      </a:r>
                      <a:r>
                        <a:rPr lang="en-US" dirty="0"/>
                        <a:t> in England.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Past</a:t>
                      </a:r>
                      <a:r>
                        <a:rPr lang="en-US" baseline="0" dirty="0"/>
                        <a:t> perfect simple (no change)</a:t>
                      </a:r>
                      <a:endParaRPr lang="en-US" dirty="0"/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2069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1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Change it to reported speech.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Sam said, “I go to the bank twice a week.”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Sam said, “I am going to the bank.”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Sam said, “I went to the bank.”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Sam said, “I was going to the bank (when you called).”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Sam said, </a:t>
            </a:r>
            <a:r>
              <a:rPr lang="en-US" sz="2400" dirty="0"/>
              <a:t>“I have been to the bank.”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Sam said, “After I had been to the bank, I went home.”</a:t>
            </a:r>
          </a:p>
        </p:txBody>
      </p:sp>
    </p:spTree>
    <p:extLst>
      <p:ext uri="{BB962C8B-B14F-4D97-AF65-F5344CB8AC3E}">
        <p14:creationId xmlns:p14="http://schemas.microsoft.com/office/powerpoint/2010/main" val="215137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time and place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42881"/>
              </p:ext>
            </p:extLst>
          </p:nvPr>
        </p:nvGraphicFramePr>
        <p:xfrm>
          <a:off x="838200" y="1690688"/>
          <a:ext cx="10515600" cy="455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2105720081"/>
                    </a:ext>
                  </a:extLst>
                </a:gridCol>
                <a:gridCol w="5209032">
                  <a:extLst>
                    <a:ext uri="{9D8B030D-6E8A-4147-A177-3AD203B41FA5}">
                      <a16:colId xmlns:a16="http://schemas.microsoft.com/office/drawing/2014/main" val="3298952337"/>
                    </a:ext>
                  </a:extLst>
                </a:gridCol>
              </a:tblGrid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Direct Speech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Reported speech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376137635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That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568923088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These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487547506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Here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051710341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Now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Then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763308060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Today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That day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256368222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Yesterday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day before /  the previous day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670711442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tomorrow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next day /  the following</a:t>
                      </a:r>
                      <a:r>
                        <a:rPr lang="en-US" baseline="0" dirty="0"/>
                        <a:t> day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047963265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Last night / week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night / week before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852774771"/>
                  </a:ext>
                </a:extLst>
              </a:tr>
              <a:tr h="388266">
                <a:tc>
                  <a:txBody>
                    <a:bodyPr/>
                    <a:lstStyle/>
                    <a:p>
                      <a:r>
                        <a:rPr lang="en-US" dirty="0"/>
                        <a:t>Next week /  Sunday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following</a:t>
                      </a:r>
                      <a:r>
                        <a:rPr lang="en-US" baseline="0" dirty="0"/>
                        <a:t> week /  Sunday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645905219"/>
                  </a:ext>
                </a:extLst>
              </a:tr>
              <a:tr h="670159">
                <a:tc>
                  <a:txBody>
                    <a:bodyPr/>
                    <a:lstStyle/>
                    <a:p>
                      <a:r>
                        <a:rPr lang="en-US" dirty="0"/>
                        <a:t>Ex. My</a:t>
                      </a:r>
                      <a:r>
                        <a:rPr lang="en-US" baseline="0" dirty="0"/>
                        <a:t> coworker is giving her presentation </a:t>
                      </a:r>
                      <a:r>
                        <a:rPr lang="en-US" b="1" baseline="0" dirty="0"/>
                        <a:t>here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today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Ex. He said that his coworker</a:t>
                      </a:r>
                      <a:r>
                        <a:rPr lang="en-US" baseline="0" dirty="0"/>
                        <a:t> was giving her presentation </a:t>
                      </a:r>
                      <a:r>
                        <a:rPr lang="en-US" b="1" baseline="0" dirty="0"/>
                        <a:t>there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that day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23445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7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Change it to the correct time and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Tom said: “I put it here.”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Tom said: “I am going to do it today.”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Tom said: “I did it yesterday.”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Tom said: “I am not available now.”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Tom said: “I have never eaten this.”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Tom said: “Tomorrow is Saturday.”</a:t>
            </a:r>
          </a:p>
        </p:txBody>
      </p:sp>
    </p:spTree>
    <p:extLst>
      <p:ext uri="{BB962C8B-B14F-4D97-AF65-F5344CB8AC3E}">
        <p14:creationId xmlns:p14="http://schemas.microsoft.com/office/powerpoint/2010/main" val="309137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Said and Told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usually use the verbs said or told in reported speech. The verb told is always followed by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noun</a:t>
            </a:r>
            <a:r>
              <a:rPr lang="en-US" sz="2400" dirty="0"/>
              <a:t> or a </a:t>
            </a:r>
            <a:r>
              <a:rPr lang="en-US" sz="2400" b="1" dirty="0">
                <a:solidFill>
                  <a:schemeClr val="accent5"/>
                </a:solidFill>
              </a:rPr>
              <a:t>pronoun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r>
              <a:rPr lang="en-US" sz="2400" dirty="0"/>
              <a:t>“The teacher is coming.” (direct speech)</a:t>
            </a:r>
          </a:p>
          <a:p>
            <a:pPr marL="0" indent="0">
              <a:buNone/>
            </a:pPr>
            <a:r>
              <a:rPr lang="en-US" sz="2400" dirty="0"/>
              <a:t>He said that the teacher was coming. (reported speech)</a:t>
            </a:r>
          </a:p>
          <a:p>
            <a:pPr marL="0" indent="0">
              <a:buNone/>
            </a:pPr>
            <a:r>
              <a:rPr lang="en-US" sz="2400" dirty="0"/>
              <a:t>He told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students </a:t>
            </a:r>
            <a:r>
              <a:rPr lang="en-US" sz="2400" dirty="0"/>
              <a:t>that the teacher was coming. (reported speech)</a:t>
            </a:r>
          </a:p>
          <a:p>
            <a:pPr marL="0" indent="0">
              <a:buNone/>
            </a:pPr>
            <a:r>
              <a:rPr lang="en-US" sz="2400" dirty="0"/>
              <a:t>He told </a:t>
            </a:r>
            <a:r>
              <a:rPr lang="en-US" sz="2400" b="1" dirty="0">
                <a:solidFill>
                  <a:schemeClr val="accent5"/>
                </a:solidFill>
              </a:rPr>
              <a:t>us </a:t>
            </a:r>
            <a:r>
              <a:rPr lang="en-US" sz="2400" dirty="0"/>
              <a:t>that the teacher was coming. (reported speech)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use other reporting verbs, such as explain, complain, mention, promise, and add.</a:t>
            </a:r>
          </a:p>
          <a:p>
            <a:pPr marL="0" indent="0" algn="ctr">
              <a:buNone/>
            </a:pPr>
            <a:r>
              <a:rPr lang="en-US" sz="2400" dirty="0"/>
              <a:t> “We aren’t going because it’s raining.” (direct speech)</a:t>
            </a:r>
          </a:p>
          <a:p>
            <a:pPr marL="0" indent="0">
              <a:buNone/>
            </a:pPr>
            <a:r>
              <a:rPr lang="en-US" sz="2400" dirty="0"/>
              <a:t>He </a:t>
            </a:r>
            <a:r>
              <a:rPr lang="en-US" sz="2400" i="1" dirty="0"/>
              <a:t>explained</a:t>
            </a:r>
            <a:r>
              <a:rPr lang="en-US" sz="2400" dirty="0"/>
              <a:t> that they weren’t going because it was raining. (reported speech)</a:t>
            </a:r>
          </a:p>
        </p:txBody>
      </p:sp>
    </p:spTree>
    <p:extLst>
      <p:ext uri="{BB962C8B-B14F-4D97-AF65-F5344CB8AC3E}">
        <p14:creationId xmlns:p14="http://schemas.microsoft.com/office/powerpoint/2010/main" val="187307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Choose the correct one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fontAlgn="base">
              <a:buFont typeface="+mj-lt"/>
              <a:buAutoNum type="arabicPeriod"/>
              <a:tabLst/>
            </a:pPr>
            <a:r>
              <a:rPr lang="en-US" altLang="en-US" sz="2400" dirty="0"/>
              <a:t>They asked if I was looking for work and I </a:t>
            </a:r>
            <a:r>
              <a:rPr lang="en-US" altLang="en-US" sz="2400" b="1" dirty="0"/>
              <a:t>said / told</a:t>
            </a:r>
            <a:r>
              <a:rPr lang="en-US" altLang="en-US" sz="2400" dirty="0"/>
              <a:t> yes.</a:t>
            </a:r>
          </a:p>
          <a:p>
            <a:pPr marL="457200" marR="0" lvl="0" indent="-457200" fontAlgn="base">
              <a:buFont typeface="+mj-lt"/>
              <a:buAutoNum type="arabicPeriod"/>
              <a:tabLst/>
            </a:pPr>
            <a:r>
              <a:rPr lang="en-US" altLang="en-US" sz="2400" dirty="0"/>
              <a:t>Then he </a:t>
            </a:r>
            <a:r>
              <a:rPr lang="en-US" altLang="en-US" sz="2400" b="1" dirty="0"/>
              <a:t>said / told </a:t>
            </a:r>
            <a:r>
              <a:rPr lang="en-US" altLang="en-US" sz="2400" dirty="0"/>
              <a:t>me how he </a:t>
            </a:r>
            <a:r>
              <a:rPr lang="en-US" altLang="en-US" sz="2400"/>
              <a:t>had gotten </a:t>
            </a:r>
            <a:r>
              <a:rPr lang="en-US" altLang="en-US" sz="2400" dirty="0"/>
              <a:t>the job by lying about his age.</a:t>
            </a:r>
          </a:p>
          <a:p>
            <a:pPr marL="457200" marR="0" lvl="0" indent="-457200" fontAlgn="base">
              <a:buFont typeface="+mj-lt"/>
              <a:buAutoNum type="arabicPeriod"/>
              <a:tabLst/>
            </a:pPr>
            <a:r>
              <a:rPr lang="en-US" sz="2400" dirty="0"/>
              <a:t>She </a:t>
            </a:r>
            <a:r>
              <a:rPr lang="en-US" sz="2400" b="1" dirty="0"/>
              <a:t>said / told</a:t>
            </a:r>
            <a:r>
              <a:rPr lang="en-US" sz="2400" dirty="0"/>
              <a:t> him they were going on holiday.</a:t>
            </a:r>
          </a:p>
          <a:p>
            <a:pPr marL="457200" marR="0" lvl="0" indent="-457200" fontAlgn="base">
              <a:buFont typeface="+mj-lt"/>
              <a:buAutoNum type="arabicPeriod"/>
              <a:tabLst/>
            </a:pPr>
            <a:r>
              <a:rPr lang="en-US" sz="2400" dirty="0"/>
              <a:t>The boy </a:t>
            </a:r>
            <a:r>
              <a:rPr lang="en-US" sz="2400" b="1" dirty="0"/>
              <a:t>said / told</a:t>
            </a:r>
            <a:r>
              <a:rPr lang="en-US" sz="2400" dirty="0"/>
              <a:t> that he didn’t want any money.</a:t>
            </a:r>
          </a:p>
          <a:p>
            <a:pPr marL="457200" marR="0" lvl="0" indent="-457200" fontAlgn="base">
              <a:buFont typeface="+mj-lt"/>
              <a:buAutoNum type="arabicPeriod"/>
              <a:tabLst/>
            </a:pPr>
            <a:r>
              <a:rPr lang="en-US" sz="2400" dirty="0"/>
              <a:t>They </a:t>
            </a:r>
            <a:r>
              <a:rPr lang="en-US" sz="2400" b="1" dirty="0"/>
              <a:t>said / told </a:t>
            </a:r>
            <a:r>
              <a:rPr lang="en-US" sz="2400" dirty="0"/>
              <a:t>us to come back the next day.</a:t>
            </a:r>
          </a:p>
          <a:p>
            <a:pPr marL="457200" marR="0" lvl="0" indent="-457200" fontAlgn="base">
              <a:buFont typeface="+mj-lt"/>
              <a:buAutoNum type="arabicPeriod"/>
              <a:tabLst/>
            </a:pPr>
            <a:r>
              <a:rPr lang="en-US" sz="2400" dirty="0"/>
              <a:t>She </a:t>
            </a:r>
            <a:r>
              <a:rPr lang="en-US" sz="2400" b="1" dirty="0"/>
              <a:t>said / told </a:t>
            </a:r>
            <a:r>
              <a:rPr lang="en-US" sz="2400" dirty="0"/>
              <a:t>she would wait for us outside.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773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47B74A-F7F5-4C94-A639-36F8781AF6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27D8D3-459A-48DD-94AB-EFD475AF9841}"/>
</file>

<file path=customXml/itemProps3.xml><?xml version="1.0" encoding="utf-8"?>
<ds:datastoreItem xmlns:ds="http://schemas.openxmlformats.org/officeDocument/2006/customXml" ds:itemID="{1C2B958E-93A7-4EE6-A530-C59F677420CD}">
  <ds:schemaRefs>
    <ds:schemaRef ds:uri="http://purl.org/dc/elements/1.1/"/>
    <ds:schemaRef ds:uri="25750027-08e6-41d1-8109-3a25433f8b87"/>
    <ds:schemaRef ds:uri="http://schemas.openxmlformats.org/package/2006/metadata/core-properties"/>
    <ds:schemaRef ds:uri="http://purl.org/dc/dcmitype/"/>
    <ds:schemaRef ds:uri="fe7cff49-1afe-48e9-943d-43f7e7fe69d0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977</Words>
  <Application>Microsoft Office PowerPoint</Application>
  <PresentationFormat>Widescreen</PresentationFormat>
  <Paragraphs>130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Spread Information</vt:lpstr>
      <vt:lpstr>Information</vt:lpstr>
      <vt:lpstr>Reported speech</vt:lpstr>
      <vt:lpstr>Change tense of reported speech</vt:lpstr>
      <vt:lpstr>Change it to reported speech.</vt:lpstr>
      <vt:lpstr>Change time and place </vt:lpstr>
      <vt:lpstr>Change it to the correct time and place</vt:lpstr>
      <vt:lpstr>Said and Told</vt:lpstr>
      <vt:lpstr>Choose the correct one</vt:lpstr>
      <vt:lpstr>She said, he said…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Information</dc:title>
  <dc:creator>Ariane mariana Mendoza santa cruz</dc:creator>
  <cp:lastModifiedBy>Ariane mariana Mendoza santa cruz</cp:lastModifiedBy>
  <cp:revision>1</cp:revision>
  <dcterms:created xsi:type="dcterms:W3CDTF">2023-08-16T15:51:42Z</dcterms:created>
  <dcterms:modified xsi:type="dcterms:W3CDTF">2023-11-30T21:22:17Z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41000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</Properties>
</file>