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18074-573D-41CE-8ADC-EF2212734138}" v="4" dt="2023-08-17T22:07:21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9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0F618074-573D-41CE-8ADC-EF2212734138}"/>
    <pc:docChg chg="custSel addSld delSld modSld sldOrd">
      <pc:chgData name="Ariane mariana Mendoza santa cruz" userId="8f6cb26a-15a4-4782-98b2-5b116b4e55c4" providerId="ADAL" clId="{0F618074-573D-41CE-8ADC-EF2212734138}" dt="2023-08-17T22:08:17.396" v="24" actId="47"/>
      <pc:docMkLst>
        <pc:docMk/>
      </pc:docMkLst>
      <pc:sldChg chg="addSp modSp mod setBg addAnim">
        <pc:chgData name="Ariane mariana Mendoza santa cruz" userId="8f6cb26a-15a4-4782-98b2-5b116b4e55c4" providerId="ADAL" clId="{0F618074-573D-41CE-8ADC-EF2212734138}" dt="2023-08-17T22:01:43.466" v="2"/>
        <pc:sldMkLst>
          <pc:docMk/>
          <pc:sldMk cId="3944933383" sldId="256"/>
        </pc:sldMkLst>
        <pc:spChg chg="mod">
          <ac:chgData name="Ariane mariana Mendoza santa cruz" userId="8f6cb26a-15a4-4782-98b2-5b116b4e55c4" providerId="ADAL" clId="{0F618074-573D-41CE-8ADC-EF2212734138}" dt="2023-08-17T22:01:43.465" v="0" actId="26606"/>
          <ac:spMkLst>
            <pc:docMk/>
            <pc:sldMk cId="3944933383" sldId="256"/>
            <ac:spMk id="2" creationId="{8BBA88D1-77E3-9186-B939-AB2D307852CF}"/>
          </ac:spMkLst>
        </pc:spChg>
        <pc:spChg chg="mod">
          <ac:chgData name="Ariane mariana Mendoza santa cruz" userId="8f6cb26a-15a4-4782-98b2-5b116b4e55c4" providerId="ADAL" clId="{0F618074-573D-41CE-8ADC-EF2212734138}" dt="2023-08-17T22:01:43.465" v="0" actId="26606"/>
          <ac:spMkLst>
            <pc:docMk/>
            <pc:sldMk cId="3944933383" sldId="256"/>
            <ac:spMk id="3" creationId="{2611CFDA-5D65-8D5F-81CC-E6C2C5EE5257}"/>
          </ac:spMkLst>
        </pc:spChg>
        <pc:spChg chg="add">
          <ac:chgData name="Ariane mariana Mendoza santa cruz" userId="8f6cb26a-15a4-4782-98b2-5b116b4e55c4" providerId="ADAL" clId="{0F618074-573D-41CE-8ADC-EF2212734138}" dt="2023-08-17T22:01:43.465" v="0" actId="26606"/>
          <ac:spMkLst>
            <pc:docMk/>
            <pc:sldMk cId="3944933383" sldId="256"/>
            <ac:spMk id="8" creationId="{6F5A5072-7B47-4D32-B52A-4EBBF590B8A5}"/>
          </ac:spMkLst>
        </pc:spChg>
        <pc:spChg chg="add">
          <ac:chgData name="Ariane mariana Mendoza santa cruz" userId="8f6cb26a-15a4-4782-98b2-5b116b4e55c4" providerId="ADAL" clId="{0F618074-573D-41CE-8ADC-EF2212734138}" dt="2023-08-17T22:01:43.465" v="0" actId="26606"/>
          <ac:spMkLst>
            <pc:docMk/>
            <pc:sldMk cId="3944933383" sldId="256"/>
            <ac:spMk id="10" creationId="{9715DAF0-AE1B-46C9-8A6B-DB2AA05AB91D}"/>
          </ac:spMkLst>
        </pc:spChg>
        <pc:spChg chg="add">
          <ac:chgData name="Ariane mariana Mendoza santa cruz" userId="8f6cb26a-15a4-4782-98b2-5b116b4e55c4" providerId="ADAL" clId="{0F618074-573D-41CE-8ADC-EF2212734138}" dt="2023-08-17T22:01:43.465" v="0" actId="26606"/>
          <ac:spMkLst>
            <pc:docMk/>
            <pc:sldMk cId="3944933383" sldId="256"/>
            <ac:spMk id="12" creationId="{6016219D-510E-4184-9090-6D5578A87BD1}"/>
          </ac:spMkLst>
        </pc:spChg>
        <pc:spChg chg="add">
          <ac:chgData name="Ariane mariana Mendoza santa cruz" userId="8f6cb26a-15a4-4782-98b2-5b116b4e55c4" providerId="ADAL" clId="{0F618074-573D-41CE-8ADC-EF2212734138}" dt="2023-08-17T22:01:43.465" v="0" actId="26606"/>
          <ac:spMkLst>
            <pc:docMk/>
            <pc:sldMk cId="3944933383" sldId="256"/>
            <ac:spMk id="14" creationId="{AFF4A713-7B75-4B21-90D7-5AB19547C728}"/>
          </ac:spMkLst>
        </pc:spChg>
        <pc:spChg chg="add">
          <ac:chgData name="Ariane mariana Mendoza santa cruz" userId="8f6cb26a-15a4-4782-98b2-5b116b4e55c4" providerId="ADAL" clId="{0F618074-573D-41CE-8ADC-EF2212734138}" dt="2023-08-17T22:01:43.465" v="0" actId="26606"/>
          <ac:spMkLst>
            <pc:docMk/>
            <pc:sldMk cId="3944933383" sldId="256"/>
            <ac:spMk id="16" creationId="{DC631C0B-6DA6-4E57-8231-CE32B3434A7E}"/>
          </ac:spMkLst>
        </pc:spChg>
        <pc:spChg chg="add">
          <ac:chgData name="Ariane mariana Mendoza santa cruz" userId="8f6cb26a-15a4-4782-98b2-5b116b4e55c4" providerId="ADAL" clId="{0F618074-573D-41CE-8ADC-EF2212734138}" dt="2023-08-17T22:01:43.465" v="0" actId="26606"/>
          <ac:spMkLst>
            <pc:docMk/>
            <pc:sldMk cId="3944933383" sldId="256"/>
            <ac:spMk id="18" creationId="{C29501E6-A978-4A61-9689-9085AF97A53A}"/>
          </ac:spMkLst>
        </pc:spChg>
      </pc:sldChg>
      <pc:sldChg chg="new del ord">
        <pc:chgData name="Ariane mariana Mendoza santa cruz" userId="8f6cb26a-15a4-4782-98b2-5b116b4e55c4" providerId="ADAL" clId="{0F618074-573D-41CE-8ADC-EF2212734138}" dt="2023-08-17T22:08:17.396" v="24" actId="47"/>
        <pc:sldMkLst>
          <pc:docMk/>
          <pc:sldMk cId="2196403155" sldId="257"/>
        </pc:sldMkLst>
      </pc:sldChg>
      <pc:sldChg chg="modSp add mod">
        <pc:chgData name="Ariane mariana Mendoza santa cruz" userId="8f6cb26a-15a4-4782-98b2-5b116b4e55c4" providerId="ADAL" clId="{0F618074-573D-41CE-8ADC-EF2212734138}" dt="2023-08-17T22:02:22.427" v="10" actId="6549"/>
        <pc:sldMkLst>
          <pc:docMk/>
          <pc:sldMk cId="3856537006" sldId="258"/>
        </pc:sldMkLst>
        <pc:spChg chg="mod">
          <ac:chgData name="Ariane mariana Mendoza santa cruz" userId="8f6cb26a-15a4-4782-98b2-5b116b4e55c4" providerId="ADAL" clId="{0F618074-573D-41CE-8ADC-EF2212734138}" dt="2023-08-17T22:02:22.427" v="10" actId="6549"/>
          <ac:spMkLst>
            <pc:docMk/>
            <pc:sldMk cId="3856537006" sldId="258"/>
            <ac:spMk id="3" creationId="{00000000-0000-0000-0000-000000000000}"/>
          </ac:spMkLst>
        </pc:spChg>
      </pc:sldChg>
      <pc:sldChg chg="modSp add mod">
        <pc:chgData name="Ariane mariana Mendoza santa cruz" userId="8f6cb26a-15a4-4782-98b2-5b116b4e55c4" providerId="ADAL" clId="{0F618074-573D-41CE-8ADC-EF2212734138}" dt="2023-08-17T22:02:10.664" v="5" actId="27636"/>
        <pc:sldMkLst>
          <pc:docMk/>
          <pc:sldMk cId="1227132266" sldId="259"/>
        </pc:sldMkLst>
        <pc:spChg chg="mod">
          <ac:chgData name="Ariane mariana Mendoza santa cruz" userId="8f6cb26a-15a4-4782-98b2-5b116b4e55c4" providerId="ADAL" clId="{0F618074-573D-41CE-8ADC-EF2212734138}" dt="2023-08-17T22:02:10.664" v="5" actId="27636"/>
          <ac:spMkLst>
            <pc:docMk/>
            <pc:sldMk cId="1227132266" sldId="259"/>
            <ac:spMk id="3" creationId="{00000000-0000-0000-0000-000000000000}"/>
          </ac:spMkLst>
        </pc:spChg>
      </pc:sldChg>
      <pc:sldChg chg="addSp modSp add mod setBg">
        <pc:chgData name="Ariane mariana Mendoza santa cruz" userId="8f6cb26a-15a4-4782-98b2-5b116b4e55c4" providerId="ADAL" clId="{0F618074-573D-41CE-8ADC-EF2212734138}" dt="2023-08-17T22:07:34.309" v="19" actId="27636"/>
        <pc:sldMkLst>
          <pc:docMk/>
          <pc:sldMk cId="1612056505" sldId="260"/>
        </pc:sldMkLst>
        <pc:spChg chg="mod">
          <ac:chgData name="Ariane mariana Mendoza santa cruz" userId="8f6cb26a-15a4-4782-98b2-5b116b4e55c4" providerId="ADAL" clId="{0F618074-573D-41CE-8ADC-EF2212734138}" dt="2023-08-17T22:07:07.462" v="11" actId="26606"/>
          <ac:spMkLst>
            <pc:docMk/>
            <pc:sldMk cId="1612056505" sldId="260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0F618074-573D-41CE-8ADC-EF2212734138}" dt="2023-08-17T22:07:34.309" v="19" actId="27636"/>
          <ac:spMkLst>
            <pc:docMk/>
            <pc:sldMk cId="1612056505" sldId="260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0F618074-573D-41CE-8ADC-EF2212734138}" dt="2023-08-17T22:07:07.462" v="11" actId="26606"/>
          <ac:spMkLst>
            <pc:docMk/>
            <pc:sldMk cId="1612056505" sldId="260"/>
            <ac:spMk id="2055" creationId="{4F7EBAE4-9945-4473-9E34-B2C66EA0F03D}"/>
          </ac:spMkLst>
        </pc:spChg>
        <pc:spChg chg="add">
          <ac:chgData name="Ariane mariana Mendoza santa cruz" userId="8f6cb26a-15a4-4782-98b2-5b116b4e55c4" providerId="ADAL" clId="{0F618074-573D-41CE-8ADC-EF2212734138}" dt="2023-08-17T22:07:07.462" v="11" actId="26606"/>
          <ac:spMkLst>
            <pc:docMk/>
            <pc:sldMk cId="1612056505" sldId="260"/>
            <ac:spMk id="2057" creationId="{70BEB1E7-2F88-40BC-B73D-42E5B6F80BFC}"/>
          </ac:spMkLst>
        </pc:spChg>
        <pc:spChg chg="add">
          <ac:chgData name="Ariane mariana Mendoza santa cruz" userId="8f6cb26a-15a4-4782-98b2-5b116b4e55c4" providerId="ADAL" clId="{0F618074-573D-41CE-8ADC-EF2212734138}" dt="2023-08-17T22:07:07.462" v="11" actId="26606"/>
          <ac:spMkLst>
            <pc:docMk/>
            <pc:sldMk cId="1612056505" sldId="260"/>
            <ac:spMk id="2059" creationId="{A7B99495-F43F-4D80-A44F-2CB4764EB90B}"/>
          </ac:spMkLst>
        </pc:spChg>
        <pc:picChg chg="mod">
          <ac:chgData name="Ariane mariana Mendoza santa cruz" userId="8f6cb26a-15a4-4782-98b2-5b116b4e55c4" providerId="ADAL" clId="{0F618074-573D-41CE-8ADC-EF2212734138}" dt="2023-08-17T22:07:21.765" v="14" actId="1076"/>
          <ac:picMkLst>
            <pc:docMk/>
            <pc:sldMk cId="1612056505" sldId="260"/>
            <ac:picMk id="2050" creationId="{00000000-0000-0000-0000-000000000000}"/>
          </ac:picMkLst>
        </pc:picChg>
      </pc:sldChg>
      <pc:sldChg chg="modSp add mod">
        <pc:chgData name="Ariane mariana Mendoza santa cruz" userId="8f6cb26a-15a4-4782-98b2-5b116b4e55c4" providerId="ADAL" clId="{0F618074-573D-41CE-8ADC-EF2212734138}" dt="2023-08-17T22:07:50.335" v="20" actId="1076"/>
        <pc:sldMkLst>
          <pc:docMk/>
          <pc:sldMk cId="175126898" sldId="261"/>
        </pc:sldMkLst>
        <pc:spChg chg="mod">
          <ac:chgData name="Ariane mariana Mendoza santa cruz" userId="8f6cb26a-15a4-4782-98b2-5b116b4e55c4" providerId="ADAL" clId="{0F618074-573D-41CE-8ADC-EF2212734138}" dt="2023-08-17T22:07:50.335" v="20" actId="1076"/>
          <ac:spMkLst>
            <pc:docMk/>
            <pc:sldMk cId="175126898" sldId="261"/>
            <ac:spMk id="3" creationId="{00000000-0000-0000-0000-000000000000}"/>
          </ac:spMkLst>
        </pc:spChg>
      </pc:sldChg>
      <pc:sldChg chg="addSp modSp add mod setBg">
        <pc:chgData name="Ariane mariana Mendoza santa cruz" userId="8f6cb26a-15a4-4782-98b2-5b116b4e55c4" providerId="ADAL" clId="{0F618074-573D-41CE-8ADC-EF2212734138}" dt="2023-08-17T22:07:59.542" v="22" actId="14100"/>
        <pc:sldMkLst>
          <pc:docMk/>
          <pc:sldMk cId="1545078561" sldId="262"/>
        </pc:sldMkLst>
        <pc:spChg chg="mod">
          <ac:chgData name="Ariane mariana Mendoza santa cruz" userId="8f6cb26a-15a4-4782-98b2-5b116b4e55c4" providerId="ADAL" clId="{0F618074-573D-41CE-8ADC-EF2212734138}" dt="2023-08-17T22:07:56.762" v="21" actId="26606"/>
          <ac:spMkLst>
            <pc:docMk/>
            <pc:sldMk cId="1545078561" sldId="262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0F618074-573D-41CE-8ADC-EF2212734138}" dt="2023-08-17T22:07:59.542" v="22" actId="14100"/>
          <ac:spMkLst>
            <pc:docMk/>
            <pc:sldMk cId="1545078561" sldId="262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0F618074-573D-41CE-8ADC-EF2212734138}" dt="2023-08-17T22:07:56.762" v="21" actId="26606"/>
          <ac:spMkLst>
            <pc:docMk/>
            <pc:sldMk cId="1545078561" sldId="262"/>
            <ac:spMk id="8" creationId="{979E27D9-03C7-44E2-9FF8-15D0C8506AF7}"/>
          </ac:spMkLst>
        </pc:spChg>
        <pc:spChg chg="add">
          <ac:chgData name="Ariane mariana Mendoza santa cruz" userId="8f6cb26a-15a4-4782-98b2-5b116b4e55c4" providerId="ADAL" clId="{0F618074-573D-41CE-8ADC-EF2212734138}" dt="2023-08-17T22:07:56.762" v="21" actId="26606"/>
          <ac:spMkLst>
            <pc:docMk/>
            <pc:sldMk cId="1545078561" sldId="262"/>
            <ac:spMk id="10" creationId="{EEBF1590-3B36-48EE-A89D-3B6F3CB256AB}"/>
          </ac:spMkLst>
        </pc:spChg>
        <pc:spChg chg="add">
          <ac:chgData name="Ariane mariana Mendoza santa cruz" userId="8f6cb26a-15a4-4782-98b2-5b116b4e55c4" providerId="ADAL" clId="{0F618074-573D-41CE-8ADC-EF2212734138}" dt="2023-08-17T22:07:56.762" v="21" actId="26606"/>
          <ac:spMkLst>
            <pc:docMk/>
            <pc:sldMk cId="1545078561" sldId="262"/>
            <ac:spMk id="12" creationId="{AC8F6C8C-AB5A-4548-942D-E3FD40ACBC49}"/>
          </ac:spMkLst>
        </pc:spChg>
      </pc:sldChg>
      <pc:sldChg chg="addSp modSp add mod setBg">
        <pc:chgData name="Ariane mariana Mendoza santa cruz" userId="8f6cb26a-15a4-4782-98b2-5b116b4e55c4" providerId="ADAL" clId="{0F618074-573D-41CE-8ADC-EF2212734138}" dt="2023-08-17T22:08:10.241" v="23" actId="26606"/>
        <pc:sldMkLst>
          <pc:docMk/>
          <pc:sldMk cId="3440866756" sldId="263"/>
        </pc:sldMkLst>
        <pc:spChg chg="mod">
          <ac:chgData name="Ariane mariana Mendoza santa cruz" userId="8f6cb26a-15a4-4782-98b2-5b116b4e55c4" providerId="ADAL" clId="{0F618074-573D-41CE-8ADC-EF2212734138}" dt="2023-08-17T22:08:10.241" v="23" actId="26606"/>
          <ac:spMkLst>
            <pc:docMk/>
            <pc:sldMk cId="3440866756" sldId="263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0F618074-573D-41CE-8ADC-EF2212734138}" dt="2023-08-17T22:08:10.241" v="23" actId="26606"/>
          <ac:spMkLst>
            <pc:docMk/>
            <pc:sldMk cId="3440866756" sldId="263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0F618074-573D-41CE-8ADC-EF2212734138}" dt="2023-08-17T22:08:10.241" v="23" actId="26606"/>
          <ac:spMkLst>
            <pc:docMk/>
            <pc:sldMk cId="3440866756" sldId="263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0F618074-573D-41CE-8ADC-EF2212734138}" dt="2023-08-17T22:08:10.241" v="23" actId="26606"/>
          <ac:spMkLst>
            <pc:docMk/>
            <pc:sldMk cId="3440866756" sldId="263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0F618074-573D-41CE-8ADC-EF2212734138}" dt="2023-08-17T22:08:10.241" v="23" actId="26606"/>
          <ac:spMkLst>
            <pc:docMk/>
            <pc:sldMk cId="3440866756" sldId="263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0F618074-573D-41CE-8ADC-EF2212734138}" dt="2023-08-17T22:08:10.241" v="23" actId="26606"/>
          <ac:spMkLst>
            <pc:docMk/>
            <pc:sldMk cId="3440866756" sldId="263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0F618074-573D-41CE-8ADC-EF2212734138}" dt="2023-08-17T22:08:10.241" v="23" actId="26606"/>
          <ac:spMkLst>
            <pc:docMk/>
            <pc:sldMk cId="3440866756" sldId="263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0F618074-573D-41CE-8ADC-EF2212734138}" dt="2023-08-17T22:08:10.241" v="23" actId="26606"/>
          <ac:spMkLst>
            <pc:docMk/>
            <pc:sldMk cId="3440866756" sldId="263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0F618074-573D-41CE-8ADC-EF2212734138}" dt="2023-08-17T22:08:10.241" v="23" actId="26606"/>
          <ac:spMkLst>
            <pc:docMk/>
            <pc:sldMk cId="3440866756" sldId="263"/>
            <ac:spMk id="20" creationId="{8D71EDA1-87BF-4D5D-AB79-F346FD19278A}"/>
          </ac:spMkLst>
        </pc:spChg>
      </pc:sldChg>
      <pc:sldChg chg="add">
        <pc:chgData name="Ariane mariana Mendoza santa cruz" userId="8f6cb26a-15a4-4782-98b2-5b116b4e55c4" providerId="ADAL" clId="{0F618074-573D-41CE-8ADC-EF2212734138}" dt="2023-08-17T22:02:10.572" v="4"/>
        <pc:sldMkLst>
          <pc:docMk/>
          <pc:sldMk cId="240352709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5950C-4621-41ED-BD2C-CA5A4786308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9D241-9800-4E43-AE0C-8BDEE9F7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Sara asked Joe if Steve had given him those links.</a:t>
            </a:r>
          </a:p>
          <a:p>
            <a:r>
              <a:rPr lang="en-US" dirty="0"/>
              <a:t>2. The tourist asked if that was a common</a:t>
            </a:r>
            <a:r>
              <a:rPr lang="en-US" baseline="0" dirty="0"/>
              <a:t> situation in the country</a:t>
            </a:r>
            <a:r>
              <a:rPr lang="en-US" dirty="0"/>
              <a:t>.</a:t>
            </a:r>
          </a:p>
          <a:p>
            <a:r>
              <a:rPr lang="en-US" dirty="0"/>
              <a:t>3. Peter wondered whether he had correct information with him or not.</a:t>
            </a:r>
          </a:p>
          <a:p>
            <a:r>
              <a:rPr lang="en-US" dirty="0"/>
              <a:t>4. He asked if the economy</a:t>
            </a:r>
            <a:r>
              <a:rPr lang="en-US" baseline="0" dirty="0"/>
              <a:t> was worsening</a:t>
            </a:r>
            <a:r>
              <a:rPr lang="en-US" dirty="0"/>
              <a:t>.</a:t>
            </a:r>
          </a:p>
          <a:p>
            <a:r>
              <a:rPr lang="en-US" dirty="0"/>
              <a:t>5. Reese wanted to know if Sally and Kate were reading the newspaper.</a:t>
            </a:r>
          </a:p>
          <a:p>
            <a:r>
              <a:rPr lang="en-US" dirty="0"/>
              <a:t>6. Zack asked his girlfriend whether her mother had turned</a:t>
            </a:r>
            <a:r>
              <a:rPr lang="en-US" baseline="0" dirty="0"/>
              <a:t> on the news </a:t>
            </a:r>
            <a:r>
              <a:rPr lang="en-US" dirty="0"/>
              <a:t>yet.</a:t>
            </a:r>
          </a:p>
          <a:p>
            <a:r>
              <a:rPr lang="en-US" dirty="0"/>
              <a:t>7. Ben asked Penny if she was aware of the consequences</a:t>
            </a:r>
            <a:r>
              <a:rPr lang="en-US" baseline="0" dirty="0"/>
              <a:t> that was going to have</a:t>
            </a:r>
            <a:r>
              <a:rPr lang="en-US" dirty="0"/>
              <a:t>.</a:t>
            </a:r>
          </a:p>
          <a:p>
            <a:r>
              <a:rPr lang="en-US" dirty="0"/>
              <a:t>8. I wondered whether they had been live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CDA72-D5C9-4D71-8A12-61FB0C5F00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He asked who had been the reporter the previous month / the month before.</a:t>
            </a:r>
          </a:p>
          <a:p>
            <a:r>
              <a:rPr lang="en-US" dirty="0"/>
              <a:t>2. Sue wanted to know when the president finished his period.</a:t>
            </a:r>
          </a:p>
          <a:p>
            <a:r>
              <a:rPr lang="en-US" dirty="0"/>
              <a:t>3. Kate asked her brother why he didn’t read the news on Twitter.</a:t>
            </a:r>
          </a:p>
          <a:p>
            <a:r>
              <a:rPr lang="en-US" dirty="0"/>
              <a:t>4. The man inquired how much me and my husband / my husband and I / we had spent on</a:t>
            </a:r>
          </a:p>
          <a:p>
            <a:r>
              <a:rPr lang="en-US" dirty="0"/>
              <a:t>entertainment so far that month.</a:t>
            </a:r>
          </a:p>
          <a:p>
            <a:r>
              <a:rPr lang="en-US" dirty="0"/>
              <a:t>5. We inquired where the link for the podcast was.</a:t>
            </a:r>
          </a:p>
          <a:p>
            <a:r>
              <a:rPr lang="en-US" dirty="0"/>
              <a:t>6. The survey</a:t>
            </a:r>
            <a:r>
              <a:rPr lang="en-US" baseline="0" dirty="0"/>
              <a:t> </a:t>
            </a:r>
            <a:r>
              <a:rPr lang="en-US" dirty="0"/>
              <a:t>asked them which media they had preferred.</a:t>
            </a:r>
          </a:p>
          <a:p>
            <a:r>
              <a:rPr lang="en-US" dirty="0"/>
              <a:t>7. They wanted to know how she knew about the latest</a:t>
            </a:r>
            <a:r>
              <a:rPr lang="en-US" baseline="0" dirty="0"/>
              <a:t> news</a:t>
            </a:r>
            <a:r>
              <a:rPr lang="en-US" dirty="0"/>
              <a:t>.</a:t>
            </a:r>
          </a:p>
          <a:p>
            <a:r>
              <a:rPr lang="en-US" dirty="0"/>
              <a:t>8. Jenny wondered what information she needed to write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CDA72-D5C9-4D71-8A12-61FB0C5F00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Asked</a:t>
            </a:r>
          </a:p>
          <a:p>
            <a:pPr marL="0" indent="0">
              <a:buNone/>
            </a:pPr>
            <a:r>
              <a:rPr lang="en-US" dirty="0"/>
              <a:t>2. who</a:t>
            </a:r>
          </a:p>
          <a:p>
            <a:r>
              <a:rPr lang="en-US" dirty="0"/>
              <a:t>3. know</a:t>
            </a:r>
          </a:p>
          <a:p>
            <a:r>
              <a:rPr lang="en-US" dirty="0"/>
              <a:t>4. 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 When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 Wondered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7. how many</a:t>
            </a:r>
          </a:p>
          <a:p>
            <a:r>
              <a:rPr lang="en-US" dirty="0"/>
              <a:t>8. wanted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CDA72-D5C9-4D71-8A12-61FB0C5F00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https://www.youtube.com/watch?v=eWHN7pBRzIo </a:t>
            </a:r>
          </a:p>
          <a:p>
            <a:r>
              <a:rPr lang="es-MX" dirty="0"/>
              <a:t>Do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like</a:t>
            </a:r>
            <a:r>
              <a:rPr lang="es-MX" dirty="0"/>
              <a:t> living in NY </a:t>
            </a:r>
            <a:r>
              <a:rPr lang="es-MX" dirty="0" err="1"/>
              <a:t>city</a:t>
            </a:r>
            <a:r>
              <a:rPr lang="es-MX" dirty="0"/>
              <a:t>?</a:t>
            </a:r>
            <a:r>
              <a:rPr lang="es-MX" baseline="0" dirty="0"/>
              <a:t> He </a:t>
            </a:r>
            <a:r>
              <a:rPr lang="es-MX" baseline="0" dirty="0" err="1"/>
              <a:t>asked</a:t>
            </a:r>
            <a:r>
              <a:rPr lang="es-MX" baseline="0" dirty="0"/>
              <a:t> </a:t>
            </a:r>
            <a:r>
              <a:rPr lang="es-MX" baseline="0" dirty="0" err="1"/>
              <a:t>her</a:t>
            </a:r>
            <a:r>
              <a:rPr lang="es-MX" baseline="0" dirty="0"/>
              <a:t> </a:t>
            </a:r>
            <a:r>
              <a:rPr lang="es-MX" baseline="0" dirty="0" err="1"/>
              <a:t>if</a:t>
            </a:r>
            <a:r>
              <a:rPr lang="es-MX" baseline="0" dirty="0"/>
              <a:t> </a:t>
            </a:r>
            <a:r>
              <a:rPr lang="es-MX" baseline="0" dirty="0" err="1"/>
              <a:t>she</a:t>
            </a:r>
            <a:r>
              <a:rPr lang="es-MX" baseline="0" dirty="0"/>
              <a:t> </a:t>
            </a:r>
            <a:r>
              <a:rPr lang="es-MX" baseline="0" dirty="0" err="1"/>
              <a:t>liked</a:t>
            </a:r>
            <a:r>
              <a:rPr lang="es-MX" baseline="0" dirty="0"/>
              <a:t> living in NY </a:t>
            </a:r>
            <a:r>
              <a:rPr lang="es-MX" baseline="0" dirty="0" err="1"/>
              <a:t>city</a:t>
            </a:r>
            <a:endParaRPr lang="es-MX" baseline="0" dirty="0"/>
          </a:p>
          <a:p>
            <a:r>
              <a:rPr lang="es-MX" baseline="0" dirty="0" err="1"/>
              <a:t>Where</a:t>
            </a:r>
            <a:r>
              <a:rPr lang="es-MX" baseline="0" dirty="0"/>
              <a:t> </a:t>
            </a:r>
            <a:r>
              <a:rPr lang="es-MX" baseline="0" dirty="0" err="1"/>
              <a:t>did</a:t>
            </a:r>
            <a:r>
              <a:rPr lang="es-MX" baseline="0" dirty="0"/>
              <a:t> </a:t>
            </a:r>
            <a:r>
              <a:rPr lang="es-MX" baseline="0" dirty="0" err="1"/>
              <a:t>you</a:t>
            </a:r>
            <a:r>
              <a:rPr lang="es-MX" baseline="0" dirty="0"/>
              <a:t> </a:t>
            </a:r>
            <a:r>
              <a:rPr lang="es-MX" baseline="0" dirty="0" err="1"/>
              <a:t>grow</a:t>
            </a:r>
            <a:r>
              <a:rPr lang="es-MX" baseline="0" dirty="0"/>
              <a:t> up? He </a:t>
            </a:r>
            <a:r>
              <a:rPr lang="es-MX" baseline="0" dirty="0" err="1"/>
              <a:t>asked</a:t>
            </a:r>
            <a:r>
              <a:rPr lang="es-MX" baseline="0" dirty="0"/>
              <a:t> </a:t>
            </a:r>
            <a:r>
              <a:rPr lang="es-MX" baseline="0" dirty="0" err="1"/>
              <a:t>her</a:t>
            </a:r>
            <a:r>
              <a:rPr lang="es-MX" baseline="0" dirty="0"/>
              <a:t> </a:t>
            </a:r>
            <a:r>
              <a:rPr lang="es-MX" baseline="0" dirty="0" err="1"/>
              <a:t>where</a:t>
            </a:r>
            <a:r>
              <a:rPr lang="es-MX" baseline="0" dirty="0"/>
              <a:t> </a:t>
            </a:r>
            <a:r>
              <a:rPr lang="es-MX" baseline="0" dirty="0" err="1"/>
              <a:t>she</a:t>
            </a:r>
            <a:r>
              <a:rPr lang="es-MX" baseline="0" dirty="0"/>
              <a:t> </a:t>
            </a:r>
            <a:r>
              <a:rPr lang="es-MX" baseline="0" dirty="0" err="1"/>
              <a:t>had</a:t>
            </a:r>
            <a:r>
              <a:rPr lang="es-MX" baseline="0" dirty="0"/>
              <a:t> </a:t>
            </a:r>
            <a:r>
              <a:rPr lang="es-MX" baseline="0" dirty="0" err="1"/>
              <a:t>grown</a:t>
            </a:r>
            <a:r>
              <a:rPr lang="es-MX" baseline="0" dirty="0"/>
              <a:t> up.</a:t>
            </a:r>
          </a:p>
          <a:p>
            <a:r>
              <a:rPr lang="es-MX" baseline="0" dirty="0" err="1"/>
              <a:t>What</a:t>
            </a:r>
            <a:r>
              <a:rPr lang="es-MX" baseline="0" dirty="0"/>
              <a:t> do </a:t>
            </a:r>
            <a:r>
              <a:rPr lang="es-MX" baseline="0" dirty="0" err="1"/>
              <a:t>you</a:t>
            </a:r>
            <a:r>
              <a:rPr lang="es-MX" baseline="0" dirty="0"/>
              <a:t> miss </a:t>
            </a:r>
            <a:r>
              <a:rPr lang="es-MX" baseline="0" dirty="0" err="1"/>
              <a:t>most</a:t>
            </a:r>
            <a:r>
              <a:rPr lang="es-MX" baseline="0" dirty="0"/>
              <a:t> </a:t>
            </a:r>
            <a:r>
              <a:rPr lang="es-MX" baseline="0" dirty="0" err="1"/>
              <a:t>about</a:t>
            </a:r>
            <a:r>
              <a:rPr lang="es-MX" baseline="0" dirty="0"/>
              <a:t> </a:t>
            </a:r>
            <a:r>
              <a:rPr lang="es-MX" baseline="0" dirty="0" err="1"/>
              <a:t>England</a:t>
            </a:r>
            <a:r>
              <a:rPr lang="es-MX" baseline="0" dirty="0"/>
              <a:t> </a:t>
            </a:r>
            <a:r>
              <a:rPr lang="es-MX" baseline="0" dirty="0" err="1"/>
              <a:t>when</a:t>
            </a:r>
            <a:r>
              <a:rPr lang="es-MX" baseline="0" dirty="0"/>
              <a:t> in </a:t>
            </a:r>
            <a:r>
              <a:rPr lang="es-MX" baseline="0" dirty="0" err="1"/>
              <a:t>America</a:t>
            </a:r>
            <a:r>
              <a:rPr lang="es-MX" baseline="0" dirty="0"/>
              <a:t>? He </a:t>
            </a:r>
            <a:r>
              <a:rPr lang="es-MX" baseline="0" dirty="0" err="1"/>
              <a:t>asked</a:t>
            </a:r>
            <a:r>
              <a:rPr lang="es-MX" baseline="0" dirty="0"/>
              <a:t> </a:t>
            </a:r>
            <a:r>
              <a:rPr lang="es-MX" baseline="0" dirty="0" err="1"/>
              <a:t>her</a:t>
            </a:r>
            <a:r>
              <a:rPr lang="es-MX" baseline="0" dirty="0"/>
              <a:t> </a:t>
            </a:r>
            <a:r>
              <a:rPr lang="es-MX" baseline="0" dirty="0" err="1"/>
              <a:t>what</a:t>
            </a:r>
            <a:r>
              <a:rPr lang="es-MX" baseline="0" dirty="0"/>
              <a:t> </a:t>
            </a:r>
            <a:r>
              <a:rPr lang="es-MX" baseline="0" dirty="0" err="1"/>
              <a:t>did</a:t>
            </a:r>
            <a:r>
              <a:rPr lang="es-MX" baseline="0" dirty="0"/>
              <a:t> </a:t>
            </a:r>
            <a:r>
              <a:rPr lang="es-MX" baseline="0" dirty="0" err="1"/>
              <a:t>she</a:t>
            </a:r>
            <a:r>
              <a:rPr lang="es-MX" baseline="0" dirty="0"/>
              <a:t> miss </a:t>
            </a:r>
            <a:r>
              <a:rPr lang="es-MX" baseline="0" dirty="0" err="1"/>
              <a:t>most</a:t>
            </a:r>
            <a:r>
              <a:rPr lang="es-MX" baseline="0" dirty="0"/>
              <a:t> </a:t>
            </a:r>
            <a:r>
              <a:rPr lang="es-MX" baseline="0" dirty="0" err="1"/>
              <a:t>about</a:t>
            </a:r>
            <a:r>
              <a:rPr lang="es-MX" baseline="0" dirty="0"/>
              <a:t> </a:t>
            </a:r>
            <a:r>
              <a:rPr lang="es-MX" baseline="0" dirty="0" err="1"/>
              <a:t>England</a:t>
            </a:r>
            <a:r>
              <a:rPr lang="es-MX" baseline="0" dirty="0"/>
              <a:t>.</a:t>
            </a:r>
          </a:p>
          <a:p>
            <a:r>
              <a:rPr lang="es-MX" baseline="0" dirty="0" err="1"/>
              <a:t>What</a:t>
            </a:r>
            <a:r>
              <a:rPr lang="es-MX" baseline="0" dirty="0"/>
              <a:t> do </a:t>
            </a:r>
            <a:r>
              <a:rPr lang="es-MX" baseline="0" dirty="0" err="1"/>
              <a:t>you</a:t>
            </a:r>
            <a:r>
              <a:rPr lang="es-MX" baseline="0" dirty="0"/>
              <a:t> miss </a:t>
            </a:r>
            <a:r>
              <a:rPr lang="es-MX" baseline="0" dirty="0" err="1"/>
              <a:t>most</a:t>
            </a:r>
            <a:r>
              <a:rPr lang="es-MX" baseline="0" dirty="0"/>
              <a:t> </a:t>
            </a:r>
            <a:r>
              <a:rPr lang="es-MX" baseline="0" dirty="0" err="1"/>
              <a:t>about</a:t>
            </a:r>
            <a:r>
              <a:rPr lang="es-MX" baseline="0" dirty="0"/>
              <a:t> </a:t>
            </a:r>
            <a:r>
              <a:rPr lang="es-MX" baseline="0" dirty="0" err="1"/>
              <a:t>America</a:t>
            </a:r>
            <a:r>
              <a:rPr lang="es-MX" baseline="0" dirty="0"/>
              <a:t> </a:t>
            </a:r>
            <a:r>
              <a:rPr lang="es-MX" baseline="0" dirty="0" err="1"/>
              <a:t>when</a:t>
            </a:r>
            <a:r>
              <a:rPr lang="es-MX" baseline="0" dirty="0"/>
              <a:t> in </a:t>
            </a:r>
            <a:r>
              <a:rPr lang="es-MX" baseline="0" dirty="0" err="1"/>
              <a:t>England</a:t>
            </a:r>
            <a:r>
              <a:rPr lang="es-MX" baseline="0" dirty="0"/>
              <a:t>? He </a:t>
            </a:r>
            <a:r>
              <a:rPr lang="es-MX" baseline="0" dirty="0" err="1"/>
              <a:t>asked</a:t>
            </a:r>
            <a:r>
              <a:rPr lang="es-MX" baseline="0" dirty="0"/>
              <a:t> </a:t>
            </a:r>
            <a:r>
              <a:rPr lang="es-MX" baseline="0" dirty="0" err="1"/>
              <a:t>her</a:t>
            </a:r>
            <a:r>
              <a:rPr lang="es-MX" baseline="0" dirty="0"/>
              <a:t> </a:t>
            </a:r>
            <a:r>
              <a:rPr lang="es-MX" baseline="0" dirty="0" err="1"/>
              <a:t>what</a:t>
            </a:r>
            <a:r>
              <a:rPr lang="es-MX" baseline="0" dirty="0"/>
              <a:t> </a:t>
            </a:r>
            <a:r>
              <a:rPr lang="es-MX" baseline="0" dirty="0" err="1"/>
              <a:t>did</a:t>
            </a:r>
            <a:r>
              <a:rPr lang="es-MX" baseline="0" dirty="0"/>
              <a:t> </a:t>
            </a:r>
            <a:r>
              <a:rPr lang="es-MX" baseline="0" dirty="0" err="1"/>
              <a:t>she</a:t>
            </a:r>
            <a:r>
              <a:rPr lang="es-MX" baseline="0" dirty="0"/>
              <a:t> miss </a:t>
            </a:r>
            <a:r>
              <a:rPr lang="es-MX" baseline="0" dirty="0" err="1"/>
              <a:t>most</a:t>
            </a:r>
            <a:r>
              <a:rPr lang="es-MX" baseline="0" dirty="0"/>
              <a:t> </a:t>
            </a:r>
            <a:r>
              <a:rPr lang="es-MX" baseline="0" dirty="0" err="1"/>
              <a:t>about</a:t>
            </a:r>
            <a:r>
              <a:rPr lang="es-MX" baseline="0" dirty="0"/>
              <a:t> </a:t>
            </a:r>
            <a:r>
              <a:rPr lang="es-MX" baseline="0" dirty="0" err="1"/>
              <a:t>America</a:t>
            </a:r>
            <a:r>
              <a:rPr lang="es-MX" baseline="0" dirty="0"/>
              <a:t>.</a:t>
            </a:r>
          </a:p>
          <a:p>
            <a:r>
              <a:rPr lang="es-MX" baseline="0" dirty="0" err="1"/>
              <a:t>Is</a:t>
            </a:r>
            <a:r>
              <a:rPr lang="es-MX" baseline="0" dirty="0"/>
              <a:t> </a:t>
            </a:r>
            <a:r>
              <a:rPr lang="es-MX" baseline="0" dirty="0" err="1"/>
              <a:t>there</a:t>
            </a:r>
            <a:r>
              <a:rPr lang="es-MX" baseline="0" dirty="0"/>
              <a:t> </a:t>
            </a:r>
            <a:r>
              <a:rPr lang="es-MX" baseline="0" dirty="0" err="1"/>
              <a:t>anything</a:t>
            </a:r>
            <a:r>
              <a:rPr lang="es-MX" baseline="0" dirty="0"/>
              <a:t> NY </a:t>
            </a:r>
            <a:r>
              <a:rPr lang="es-MX" baseline="0" dirty="0" err="1"/>
              <a:t>had</a:t>
            </a:r>
            <a:r>
              <a:rPr lang="es-MX" baseline="0" dirty="0"/>
              <a:t> </a:t>
            </a:r>
            <a:r>
              <a:rPr lang="es-MX" baseline="0" dirty="0" err="1"/>
              <a:t>over</a:t>
            </a:r>
            <a:r>
              <a:rPr lang="es-MX" baseline="0" dirty="0"/>
              <a:t> London</a:t>
            </a:r>
            <a:r>
              <a:rPr lang="en-US" baseline="0" dirty="0"/>
              <a:t>? He asked her if there was anything NY had over London.</a:t>
            </a:r>
          </a:p>
          <a:p>
            <a:r>
              <a:rPr lang="es-MX" baseline="0" dirty="0" err="1"/>
              <a:t>What</a:t>
            </a:r>
            <a:r>
              <a:rPr lang="es-MX" baseline="0" dirty="0"/>
              <a:t> </a:t>
            </a:r>
            <a:r>
              <a:rPr lang="es-MX" baseline="0" dirty="0" err="1"/>
              <a:t>is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best</a:t>
            </a:r>
            <a:r>
              <a:rPr lang="es-MX" baseline="0" dirty="0"/>
              <a:t> </a:t>
            </a:r>
            <a:r>
              <a:rPr lang="es-MX" baseline="0" dirty="0" err="1"/>
              <a:t>part</a:t>
            </a:r>
            <a:r>
              <a:rPr lang="es-MX" baseline="0" dirty="0"/>
              <a:t> </a:t>
            </a:r>
            <a:r>
              <a:rPr lang="es-MX" baseline="0" dirty="0" err="1"/>
              <a:t>about</a:t>
            </a:r>
            <a:r>
              <a:rPr lang="es-MX" baseline="0" dirty="0"/>
              <a:t> </a:t>
            </a:r>
            <a:r>
              <a:rPr lang="es-MX" baseline="0" dirty="0" err="1"/>
              <a:t>being</a:t>
            </a:r>
            <a:r>
              <a:rPr lang="es-MX" baseline="0" dirty="0"/>
              <a:t> </a:t>
            </a:r>
            <a:r>
              <a:rPr lang="es-MX" baseline="0" dirty="0" err="1"/>
              <a:t>on</a:t>
            </a:r>
            <a:r>
              <a:rPr lang="es-MX" baseline="0" dirty="0"/>
              <a:t> set? He </a:t>
            </a:r>
            <a:r>
              <a:rPr lang="es-MX" baseline="0" dirty="0" err="1"/>
              <a:t>asked</a:t>
            </a:r>
            <a:r>
              <a:rPr lang="es-MX" baseline="0" dirty="0"/>
              <a:t> </a:t>
            </a:r>
            <a:r>
              <a:rPr lang="es-MX" baseline="0" dirty="0" err="1"/>
              <a:t>her</a:t>
            </a:r>
            <a:r>
              <a:rPr lang="es-MX" baseline="0" dirty="0"/>
              <a:t> </a:t>
            </a:r>
            <a:r>
              <a:rPr lang="es-MX" baseline="0" dirty="0" err="1"/>
              <a:t>what</a:t>
            </a:r>
            <a:r>
              <a:rPr lang="es-MX" baseline="0" dirty="0"/>
              <a:t> </a:t>
            </a:r>
            <a:r>
              <a:rPr lang="es-MX" baseline="0" dirty="0" err="1"/>
              <a:t>was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best</a:t>
            </a:r>
            <a:r>
              <a:rPr lang="es-MX" baseline="0" dirty="0"/>
              <a:t> </a:t>
            </a:r>
            <a:r>
              <a:rPr lang="es-MX" baseline="0" dirty="0" err="1"/>
              <a:t>part</a:t>
            </a:r>
            <a:r>
              <a:rPr lang="es-MX" baseline="0" dirty="0"/>
              <a:t> </a:t>
            </a:r>
            <a:r>
              <a:rPr lang="es-MX" baseline="0" dirty="0" err="1"/>
              <a:t>about</a:t>
            </a:r>
            <a:r>
              <a:rPr lang="es-MX" baseline="0" dirty="0"/>
              <a:t> </a:t>
            </a:r>
            <a:r>
              <a:rPr lang="es-MX" baseline="0" dirty="0" err="1"/>
              <a:t>being</a:t>
            </a:r>
            <a:r>
              <a:rPr lang="es-MX" baseline="0" dirty="0"/>
              <a:t> </a:t>
            </a:r>
            <a:r>
              <a:rPr lang="es-MX" baseline="0" dirty="0" err="1"/>
              <a:t>on</a:t>
            </a:r>
            <a:r>
              <a:rPr lang="es-MX" baseline="0" dirty="0"/>
              <a:t> set?</a:t>
            </a:r>
          </a:p>
          <a:p>
            <a:r>
              <a:rPr lang="es-MX" baseline="0" dirty="0" err="1"/>
              <a:t>Would</a:t>
            </a:r>
            <a:r>
              <a:rPr lang="es-MX" baseline="0" dirty="0"/>
              <a:t> </a:t>
            </a:r>
            <a:r>
              <a:rPr lang="es-MX" baseline="0" dirty="0" err="1"/>
              <a:t>you</a:t>
            </a:r>
            <a:r>
              <a:rPr lang="es-MX" baseline="0" dirty="0"/>
              <a:t> </a:t>
            </a:r>
            <a:r>
              <a:rPr lang="es-MX" baseline="0" dirty="0" err="1"/>
              <a:t>ever</a:t>
            </a:r>
            <a:r>
              <a:rPr lang="es-MX" baseline="0" dirty="0"/>
              <a:t> </a:t>
            </a:r>
            <a:r>
              <a:rPr lang="es-MX" baseline="0" dirty="0" err="1"/>
              <a:t>consider</a:t>
            </a:r>
            <a:r>
              <a:rPr lang="es-MX" baseline="0" dirty="0"/>
              <a:t> </a:t>
            </a:r>
            <a:r>
              <a:rPr lang="es-MX" baseline="0" dirty="0" err="1"/>
              <a:t>writing</a:t>
            </a:r>
            <a:r>
              <a:rPr lang="es-MX" baseline="0" dirty="0"/>
              <a:t>? He </a:t>
            </a:r>
            <a:r>
              <a:rPr lang="es-MX" baseline="0" dirty="0" err="1"/>
              <a:t>asked</a:t>
            </a:r>
            <a:r>
              <a:rPr lang="es-MX" baseline="0" dirty="0"/>
              <a:t> </a:t>
            </a:r>
            <a:r>
              <a:rPr lang="es-MX" baseline="0" dirty="0" err="1"/>
              <a:t>her</a:t>
            </a:r>
            <a:r>
              <a:rPr lang="es-MX" baseline="0" dirty="0"/>
              <a:t> </a:t>
            </a:r>
            <a:r>
              <a:rPr lang="es-MX" baseline="0" dirty="0" err="1"/>
              <a:t>if</a:t>
            </a:r>
            <a:r>
              <a:rPr lang="es-MX" baseline="0" dirty="0"/>
              <a:t> </a:t>
            </a:r>
            <a:r>
              <a:rPr lang="es-MX" baseline="0" dirty="0" err="1"/>
              <a:t>she</a:t>
            </a:r>
            <a:r>
              <a:rPr lang="es-MX" baseline="0" dirty="0"/>
              <a:t> </a:t>
            </a:r>
            <a:r>
              <a:rPr lang="es-MX" baseline="0" dirty="0" err="1"/>
              <a:t>would</a:t>
            </a:r>
            <a:r>
              <a:rPr lang="es-MX" baseline="0" dirty="0"/>
              <a:t> </a:t>
            </a:r>
            <a:r>
              <a:rPr lang="es-MX" baseline="0" dirty="0" err="1"/>
              <a:t>ever</a:t>
            </a:r>
            <a:r>
              <a:rPr lang="es-MX" baseline="0" dirty="0"/>
              <a:t> </a:t>
            </a:r>
            <a:r>
              <a:rPr lang="es-MX" baseline="0" dirty="0" err="1"/>
              <a:t>consider</a:t>
            </a:r>
            <a:r>
              <a:rPr lang="es-MX" baseline="0" dirty="0"/>
              <a:t> </a:t>
            </a:r>
            <a:r>
              <a:rPr lang="es-MX" baseline="0" dirty="0" err="1"/>
              <a:t>writing</a:t>
            </a:r>
            <a:r>
              <a:rPr lang="es-MX" baseline="0" dirty="0"/>
              <a:t>.</a:t>
            </a:r>
          </a:p>
          <a:p>
            <a:r>
              <a:rPr lang="es-MX" baseline="0" dirty="0" err="1"/>
              <a:t>What</a:t>
            </a:r>
            <a:r>
              <a:rPr lang="es-MX" baseline="0" dirty="0"/>
              <a:t> </a:t>
            </a:r>
            <a:r>
              <a:rPr lang="es-MX" baseline="0" dirty="0" err="1"/>
              <a:t>about</a:t>
            </a:r>
            <a:r>
              <a:rPr lang="es-MX" baseline="0" dirty="0"/>
              <a:t> </a:t>
            </a:r>
            <a:r>
              <a:rPr lang="es-MX" baseline="0" dirty="0" err="1"/>
              <a:t>directing</a:t>
            </a:r>
            <a:r>
              <a:rPr lang="es-MX" baseline="0" dirty="0"/>
              <a:t>? He </a:t>
            </a:r>
            <a:r>
              <a:rPr lang="es-MX" baseline="0" dirty="0" err="1"/>
              <a:t>asked</a:t>
            </a:r>
            <a:r>
              <a:rPr lang="es-MX" baseline="0" dirty="0"/>
              <a:t> </a:t>
            </a:r>
            <a:r>
              <a:rPr lang="es-MX" baseline="0" dirty="0" err="1"/>
              <a:t>her</a:t>
            </a:r>
            <a:r>
              <a:rPr lang="es-MX" baseline="0" dirty="0"/>
              <a:t> </a:t>
            </a:r>
            <a:r>
              <a:rPr lang="es-MX" baseline="0" dirty="0" err="1"/>
              <a:t>if</a:t>
            </a:r>
            <a:r>
              <a:rPr lang="es-MX" baseline="0" dirty="0"/>
              <a:t> </a:t>
            </a:r>
            <a:r>
              <a:rPr lang="es-MX" baseline="0" dirty="0" err="1"/>
              <a:t>she</a:t>
            </a:r>
            <a:r>
              <a:rPr lang="es-MX" baseline="0" dirty="0"/>
              <a:t> </a:t>
            </a:r>
            <a:r>
              <a:rPr lang="es-MX" baseline="0" dirty="0" err="1"/>
              <a:t>would</a:t>
            </a:r>
            <a:r>
              <a:rPr lang="es-MX" baseline="0" dirty="0"/>
              <a:t> </a:t>
            </a:r>
            <a:r>
              <a:rPr lang="es-MX" baseline="0" dirty="0" err="1"/>
              <a:t>ever</a:t>
            </a:r>
            <a:r>
              <a:rPr lang="es-MX" baseline="0" dirty="0"/>
              <a:t> </a:t>
            </a:r>
            <a:r>
              <a:rPr lang="es-MX" baseline="0" dirty="0" err="1"/>
              <a:t>consider</a:t>
            </a:r>
            <a:r>
              <a:rPr lang="es-MX" baseline="0" dirty="0"/>
              <a:t> </a:t>
            </a:r>
            <a:r>
              <a:rPr lang="es-MX" baseline="0" dirty="0" err="1"/>
              <a:t>directing</a:t>
            </a:r>
            <a:r>
              <a:rPr lang="es-MX" baseline="0" dirty="0"/>
              <a:t>.</a:t>
            </a:r>
          </a:p>
          <a:p>
            <a:r>
              <a:rPr lang="es-MX" baseline="0" dirty="0" err="1"/>
              <a:t>Who</a:t>
            </a:r>
            <a:r>
              <a:rPr lang="es-MX" baseline="0" dirty="0"/>
              <a:t> </a:t>
            </a:r>
            <a:r>
              <a:rPr lang="es-MX" baseline="0" dirty="0" err="1"/>
              <a:t>is</a:t>
            </a:r>
            <a:r>
              <a:rPr lang="es-MX" baseline="0" dirty="0"/>
              <a:t> a director </a:t>
            </a:r>
            <a:r>
              <a:rPr lang="es-MX" baseline="0" dirty="0" err="1"/>
              <a:t>you</a:t>
            </a:r>
            <a:r>
              <a:rPr lang="es-MX" baseline="0" dirty="0"/>
              <a:t> </a:t>
            </a:r>
            <a:r>
              <a:rPr lang="es-MX" baseline="0" dirty="0" err="1"/>
              <a:t>would</a:t>
            </a:r>
            <a:r>
              <a:rPr lang="es-MX" baseline="0" dirty="0"/>
              <a:t> </a:t>
            </a:r>
            <a:r>
              <a:rPr lang="es-MX" baseline="0" dirty="0" err="1"/>
              <a:t>love</a:t>
            </a:r>
            <a:r>
              <a:rPr lang="es-MX" baseline="0" dirty="0"/>
              <a:t> to </a:t>
            </a:r>
            <a:r>
              <a:rPr lang="es-MX" baseline="0" dirty="0" err="1"/>
              <a:t>work</a:t>
            </a:r>
            <a:r>
              <a:rPr lang="es-MX" baseline="0" dirty="0"/>
              <a:t> </a:t>
            </a:r>
            <a:r>
              <a:rPr lang="es-MX" baseline="0" dirty="0" err="1"/>
              <a:t>with</a:t>
            </a:r>
            <a:r>
              <a:rPr lang="es-MX" baseline="0" dirty="0"/>
              <a:t> </a:t>
            </a:r>
            <a:r>
              <a:rPr lang="es-MX" baseline="0" dirty="0" err="1"/>
              <a:t>but</a:t>
            </a:r>
            <a:r>
              <a:rPr lang="es-MX" baseline="0" dirty="0"/>
              <a:t> </a:t>
            </a:r>
            <a:r>
              <a:rPr lang="es-MX" baseline="0" dirty="0" err="1"/>
              <a:t>you</a:t>
            </a:r>
            <a:r>
              <a:rPr lang="es-MX" baseline="0" dirty="0"/>
              <a:t> </a:t>
            </a:r>
            <a:r>
              <a:rPr lang="es-MX" baseline="0" dirty="0" err="1"/>
              <a:t>haven’t</a:t>
            </a:r>
            <a:r>
              <a:rPr lang="es-MX" baseline="0" dirty="0"/>
              <a:t> </a:t>
            </a:r>
            <a:r>
              <a:rPr lang="es-MX" baseline="0" dirty="0" err="1"/>
              <a:t>had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chance </a:t>
            </a:r>
            <a:r>
              <a:rPr lang="es-MX" baseline="0" dirty="0" err="1"/>
              <a:t>yet</a:t>
            </a:r>
            <a:r>
              <a:rPr lang="es-MX" baseline="0" dirty="0"/>
              <a:t>? He </a:t>
            </a:r>
            <a:r>
              <a:rPr lang="es-MX" baseline="0" dirty="0" err="1"/>
              <a:t>asked</a:t>
            </a:r>
            <a:r>
              <a:rPr lang="es-MX" baseline="0" dirty="0"/>
              <a:t> </a:t>
            </a:r>
            <a:r>
              <a:rPr lang="es-MX" baseline="0" dirty="0" err="1"/>
              <a:t>her</a:t>
            </a:r>
            <a:r>
              <a:rPr lang="es-MX" baseline="0" dirty="0"/>
              <a:t> </a:t>
            </a:r>
            <a:r>
              <a:rPr lang="es-MX" baseline="0" dirty="0" err="1"/>
              <a:t>who</a:t>
            </a:r>
            <a:r>
              <a:rPr lang="es-MX" baseline="0" dirty="0"/>
              <a:t> </a:t>
            </a:r>
            <a:r>
              <a:rPr lang="es-MX" baseline="0" dirty="0" err="1"/>
              <a:t>was</a:t>
            </a:r>
            <a:r>
              <a:rPr lang="es-MX" baseline="0" dirty="0"/>
              <a:t> a director </a:t>
            </a:r>
            <a:r>
              <a:rPr lang="es-MX" baseline="0" dirty="0" err="1"/>
              <a:t>she</a:t>
            </a:r>
            <a:r>
              <a:rPr lang="es-MX" baseline="0" dirty="0"/>
              <a:t> </a:t>
            </a:r>
            <a:r>
              <a:rPr lang="es-MX" baseline="0" dirty="0" err="1"/>
              <a:t>would</a:t>
            </a:r>
            <a:r>
              <a:rPr lang="es-MX" baseline="0" dirty="0"/>
              <a:t> </a:t>
            </a:r>
            <a:r>
              <a:rPr lang="es-MX" baseline="0" dirty="0" err="1"/>
              <a:t>love</a:t>
            </a:r>
            <a:r>
              <a:rPr lang="es-MX" baseline="0" dirty="0"/>
              <a:t> to </a:t>
            </a:r>
            <a:r>
              <a:rPr lang="es-MX" baseline="0" dirty="0" err="1"/>
              <a:t>work</a:t>
            </a:r>
            <a:r>
              <a:rPr lang="es-MX" baseline="0" dirty="0"/>
              <a:t> </a:t>
            </a:r>
            <a:r>
              <a:rPr lang="es-MX" baseline="0" dirty="0" err="1"/>
              <a:t>with</a:t>
            </a:r>
            <a:r>
              <a:rPr lang="es-MX" baseline="0" dirty="0"/>
              <a:t>, </a:t>
            </a:r>
            <a:r>
              <a:rPr lang="es-MX" baseline="0" dirty="0" err="1"/>
              <a:t>but</a:t>
            </a:r>
            <a:r>
              <a:rPr lang="es-MX" baseline="0" dirty="0"/>
              <a:t> </a:t>
            </a:r>
            <a:r>
              <a:rPr lang="es-MX" baseline="0" dirty="0" err="1"/>
              <a:t>had</a:t>
            </a:r>
            <a:r>
              <a:rPr lang="es-MX" baseline="0" dirty="0"/>
              <a:t> </a:t>
            </a:r>
            <a:r>
              <a:rPr lang="es-MX" baseline="0" dirty="0" err="1"/>
              <a:t>not</a:t>
            </a:r>
            <a:r>
              <a:rPr lang="es-MX" baseline="0" dirty="0"/>
              <a:t> </a:t>
            </a:r>
            <a:r>
              <a:rPr lang="es-MX" baseline="0" dirty="0" err="1"/>
              <a:t>had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chance </a:t>
            </a:r>
            <a:r>
              <a:rPr lang="es-MX" baseline="0" dirty="0" err="1"/>
              <a:t>yet</a:t>
            </a:r>
            <a:r>
              <a:rPr lang="es-MX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CDA72-D5C9-4D71-8A12-61FB0C5F00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5DEB-1BFB-E487-8399-4F02E6503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3DAEB-5B51-4811-A07F-10458E8F3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FD59-60B6-B6CC-718A-4CC3B7AA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44C-6C7C-4221-9F5F-A2E9DBD89DB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376D0-AE01-2323-913F-B4E808D7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41D97-C6C3-323A-6CFA-EE7FE47B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812E-F8E7-431A-AD83-91863873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8056-E1C3-2052-DC27-4CE7888C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F340C-7EB4-DA68-A11F-6A166B156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5CAB-D3E1-0C35-2C76-BD557F73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44C-6C7C-4221-9F5F-A2E9DBD89DB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71A0-E429-E0A8-D2A9-924DB20F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22229-5266-8829-C95D-3A68AE37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812E-F8E7-431A-AD83-91863873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52F21-23AE-212C-F06A-FC7CFB20F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7D15B-A55C-BEC3-2429-59C916E82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67D0-3D35-67D6-A014-9C3E48C3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44C-6C7C-4221-9F5F-A2E9DBD89DB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C94B1-60E9-696F-EAB5-790B04D8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C975-5480-1FF0-76E0-E55FF566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812E-F8E7-431A-AD83-91863873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D6D1-FD94-0008-76F9-4EAFFCF0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B041-4283-7D90-D57C-09E79FA2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CFE16-7342-2983-6662-F474AB6C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44C-6C7C-4221-9F5F-A2E9DBD89DB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08F3-BBAE-F79D-B1EF-0DB43181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8F78-2C12-54EC-D7BB-911BB9AE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812E-F8E7-431A-AD83-91863873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8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EE12-F4B4-FA2A-FC88-FDD8D57B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38E26-06DD-1969-F73A-6CDF55C5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4322-1310-579B-EEC0-FBA17FA9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44C-6C7C-4221-9F5F-A2E9DBD89DB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2314-C3C3-FDD2-8E2B-CE9D0883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051FB-E411-CCE7-541C-AFF70AE4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812E-F8E7-431A-AD83-91863873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A617-51DA-ECB4-9C09-F591D4A7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6DD3-53C5-93AB-4E55-4E6240CA1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16FE0-C7F9-BC36-395F-3C9AB0B9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B3A03-2BF8-03C0-9443-066F9E7D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44C-6C7C-4221-9F5F-A2E9DBD89DB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B900-3014-913D-2FAB-97A7CA14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3053D-9218-172B-879F-DA8D4A0E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812E-F8E7-431A-AD83-91863873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A09D-E634-F525-D752-75C7A683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CB97-1F6B-251E-D533-EAA4D0E11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194FE-ED7F-259F-BDE9-28C3D61A7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987C1-8F22-B018-2DED-3A339629D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74A3F-AFD8-B512-5F34-C2C27CA8A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8612A-00FD-C4E7-CF17-102C85D6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44C-6C7C-4221-9F5F-A2E9DBD89DB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9117B-61FB-0F4D-CCD5-33DEA830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46C59-C51D-77B7-C612-76BFDAE5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812E-F8E7-431A-AD83-91863873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4403-99BD-BAA2-F23A-3DFD52CE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FB3E8-F2A8-30A0-DE45-23BB5522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44C-6C7C-4221-9F5F-A2E9DBD89DB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F15AF-D31C-0571-DF34-74FDC601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1E141-36A5-DA7E-CE0D-B10735D5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812E-F8E7-431A-AD83-91863873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4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ACBE9-A18E-62C9-7FA7-D2019AE1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44C-6C7C-4221-9F5F-A2E9DBD89DB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8191D-9912-BC7F-C97A-D6F122FE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046F-7058-1C9B-9C14-CE438F48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812E-F8E7-431A-AD83-91863873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0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6B92-3A45-CF2D-3088-619C5523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04F4-6F27-648A-F03E-F3801414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FB820-E587-3E2F-62C1-4761BB64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61E5F-5E0A-072D-3E5B-290A6656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44C-6C7C-4221-9F5F-A2E9DBD89DB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D47F6-2633-9FF5-40F6-89EA61D7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43BA2-E0C6-C20F-BD62-9A7A8F60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812E-F8E7-431A-AD83-91863873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7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4F48-AD48-AC86-FAC5-0D023DB3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68C23-6380-D50A-C436-A0777FB80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DF6FE-7529-C1A0-3F51-8AB4312D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80569-B412-9A34-43D1-3809E975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44C-6C7C-4221-9F5F-A2E9DBD89DB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00883-8310-AAF0-5775-7DA88ACA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8505E-73F8-2AC5-A7B2-3532DC32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812E-F8E7-431A-AD83-91863873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EEDAA-D1C4-12A8-FEC7-6FCB19D4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DBBC4-D2E2-6F38-B313-77256791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9E39-EE79-6607-EB04-D81F3F6AF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A44C-6C7C-4221-9F5F-A2E9DBD89DB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91B03-271C-AE89-2924-08CDA30B7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B5E1-75ED-872E-6CDD-B6FBF3332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812E-F8E7-431A-AD83-91863873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A88D1-77E3-9186-B939-AB2D3078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Interviews and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1CFDA-5D65-8D5F-81CC-E6C2C5EE5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0" i="0" u="none" strike="noStrike">
                <a:effectLst/>
                <a:latin typeface="Calibri" panose="020F0502020204030204" pitchFamily="34" charset="0"/>
              </a:rPr>
              <a:t>28 Reported speech, questions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 Microsoft News para Edge |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2" y="2681739"/>
            <a:ext cx="4800273" cy="272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135" y="1932231"/>
            <a:ext cx="6700927" cy="42287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Do you read or watch the news?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What is the most recent news you heard or read?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What has been the most shocking news you have heard or read?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3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speech, Yes / No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5054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When we report a Yes / No question that someone has asked, we add the words </a:t>
            </a:r>
            <a:r>
              <a:rPr lang="en-US" b="1" dirty="0"/>
              <a:t>if</a:t>
            </a:r>
            <a:r>
              <a:rPr lang="en-US" dirty="0"/>
              <a:t> or </a:t>
            </a:r>
            <a:r>
              <a:rPr lang="en-US" b="1" dirty="0"/>
              <a:t>whether</a:t>
            </a:r>
            <a:r>
              <a:rPr lang="en-US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Since the reported question becomes a statement, it does not require a question mark.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reported Yes / No questions, the subject always comes before the verb.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“Is there a bank on this street?”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He asked (me) </a:t>
            </a:r>
            <a:r>
              <a:rPr lang="en-US" b="1" dirty="0"/>
              <a:t>if</a:t>
            </a:r>
            <a:r>
              <a:rPr lang="en-US" dirty="0"/>
              <a:t> there was a bank on that street.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“Are you buying a car?”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She asked </a:t>
            </a:r>
            <a:r>
              <a:rPr lang="en-US" b="1" dirty="0"/>
              <a:t>if</a:t>
            </a:r>
            <a:r>
              <a:rPr lang="en-US" dirty="0"/>
              <a:t> I was buying a car.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“Do they go to the bank every week?”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She asked </a:t>
            </a:r>
            <a:r>
              <a:rPr lang="en-US" b="1" dirty="0"/>
              <a:t>whether</a:t>
            </a:r>
            <a:r>
              <a:rPr lang="en-US" dirty="0"/>
              <a:t> they went to the bank every week.</a:t>
            </a:r>
          </a:p>
        </p:txBody>
      </p:sp>
    </p:spTree>
    <p:extLst>
      <p:ext uri="{BB962C8B-B14F-4D97-AF65-F5344CB8AC3E}">
        <p14:creationId xmlns:p14="http://schemas.microsoft.com/office/powerpoint/2010/main" val="122713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Report the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627011" cy="435133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 “Did Steve give you these links?” Sara asked Joe.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Sara asked Joe if ____________________.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 The tourist wanted to know, “Is this a common situation in your country?”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tourist asked if ____________________.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3. “Do I have the correct information?” Peter wondered.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Peter wondered whether ____________________.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4. “Is the economy worsening?” he asked.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He asked if ____________________.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5. “Are Sally and Kate reading the newspaper?” Reese wanted to know.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Reese wanted to know if ____________________.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6. “Has your mother turned on the news yet?” Zack asked his girlfriend.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Zack asked his girlfriend whether ____________________.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7. Ben asked Penny, “Are you aware of the consequences this is going to have?”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Ben asked Penny if ____________________.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8. “Were they alive or not?” I wondered.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 wondered whether ____________________.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0" name="Picture 2" descr="Streaming live news background template Royalty Free Vec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r="17326" b="-2"/>
          <a:stretch/>
        </p:blipFill>
        <p:spPr bwMode="auto">
          <a:xfrm>
            <a:off x="7465211" y="1690688"/>
            <a:ext cx="3796233" cy="379623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05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speech, WH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21587"/>
            <a:ext cx="10058400" cy="460993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She asked him, “Where </a:t>
            </a:r>
            <a:r>
              <a:rPr lang="en-US" sz="1900" u="sng" dirty="0">
                <a:solidFill>
                  <a:schemeClr val="accent5">
                    <a:lumMod val="75000"/>
                  </a:schemeClr>
                </a:solidFill>
              </a:rPr>
              <a:t>did</a:t>
            </a:r>
            <a:r>
              <a:rPr lang="en-US" sz="1900" dirty="0"/>
              <a:t> </a:t>
            </a:r>
            <a:r>
              <a:rPr lang="en-US" sz="1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you</a:t>
            </a:r>
            <a:r>
              <a:rPr lang="en-US" sz="1900" dirty="0"/>
              <a:t> </a:t>
            </a:r>
            <a:r>
              <a:rPr lang="en-US" sz="1900" u="sng" dirty="0">
                <a:solidFill>
                  <a:schemeClr val="accent5">
                    <a:lumMod val="75000"/>
                  </a:schemeClr>
                </a:solidFill>
              </a:rPr>
              <a:t>go</a:t>
            </a:r>
            <a:r>
              <a:rPr lang="en-US" sz="1900" dirty="0"/>
              <a:t> </a:t>
            </a:r>
            <a:r>
              <a:rPr lang="en-US" sz="1900" dirty="0">
                <a:solidFill>
                  <a:srgbClr val="00B050"/>
                </a:solidFill>
              </a:rPr>
              <a:t>last night</a:t>
            </a:r>
            <a:r>
              <a:rPr lang="en-US" sz="1900" dirty="0"/>
              <a:t>?” (direct speech, past simple)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She asked him where</a:t>
            </a:r>
            <a:r>
              <a:rPr lang="en-US" sz="1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he </a:t>
            </a:r>
            <a:r>
              <a:rPr lang="en-US" sz="1900" u="sng" dirty="0">
                <a:solidFill>
                  <a:schemeClr val="accent5">
                    <a:lumMod val="75000"/>
                  </a:schemeClr>
                </a:solidFill>
              </a:rPr>
              <a:t>had gone </a:t>
            </a:r>
            <a:r>
              <a:rPr lang="en-US" sz="1900" dirty="0">
                <a:solidFill>
                  <a:srgbClr val="00B050"/>
                </a:solidFill>
              </a:rPr>
              <a:t>the night before</a:t>
            </a:r>
            <a:r>
              <a:rPr lang="en-US" sz="1900" dirty="0"/>
              <a:t>. (reported speech, past perfect)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When a </a:t>
            </a:r>
            <a:r>
              <a:rPr lang="en-US" sz="1900" dirty="0" err="1"/>
              <a:t>Wh</a:t>
            </a:r>
            <a:r>
              <a:rPr lang="en-US" sz="1900" dirty="0"/>
              <a:t>- question is reported, the word order follows the rules for sentences: question marks 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quotation marks are deleted. We keep the </a:t>
            </a:r>
            <a:r>
              <a:rPr lang="en-US" sz="1900" dirty="0" err="1"/>
              <a:t>Wh</a:t>
            </a:r>
            <a:r>
              <a:rPr lang="en-US" sz="1900" dirty="0"/>
              <a:t>- word.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There are three changes in reported speech for </a:t>
            </a:r>
            <a:r>
              <a:rPr lang="en-US" sz="1900" dirty="0" err="1"/>
              <a:t>Wh</a:t>
            </a:r>
            <a:r>
              <a:rPr lang="en-US" sz="1900" dirty="0"/>
              <a:t>- questions: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900" dirty="0"/>
              <a:t>the </a:t>
            </a:r>
            <a:r>
              <a:rPr lang="en-US" sz="1900" u="sng" dirty="0"/>
              <a:t>verb tense </a:t>
            </a:r>
            <a:r>
              <a:rPr lang="en-US" sz="1900" dirty="0"/>
              <a:t>and word order change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900" dirty="0"/>
              <a:t>the </a:t>
            </a:r>
            <a:r>
              <a:rPr lang="en-US" sz="1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pronoun</a:t>
            </a:r>
            <a:r>
              <a:rPr lang="en-US" sz="1900" dirty="0"/>
              <a:t> changes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900" dirty="0"/>
              <a:t>the </a:t>
            </a:r>
            <a:r>
              <a:rPr lang="en-US" sz="1900" dirty="0">
                <a:solidFill>
                  <a:srgbClr val="00B050"/>
                </a:solidFill>
              </a:rPr>
              <a:t>time expression </a:t>
            </a:r>
            <a:r>
              <a:rPr lang="en-US" sz="1900" dirty="0"/>
              <a:t>changes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In questions about the subject, there is no change in the word order.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“Who is going to the party?” he asked.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He asked who was going to the party.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Common verbs used in reported questions are: ask, inquire, wonder, would like to know, want to know</a:t>
            </a:r>
          </a:p>
        </p:txBody>
      </p:sp>
    </p:spTree>
    <p:extLst>
      <p:ext uri="{BB962C8B-B14F-4D97-AF65-F5344CB8AC3E}">
        <p14:creationId xmlns:p14="http://schemas.microsoft.com/office/powerpoint/2010/main" val="17512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Report the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929" y="962166"/>
            <a:ext cx="6858113" cy="5059071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“Who was the reporter last month?” he asked.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“When does the president finish his period?” Sue wanted to know.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“Why don’t you read the news on Twitter?” Kate asked her brother.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man inquired, “How much have you and your husband spent on entertainment so far this month?”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“Where is the link for the podcast?” we inquired.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“Which media did you prefer?” the survey asked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“How does she know about the latest news?” they wanted to know.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Jenny wondered, “What information do I need to write down?”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7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Choose the correct reporting words or question words</a:t>
            </a:r>
            <a:br>
              <a:rPr lang="en-US" sz="3700">
                <a:solidFill>
                  <a:srgbClr val="FFFFFF"/>
                </a:solidFill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reporter </a:t>
            </a:r>
            <a:r>
              <a:rPr lang="en-US" sz="2000" b="1" dirty="0"/>
              <a:t>asked / wondered </a:t>
            </a:r>
            <a:r>
              <a:rPr lang="en-US" sz="2000" dirty="0"/>
              <a:t>me how much time I spent watching tv.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He wanted to know </a:t>
            </a:r>
            <a:r>
              <a:rPr lang="en-US" sz="2000" b="1" dirty="0"/>
              <a:t>where / who </a:t>
            </a:r>
            <a:r>
              <a:rPr lang="en-US" sz="2000" dirty="0"/>
              <a:t>was my favorite newscaster.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 would like to </a:t>
            </a:r>
            <a:r>
              <a:rPr lang="en-US" sz="2000" b="1" dirty="0"/>
              <a:t>know / said </a:t>
            </a:r>
            <a:r>
              <a:rPr lang="en-US" sz="2000" dirty="0"/>
              <a:t>what the article was about.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woman asked him </a:t>
            </a:r>
            <a:r>
              <a:rPr lang="en-US" sz="2000" b="1" dirty="0"/>
              <a:t>how many / where </a:t>
            </a:r>
            <a:r>
              <a:rPr lang="en-US" sz="2000" dirty="0"/>
              <a:t>he got his information.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 wanted to know </a:t>
            </a:r>
            <a:r>
              <a:rPr lang="en-US" sz="2000" b="1" dirty="0"/>
              <a:t>when / which </a:t>
            </a:r>
            <a:r>
              <a:rPr lang="en-US" sz="2000" dirty="0"/>
              <a:t>you were available for a live interview.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She </a:t>
            </a:r>
            <a:r>
              <a:rPr lang="en-US" sz="2000" b="1" dirty="0"/>
              <a:t>told / wondered </a:t>
            </a:r>
            <a:r>
              <a:rPr lang="en-US" sz="2000" dirty="0"/>
              <a:t>what question she was going to be asked.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Jim asked his dad </a:t>
            </a:r>
            <a:r>
              <a:rPr lang="en-US" sz="2000" b="1" dirty="0"/>
              <a:t>how much / how many </a:t>
            </a:r>
            <a:r>
              <a:rPr lang="en-US" sz="2000" dirty="0"/>
              <a:t>fake articles he had already read that month.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They </a:t>
            </a:r>
            <a:r>
              <a:rPr lang="en-US" sz="2000" b="1" dirty="0"/>
              <a:t>wanted to know / complained </a:t>
            </a:r>
            <a:r>
              <a:rPr lang="en-US" sz="2000" dirty="0"/>
              <a:t>who wrote the fake news.</a:t>
            </a:r>
          </a:p>
        </p:txBody>
      </p:sp>
    </p:spTree>
    <p:extLst>
      <p:ext uri="{BB962C8B-B14F-4D97-AF65-F5344CB8AC3E}">
        <p14:creationId xmlns:p14="http://schemas.microsoft.com/office/powerpoint/2010/main" val="344086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Emily </a:t>
            </a:r>
            <a:r>
              <a:rPr lang="es-MX" dirty="0" err="1"/>
              <a:t>Blunt’s</a:t>
            </a:r>
            <a:r>
              <a:rPr lang="es-MX" dirty="0"/>
              <a:t> Vogue </a:t>
            </a:r>
            <a:r>
              <a:rPr lang="es-MX" dirty="0" err="1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 err="1"/>
              <a:t>Check</a:t>
            </a:r>
            <a:r>
              <a:rPr lang="es-MX" dirty="0"/>
              <a:t> Emily </a:t>
            </a:r>
            <a:r>
              <a:rPr lang="es-MX" dirty="0" err="1"/>
              <a:t>Blunt’s</a:t>
            </a:r>
            <a:r>
              <a:rPr lang="es-MX" dirty="0"/>
              <a:t> Vogue video up to </a:t>
            </a:r>
            <a:r>
              <a:rPr lang="es-MX" dirty="0" err="1"/>
              <a:t>second</a:t>
            </a:r>
            <a:r>
              <a:rPr lang="es-MX" dirty="0"/>
              <a:t> 0:56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err="1"/>
              <a:t>Report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questions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hear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5124" name="Picture 4" descr="https://graziamagazine.com/mx/wp-content/uploads/sites/13/2018/02/10-gifs-prueban-todas-tenemos-emily-charlton-dentro-destaca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7" y="3369282"/>
            <a:ext cx="3462268" cy="23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ipy.tv/wp-content/uploads/2021/05/emily-blunt-hablo-de-a-quiet-place-part-ii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66" y="3369281"/>
            <a:ext cx="3850697" cy="231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encrypted-tbn0.gstatic.com/images?q=tbn:ANd9GcTiIWyJWVHeoImW6f7YrllHYZZU8LzCO3psUGf3jNAxcHPgSSsj7pKnWZ5R2VrIrvGXJcI&amp;usqp=CA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254" y="3369281"/>
            <a:ext cx="2640476" cy="231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2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0BC13B-38EE-40E7-ADC1-189B3BB4D5E7}"/>
</file>

<file path=customXml/itemProps2.xml><?xml version="1.0" encoding="utf-8"?>
<ds:datastoreItem xmlns:ds="http://schemas.openxmlformats.org/officeDocument/2006/customXml" ds:itemID="{35680763-212A-4E76-97D8-A6AE36CA16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F3C683-2B1C-4137-B00C-12E275D10839}">
  <ds:schemaRefs>
    <ds:schemaRef ds:uri="http://schemas.microsoft.com/office/2006/metadata/properties"/>
    <ds:schemaRef ds:uri="http://www.w3.org/XML/1998/namespace"/>
    <ds:schemaRef ds:uri="http://purl.org/dc/terms/"/>
    <ds:schemaRef ds:uri="fe7cff49-1afe-48e9-943d-43f7e7fe69d0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25750027-08e6-41d1-8109-3a25433f8b8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1200</Words>
  <Application>Microsoft Office PowerPoint</Application>
  <PresentationFormat>Widescreen</PresentationFormat>
  <Paragraphs>112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Interviews and news</vt:lpstr>
      <vt:lpstr>Current news</vt:lpstr>
      <vt:lpstr>Reported speech, Yes / No questions</vt:lpstr>
      <vt:lpstr>Report the questions</vt:lpstr>
      <vt:lpstr>Reported speech, WH questions</vt:lpstr>
      <vt:lpstr>Report the questions</vt:lpstr>
      <vt:lpstr>Choose the correct reporting words or question words </vt:lpstr>
      <vt:lpstr>Emily Blunt’s Vogue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Ariane mariana Mendoza santa cruz</dc:creator>
  <cp:lastModifiedBy>Ariane mariana Mendoza santa cruz</cp:lastModifiedBy>
  <cp:revision>1</cp:revision>
  <dcterms:created xsi:type="dcterms:W3CDTF">2023-08-17T18:23:41Z</dcterms:created>
  <dcterms:modified xsi:type="dcterms:W3CDTF">2023-08-17T22:08:26Z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41200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