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1" r:id="rId6"/>
    <p:sldId id="258" r:id="rId7"/>
    <p:sldId id="262" r:id="rId8"/>
    <p:sldId id="260" r:id="rId9"/>
    <p:sldId id="263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66667" autoAdjust="0"/>
  </p:normalViewPr>
  <p:slideViewPr>
    <p:cSldViewPr snapToGrid="0">
      <p:cViewPr varScale="1">
        <p:scale>
          <a:sx n="44" d="100"/>
          <a:sy n="44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S::1000062960@hexaware.com::8f6cb26a-15a4-4782-98b2-5b116b4e55c4" providerId="AD" clId="Web-{A3AAAA09-5BAB-72C7-2EB4-456D5FBA6599}"/>
    <pc:docChg chg="addSld modSld">
      <pc:chgData name="Ariane mariana Mendoza santa cruz" userId="S::1000062960@hexaware.com::8f6cb26a-15a4-4782-98b2-5b116b4e55c4" providerId="AD" clId="Web-{A3AAAA09-5BAB-72C7-2EB4-456D5FBA6599}" dt="2023-08-24T16:50:32.742" v="1908" actId="14100"/>
      <pc:docMkLst>
        <pc:docMk/>
      </pc:docMkLst>
      <pc:sldChg chg="modNotes">
        <pc:chgData name="Ariane mariana Mendoza santa cruz" userId="S::1000062960@hexaware.com::8f6cb26a-15a4-4782-98b2-5b116b4e55c4" providerId="AD" clId="Web-{A3AAAA09-5BAB-72C7-2EB4-456D5FBA6599}" dt="2023-08-24T16:09:45.570" v="1596"/>
        <pc:sldMkLst>
          <pc:docMk/>
          <pc:sldMk cId="2195700616" sldId="260"/>
        </pc:sldMkLst>
      </pc:sldChg>
      <pc:sldChg chg="addSp modSp mod setBg">
        <pc:chgData name="Ariane mariana Mendoza santa cruz" userId="S::1000062960@hexaware.com::8f6cb26a-15a4-4782-98b2-5b116b4e55c4" providerId="AD" clId="Web-{A3AAAA09-5BAB-72C7-2EB4-456D5FBA6599}" dt="2023-08-24T16:50:24.883" v="1907"/>
        <pc:sldMkLst>
          <pc:docMk/>
          <pc:sldMk cId="1886999732" sldId="262"/>
        </pc:sldMkLst>
        <pc:spChg chg="mo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2" creationId="{37A36372-65FF-9152-853E-E1EB46D06EFD}"/>
          </ac:spMkLst>
        </pc:spChg>
        <pc:spChg chg="mod">
          <ac:chgData name="Ariane mariana Mendoza santa cruz" userId="S::1000062960@hexaware.com::8f6cb26a-15a4-4782-98b2-5b116b4e55c4" providerId="AD" clId="Web-{A3AAAA09-5BAB-72C7-2EB4-456D5FBA6599}" dt="2023-08-24T16:50:24.883" v="1907"/>
          <ac:spMkLst>
            <pc:docMk/>
            <pc:sldMk cId="1886999732" sldId="262"/>
            <ac:spMk id="3" creationId="{5CCB8305-3083-EE73-0D1D-0185C6A56EB1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8" creationId="{1B15ED52-F352-441B-82BF-E0EA34836D08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10" creationId="{3B2E3793-BFE6-45A2-9B7B-E18844431C99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12" creationId="{BC4C4868-CB8F-4AF9-9CDB-8108F2C19B67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14" creationId="{375E0459-6403-40CD-989D-56A4407CA12E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50:11.804" v="1904"/>
          <ac:spMkLst>
            <pc:docMk/>
            <pc:sldMk cId="1886999732" sldId="262"/>
            <ac:spMk id="16" creationId="{53E5B1A8-3AC9-4BD1-9BBC-78CA94F2D1BA}"/>
          </ac:spMkLst>
        </pc:spChg>
      </pc:sldChg>
      <pc:sldChg chg="addSp modSp mod setBg">
        <pc:chgData name="Ariane mariana Mendoza santa cruz" userId="S::1000062960@hexaware.com::8f6cb26a-15a4-4782-98b2-5b116b4e55c4" providerId="AD" clId="Web-{A3AAAA09-5BAB-72C7-2EB4-456D5FBA6599}" dt="2023-08-24T16:50:32.742" v="1908" actId="14100"/>
        <pc:sldMkLst>
          <pc:docMk/>
          <pc:sldMk cId="1387285800" sldId="263"/>
        </pc:sldMkLst>
        <pc:spChg chg="mo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2" creationId="{265EB4EB-254A-90E3-028C-9FC3F46B1570}"/>
          </ac:spMkLst>
        </pc:spChg>
        <pc:spChg chg="mod">
          <ac:chgData name="Ariane mariana Mendoza santa cruz" userId="S::1000062960@hexaware.com::8f6cb26a-15a4-4782-98b2-5b116b4e55c4" providerId="AD" clId="Web-{A3AAAA09-5BAB-72C7-2EB4-456D5FBA6599}" dt="2023-08-24T16:50:32.742" v="1908" actId="14100"/>
          <ac:spMkLst>
            <pc:docMk/>
            <pc:sldMk cId="1387285800" sldId="263"/>
            <ac:spMk id="3" creationId="{20CC95A2-0C8E-8E52-42A8-9D39BC0C3C74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8" creationId="{DEE2AD96-B495-4E06-9291-B71706F728CB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10" creationId="{53CF6D67-C5A8-4ADD-9E8E-1E38CA1D3166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12" creationId="{86909FA0-B515-4681-B7A8-FA281D133B94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14" creationId="{21C9FE86-FCC3-4A31-AA1C-C882262B7FE7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16" creationId="{7D96243B-ECED-4B71-8E06-AE9A285EAD20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53.612" v="1900"/>
          <ac:spMkLst>
            <pc:docMk/>
            <pc:sldMk cId="1387285800" sldId="263"/>
            <ac:spMk id="18" creationId="{A09989E4-EFDC-4A90-A633-E0525FB4139E}"/>
          </ac:spMkLst>
        </pc:spChg>
      </pc:sldChg>
      <pc:sldChg chg="addSp delSp modSp mod setBg modNotes">
        <pc:chgData name="Ariane mariana Mendoza santa cruz" userId="S::1000062960@hexaware.com::8f6cb26a-15a4-4782-98b2-5b116b4e55c4" providerId="AD" clId="Web-{A3AAAA09-5BAB-72C7-2EB4-456D5FBA6599}" dt="2023-08-24T16:47:33.080" v="1899"/>
        <pc:sldMkLst>
          <pc:docMk/>
          <pc:sldMk cId="1750107267" sldId="264"/>
        </pc:sldMkLst>
        <pc:spChg chg="mod">
          <ac:chgData name="Ariane mariana Mendoza santa cruz" userId="S::1000062960@hexaware.com::8f6cb26a-15a4-4782-98b2-5b116b4e55c4" providerId="AD" clId="Web-{A3AAAA09-5BAB-72C7-2EB4-456D5FBA6599}" dt="2023-08-24T16:47:11.548" v="1894"/>
          <ac:spMkLst>
            <pc:docMk/>
            <pc:sldMk cId="1750107267" sldId="264"/>
            <ac:spMk id="2" creationId="{681FF2AB-8925-89F3-A4B1-747F186F2CA3}"/>
          </ac:spMkLst>
        </pc:spChg>
        <pc:spChg chg="del">
          <ac:chgData name="Ariane mariana Mendoza santa cruz" userId="S::1000062960@hexaware.com::8f6cb26a-15a4-4782-98b2-5b116b4e55c4" providerId="AD" clId="Web-{A3AAAA09-5BAB-72C7-2EB4-456D5FBA6599}" dt="2023-08-23T23:59:37.247" v="6"/>
          <ac:spMkLst>
            <pc:docMk/>
            <pc:sldMk cId="1750107267" sldId="264"/>
            <ac:spMk id="3" creationId="{74DFCE52-1909-8E51-6CB5-95B95D2F73B2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11.548" v="1894"/>
          <ac:spMkLst>
            <pc:docMk/>
            <pc:sldMk cId="1750107267" sldId="264"/>
            <ac:spMk id="9" creationId="{BACC6370-2D7E-4714-9D71-7542949D7D5D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11.548" v="1894"/>
          <ac:spMkLst>
            <pc:docMk/>
            <pc:sldMk cId="1750107267" sldId="264"/>
            <ac:spMk id="11" creationId="{F68B3F68-107C-434F-AA38-110D5EA91B85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11.548" v="1894"/>
          <ac:spMkLst>
            <pc:docMk/>
            <pc:sldMk cId="1750107267" sldId="264"/>
            <ac:spMk id="13" creationId="{AAD0DBB9-1A4B-4391-81D4-CB19F9AB918A}"/>
          </ac:spMkLst>
        </pc:spChg>
        <pc:spChg chg="add">
          <ac:chgData name="Ariane mariana Mendoza santa cruz" userId="S::1000062960@hexaware.com::8f6cb26a-15a4-4782-98b2-5b116b4e55c4" providerId="AD" clId="Web-{A3AAAA09-5BAB-72C7-2EB4-456D5FBA6599}" dt="2023-08-24T16:47:11.548" v="1894"/>
          <ac:spMkLst>
            <pc:docMk/>
            <pc:sldMk cId="1750107267" sldId="264"/>
            <ac:spMk id="15" creationId="{063BBA22-50EA-4C4D-BE05-F1CE4E63AA56}"/>
          </ac:spMkLst>
        </pc:spChg>
        <pc:graphicFrameChg chg="add mod ord modGraphic">
          <ac:chgData name="Ariane mariana Mendoza santa cruz" userId="S::1000062960@hexaware.com::8f6cb26a-15a4-4782-98b2-5b116b4e55c4" providerId="AD" clId="Web-{A3AAAA09-5BAB-72C7-2EB4-456D5FBA6599}" dt="2023-08-24T16:47:33.080" v="1899"/>
          <ac:graphicFrameMkLst>
            <pc:docMk/>
            <pc:sldMk cId="1750107267" sldId="264"/>
            <ac:graphicFrameMk id="4" creationId="{7DAA3530-8D7B-34B0-555E-BFF636007C4B}"/>
          </ac:graphicFrameMkLst>
        </pc:graphicFrameChg>
      </pc:sldChg>
      <pc:sldChg chg="addSp delSp modSp new">
        <pc:chgData name="Ariane mariana Mendoza santa cruz" userId="S::1000062960@hexaware.com::8f6cb26a-15a4-4782-98b2-5b116b4e55c4" providerId="AD" clId="Web-{A3AAAA09-5BAB-72C7-2EB4-456D5FBA6599}" dt="2023-08-24T16:45:11.732" v="1893" actId="14100"/>
        <pc:sldMkLst>
          <pc:docMk/>
          <pc:sldMk cId="3857540580" sldId="265"/>
        </pc:sldMkLst>
        <pc:spChg chg="mod">
          <ac:chgData name="Ariane mariana Mendoza santa cruz" userId="S::1000062960@hexaware.com::8f6cb26a-15a4-4782-98b2-5b116b4e55c4" providerId="AD" clId="Web-{A3AAAA09-5BAB-72C7-2EB4-456D5FBA6599}" dt="2023-08-24T16:26:06.648" v="1611" actId="20577"/>
          <ac:spMkLst>
            <pc:docMk/>
            <pc:sldMk cId="3857540580" sldId="265"/>
            <ac:spMk id="2" creationId="{5D3CE476-4637-0F4D-2333-8AC9AD69A2C5}"/>
          </ac:spMkLst>
        </pc:spChg>
        <pc:spChg chg="mod">
          <ac:chgData name="Ariane mariana Mendoza santa cruz" userId="S::1000062960@hexaware.com::8f6cb26a-15a4-4782-98b2-5b116b4e55c4" providerId="AD" clId="Web-{A3AAAA09-5BAB-72C7-2EB4-456D5FBA6599}" dt="2023-08-24T16:27:18.635" v="1703" actId="14100"/>
          <ac:spMkLst>
            <pc:docMk/>
            <pc:sldMk cId="3857540580" sldId="265"/>
            <ac:spMk id="3" creationId="{976D9A15-8AEA-672C-B8F2-47075B5BDB0C}"/>
          </ac:spMkLst>
        </pc:spChg>
        <pc:spChg chg="add mod">
          <ac:chgData name="Ariane mariana Mendoza santa cruz" userId="S::1000062960@hexaware.com::8f6cb26a-15a4-4782-98b2-5b116b4e55c4" providerId="AD" clId="Web-{A3AAAA09-5BAB-72C7-2EB4-456D5FBA6599}" dt="2023-08-24T16:45:11.732" v="1893" actId="14100"/>
          <ac:spMkLst>
            <pc:docMk/>
            <pc:sldMk cId="3857540580" sldId="265"/>
            <ac:spMk id="11" creationId="{B6112FC0-1565-58F8-C2A5-3B9E06214D3D}"/>
          </ac:spMkLst>
        </pc:spChg>
        <pc:spChg chg="add mod">
          <ac:chgData name="Ariane mariana Mendoza santa cruz" userId="S::1000062960@hexaware.com::8f6cb26a-15a4-4782-98b2-5b116b4e55c4" providerId="AD" clId="Web-{A3AAAA09-5BAB-72C7-2EB4-456D5FBA6599}" dt="2023-08-24T16:45:07.482" v="1891" actId="1076"/>
          <ac:spMkLst>
            <pc:docMk/>
            <pc:sldMk cId="3857540580" sldId="265"/>
            <ac:spMk id="13" creationId="{BBAD7C82-F953-FDB5-A515-09FB9C0841F1}"/>
          </ac:spMkLst>
        </pc:spChg>
        <pc:spChg chg="add mod">
          <ac:chgData name="Ariane mariana Mendoza santa cruz" userId="S::1000062960@hexaware.com::8f6cb26a-15a4-4782-98b2-5b116b4e55c4" providerId="AD" clId="Web-{A3AAAA09-5BAB-72C7-2EB4-456D5FBA6599}" dt="2023-08-24T16:43:26.572" v="1887" actId="14100"/>
          <ac:spMkLst>
            <pc:docMk/>
            <pc:sldMk cId="3857540580" sldId="265"/>
            <ac:spMk id="20" creationId="{3B59D2FC-8035-CC84-4973-55EB7C9E536E}"/>
          </ac:spMkLst>
        </pc:spChg>
        <pc:cxnChg chg="add">
          <ac:chgData name="Ariane mariana Mendoza santa cruz" userId="S::1000062960@hexaware.com::8f6cb26a-15a4-4782-98b2-5b116b4e55c4" providerId="AD" clId="Web-{A3AAAA09-5BAB-72C7-2EB4-456D5FBA6599}" dt="2023-08-24T16:27:42.042" v="1704"/>
          <ac:cxnSpMkLst>
            <pc:docMk/>
            <pc:sldMk cId="3857540580" sldId="265"/>
            <ac:cxnSpMk id="5" creationId="{BF81C871-15D3-7648-E75E-842C8C0912D0}"/>
          </ac:cxnSpMkLst>
        </pc:cxnChg>
        <pc:cxnChg chg="add mod">
          <ac:chgData name="Ariane mariana Mendoza santa cruz" userId="S::1000062960@hexaware.com::8f6cb26a-15a4-4782-98b2-5b116b4e55c4" providerId="AD" clId="Web-{A3AAAA09-5BAB-72C7-2EB4-456D5FBA6599}" dt="2023-08-24T16:28:32.543" v="1711" actId="1076"/>
          <ac:cxnSpMkLst>
            <pc:docMk/>
            <pc:sldMk cId="3857540580" sldId="265"/>
            <ac:cxnSpMk id="7" creationId="{5120BB85-9E22-DB31-7A75-F22411062F59}"/>
          </ac:cxnSpMkLst>
        </pc:cxnChg>
        <pc:cxnChg chg="add mod">
          <ac:chgData name="Ariane mariana Mendoza santa cruz" userId="S::1000062960@hexaware.com::8f6cb26a-15a4-4782-98b2-5b116b4e55c4" providerId="AD" clId="Web-{A3AAAA09-5BAB-72C7-2EB4-456D5FBA6599}" dt="2023-08-24T16:28:54.263" v="1716" actId="1076"/>
          <ac:cxnSpMkLst>
            <pc:docMk/>
            <pc:sldMk cId="3857540580" sldId="265"/>
            <ac:cxnSpMk id="9" creationId="{4EFCEF77-A027-6EAE-A325-0B751EBE69D5}"/>
          </ac:cxnSpMkLst>
        </pc:cxnChg>
        <pc:cxnChg chg="add mod">
          <ac:chgData name="Ariane mariana Mendoza santa cruz" userId="S::1000062960@hexaware.com::8f6cb26a-15a4-4782-98b2-5b116b4e55c4" providerId="AD" clId="Web-{A3AAAA09-5BAB-72C7-2EB4-456D5FBA6599}" dt="2023-08-24T16:28:54.263" v="1717" actId="1076"/>
          <ac:cxnSpMkLst>
            <pc:docMk/>
            <pc:sldMk cId="3857540580" sldId="265"/>
            <ac:cxnSpMk id="15" creationId="{87DE3E4F-6BF6-EE41-F2BC-1336AADB5EDB}"/>
          </ac:cxnSpMkLst>
        </pc:cxnChg>
        <pc:cxnChg chg="add mod">
          <ac:chgData name="Ariane mariana Mendoza santa cruz" userId="S::1000062960@hexaware.com::8f6cb26a-15a4-4782-98b2-5b116b4e55c4" providerId="AD" clId="Web-{A3AAAA09-5BAB-72C7-2EB4-456D5FBA6599}" dt="2023-08-24T16:29:54.671" v="1722" actId="1076"/>
          <ac:cxnSpMkLst>
            <pc:docMk/>
            <pc:sldMk cId="3857540580" sldId="265"/>
            <ac:cxnSpMk id="16" creationId="{0466B71D-19D8-BE43-EC0D-D09FEB72B8E6}"/>
          </ac:cxnSpMkLst>
        </pc:cxnChg>
        <pc:cxnChg chg="add mod">
          <ac:chgData name="Ariane mariana Mendoza santa cruz" userId="S::1000062960@hexaware.com::8f6cb26a-15a4-4782-98b2-5b116b4e55c4" providerId="AD" clId="Web-{A3AAAA09-5BAB-72C7-2EB4-456D5FBA6599}" dt="2023-08-24T16:30:04.921" v="1726" actId="1076"/>
          <ac:cxnSpMkLst>
            <pc:docMk/>
            <pc:sldMk cId="3857540580" sldId="265"/>
            <ac:cxnSpMk id="17" creationId="{8D69AF17-0AC3-29B8-08CD-8E444CC9CB19}"/>
          </ac:cxnSpMkLst>
        </pc:cxnChg>
        <pc:cxnChg chg="add del mod">
          <ac:chgData name="Ariane mariana Mendoza santa cruz" userId="S::1000062960@hexaware.com::8f6cb26a-15a4-4782-98b2-5b116b4e55c4" providerId="AD" clId="Web-{A3AAAA09-5BAB-72C7-2EB4-456D5FBA6599}" dt="2023-08-24T16:32:28.817" v="1739"/>
          <ac:cxnSpMkLst>
            <pc:docMk/>
            <pc:sldMk cId="3857540580" sldId="265"/>
            <ac:cxnSpMk id="18" creationId="{DCBA1FB0-29C5-F888-BCF9-566AF3E9E55F}"/>
          </ac:cxnSpMkLst>
        </pc:cxnChg>
        <pc:cxnChg chg="add del mod">
          <ac:chgData name="Ariane mariana Mendoza santa cruz" userId="S::1000062960@hexaware.com::8f6cb26a-15a4-4782-98b2-5b116b4e55c4" providerId="AD" clId="Web-{A3AAAA09-5BAB-72C7-2EB4-456D5FBA6599}" dt="2023-08-24T16:32:28.817" v="1738"/>
          <ac:cxnSpMkLst>
            <pc:docMk/>
            <pc:sldMk cId="3857540580" sldId="265"/>
            <ac:cxnSpMk id="19" creationId="{2E9000EA-4995-D9F7-88A3-38D02DA11160}"/>
          </ac:cxnSpMkLst>
        </pc:cxnChg>
      </pc:sldChg>
    </pc:docChg>
  </pc:docChgLst>
  <pc:docChgLst>
    <pc:chgData name="Ariane mariana Mendoza santa cruz" userId="8f6cb26a-15a4-4782-98b2-5b116b4e55c4" providerId="ADAL" clId="{428A69D0-CD31-49D3-BFF8-583842C34AAD}"/>
    <pc:docChg chg="modSld">
      <pc:chgData name="Ariane mariana Mendoza santa cruz" userId="8f6cb26a-15a4-4782-98b2-5b116b4e55c4" providerId="ADAL" clId="{428A69D0-CD31-49D3-BFF8-583842C34AAD}" dt="2023-09-04T21:28:45.426" v="0" actId="20577"/>
      <pc:docMkLst>
        <pc:docMk/>
      </pc:docMkLst>
      <pc:sldChg chg="modSp mod">
        <pc:chgData name="Ariane mariana Mendoza santa cruz" userId="8f6cb26a-15a4-4782-98b2-5b116b4e55c4" providerId="ADAL" clId="{428A69D0-CD31-49D3-BFF8-583842C34AAD}" dt="2023-09-04T21:28:45.426" v="0" actId="20577"/>
        <pc:sldMkLst>
          <pc:docMk/>
          <pc:sldMk cId="1387285800" sldId="263"/>
        </pc:sldMkLst>
        <pc:spChg chg="mod">
          <ac:chgData name="Ariane mariana Mendoza santa cruz" userId="8f6cb26a-15a4-4782-98b2-5b116b4e55c4" providerId="ADAL" clId="{428A69D0-CD31-49D3-BFF8-583842C34AAD}" dt="2023-09-04T21:28:45.426" v="0" actId="20577"/>
          <ac:spMkLst>
            <pc:docMk/>
            <pc:sldMk cId="1387285800" sldId="263"/>
            <ac:spMk id="3" creationId="{20CC95A2-0C8E-8E52-42A8-9D39BC0C3C74}"/>
          </ac:spMkLst>
        </pc:spChg>
      </pc:sldChg>
    </pc:docChg>
  </pc:docChgLst>
  <pc:docChgLst>
    <pc:chgData name="Ariane mariana Mendoza santa cruz" userId="8f6cb26a-15a4-4782-98b2-5b116b4e55c4" providerId="ADAL" clId="{29E344EB-146C-4F81-AB2A-D817BB16BCCD}"/>
    <pc:docChg chg="custSel addSld modSld">
      <pc:chgData name="Ariane mariana Mendoza santa cruz" userId="8f6cb26a-15a4-4782-98b2-5b116b4e55c4" providerId="ADAL" clId="{29E344EB-146C-4F81-AB2A-D817BB16BCCD}" dt="2023-08-22T17:59:50.124" v="1932" actId="20577"/>
      <pc:docMkLst>
        <pc:docMk/>
      </pc:docMkLst>
      <pc:sldChg chg="addSp modSp mod setBg addAnim">
        <pc:chgData name="Ariane mariana Mendoza santa cruz" userId="8f6cb26a-15a4-4782-98b2-5b116b4e55c4" providerId="ADAL" clId="{29E344EB-146C-4F81-AB2A-D817BB16BCCD}" dt="2023-08-22T17:48:18.008" v="1240" actId="20577"/>
        <pc:sldMkLst>
          <pc:docMk/>
          <pc:sldMk cId="285876427" sldId="256"/>
        </pc:sldMkLst>
        <pc:spChg chg="mod">
          <ac:chgData name="Ariane mariana Mendoza santa cruz" userId="8f6cb26a-15a4-4782-98b2-5b116b4e55c4" providerId="ADAL" clId="{29E344EB-146C-4F81-AB2A-D817BB16BCCD}" dt="2023-08-22T17:48:18.008" v="1240" actId="20577"/>
          <ac:spMkLst>
            <pc:docMk/>
            <pc:sldMk cId="285876427" sldId="256"/>
            <ac:spMk id="2" creationId="{31061D5F-5063-EC2C-8447-C5D21BF2B7A3}"/>
          </ac:spMkLst>
        </pc:spChg>
        <pc:spChg chg="mo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3" creationId="{4C91F335-67DC-8D96-2C6F-1011CF617965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29E344EB-146C-4F81-AB2A-D817BB16BCCD}" dt="2023-08-17T23:11:25.798" v="0" actId="26606"/>
          <ac:spMkLst>
            <pc:docMk/>
            <pc:sldMk cId="285876427" sldId="256"/>
            <ac:spMk id="18" creationId="{C29501E6-A978-4A61-9689-9085AF97A53A}"/>
          </ac:spMkLst>
        </pc:spChg>
      </pc:sldChg>
      <pc:sldChg chg="modSp add mod">
        <pc:chgData name="Ariane mariana Mendoza santa cruz" userId="8f6cb26a-15a4-4782-98b2-5b116b4e55c4" providerId="ADAL" clId="{29E344EB-146C-4F81-AB2A-D817BB16BCCD}" dt="2023-08-22T17:43:25.321" v="1151" actId="113"/>
        <pc:sldMkLst>
          <pc:docMk/>
          <pc:sldMk cId="131031922" sldId="258"/>
        </pc:sldMkLst>
        <pc:spChg chg="mod">
          <ac:chgData name="Ariane mariana Mendoza santa cruz" userId="8f6cb26a-15a4-4782-98b2-5b116b4e55c4" providerId="ADAL" clId="{29E344EB-146C-4F81-AB2A-D817BB16BCCD}" dt="2023-08-22T17:43:25.321" v="1151" actId="113"/>
          <ac:spMkLst>
            <pc:docMk/>
            <pc:sldMk cId="131031922" sldId="258"/>
            <ac:spMk id="3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29E344EB-146C-4F81-AB2A-D817BB16BCCD}" dt="2023-08-22T17:59:50.124" v="1932" actId="20577"/>
        <pc:sldMkLst>
          <pc:docMk/>
          <pc:sldMk cId="3062703730" sldId="259"/>
        </pc:sldMkLst>
        <pc:spChg chg="mod">
          <ac:chgData name="Ariane mariana Mendoza santa cruz" userId="8f6cb26a-15a4-4782-98b2-5b116b4e55c4" providerId="ADAL" clId="{29E344EB-146C-4F81-AB2A-D817BB16BCCD}" dt="2023-08-22T17:56:32.082" v="1858" actId="20577"/>
          <ac:spMkLst>
            <pc:docMk/>
            <pc:sldMk cId="3062703730" sldId="259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29E344EB-146C-4F81-AB2A-D817BB16BCCD}" dt="2023-08-22T17:59:50.124" v="1932" actId="20577"/>
          <ac:spMkLst>
            <pc:docMk/>
            <pc:sldMk cId="3062703730" sldId="259"/>
            <ac:spMk id="9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29E344EB-146C-4F81-AB2A-D817BB16BCCD}" dt="2023-08-22T17:44:27.829" v="1188" actId="20577"/>
        <pc:sldMkLst>
          <pc:docMk/>
          <pc:sldMk cId="2195700616" sldId="260"/>
        </pc:sldMkLst>
        <pc:spChg chg="mod">
          <ac:chgData name="Ariane mariana Mendoza santa cruz" userId="8f6cb26a-15a4-4782-98b2-5b116b4e55c4" providerId="ADAL" clId="{29E344EB-146C-4F81-AB2A-D817BB16BCCD}" dt="2023-08-22T17:44:01.551" v="1154" actId="113"/>
          <ac:spMkLst>
            <pc:docMk/>
            <pc:sldMk cId="2195700616" sldId="260"/>
            <ac:spMk id="3" creationId="{00000000-0000-0000-0000-000000000000}"/>
          </ac:spMkLst>
        </pc:spChg>
        <pc:spChg chg="mod">
          <ac:chgData name="Ariane mariana Mendoza santa cruz" userId="8f6cb26a-15a4-4782-98b2-5b116b4e55c4" providerId="ADAL" clId="{29E344EB-146C-4F81-AB2A-D817BB16BCCD}" dt="2023-08-22T17:44:18.280" v="1176" actId="20577"/>
          <ac:spMkLst>
            <pc:docMk/>
            <pc:sldMk cId="2195700616" sldId="260"/>
            <ac:spMk id="8" creationId="{00000000-0000-0000-0000-000000000000}"/>
          </ac:spMkLst>
        </pc:spChg>
        <pc:spChg chg="mod">
          <ac:chgData name="Ariane mariana Mendoza santa cruz" userId="8f6cb26a-15a4-4782-98b2-5b116b4e55c4" providerId="ADAL" clId="{29E344EB-146C-4F81-AB2A-D817BB16BCCD}" dt="2023-08-22T17:44:27.829" v="1188" actId="20577"/>
          <ac:spMkLst>
            <pc:docMk/>
            <pc:sldMk cId="2195700616" sldId="260"/>
            <ac:spMk id="9" creationId="{00000000-0000-0000-0000-000000000000}"/>
          </ac:spMkLst>
        </pc:spChg>
      </pc:sldChg>
      <pc:sldChg chg="addSp delSp modSp new mod setBg">
        <pc:chgData name="Ariane mariana Mendoza santa cruz" userId="8f6cb26a-15a4-4782-98b2-5b116b4e55c4" providerId="ADAL" clId="{29E344EB-146C-4F81-AB2A-D817BB16BCCD}" dt="2023-08-22T17:49:08.160" v="1252" actId="26606"/>
        <pc:sldMkLst>
          <pc:docMk/>
          <pc:sldMk cId="3318080418" sldId="261"/>
        </pc:sldMkLst>
        <pc:spChg chg="mo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2" creationId="{26E857E9-7809-48D7-DAC3-EC369C5E970D}"/>
          </ac:spMkLst>
        </pc:spChg>
        <pc:spChg chg="del mo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3" creationId="{FCBD7A32-D258-4665-23DF-5C5B5DCAC4F5}"/>
          </ac:spMkLst>
        </pc:spChg>
        <pc:spChg chg="add del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9" creationId="{9F7D5CDA-D291-4307-BF55-1381FED29634}"/>
          </ac:spMkLst>
        </pc:spChg>
        <pc:spChg chg="ad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15" creationId="{C5278130-DFE0-457B-8698-88DF69019DDE}"/>
          </ac:spMkLst>
        </pc:spChg>
        <pc:spChg chg="ad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17" creationId="{2F99531B-1681-4D6E-BECB-18325B33A618}"/>
          </ac:spMkLst>
        </pc:spChg>
        <pc:spChg chg="ad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19" creationId="{20344094-430A-400B-804B-910E696A1A90}"/>
          </ac:spMkLst>
        </pc:spChg>
        <pc:spChg chg="add">
          <ac:chgData name="Ariane mariana Mendoza santa cruz" userId="8f6cb26a-15a4-4782-98b2-5b116b4e55c4" providerId="ADAL" clId="{29E344EB-146C-4F81-AB2A-D817BB16BCCD}" dt="2023-08-22T17:49:08.160" v="1252" actId="26606"/>
          <ac:spMkLst>
            <pc:docMk/>
            <pc:sldMk cId="3318080418" sldId="261"/>
            <ac:spMk id="21" creationId="{453C67DF-7782-4E57-AB9B-F1B4811AD8FE}"/>
          </ac:spMkLst>
        </pc:spChg>
        <pc:graphicFrameChg chg="add">
          <ac:chgData name="Ariane mariana Mendoza santa cruz" userId="8f6cb26a-15a4-4782-98b2-5b116b4e55c4" providerId="ADAL" clId="{29E344EB-146C-4F81-AB2A-D817BB16BCCD}" dt="2023-08-22T17:49:08.160" v="1252" actId="26606"/>
          <ac:graphicFrameMkLst>
            <pc:docMk/>
            <pc:sldMk cId="3318080418" sldId="261"/>
            <ac:graphicFrameMk id="11" creationId="{F0EBE0A0-0502-F7F9-2C6E-C49EE7CB3F40}"/>
          </ac:graphicFrameMkLst>
        </pc:graphicFrameChg>
        <pc:picChg chg="add del">
          <ac:chgData name="Ariane mariana Mendoza santa cruz" userId="8f6cb26a-15a4-4782-98b2-5b116b4e55c4" providerId="ADAL" clId="{29E344EB-146C-4F81-AB2A-D817BB16BCCD}" dt="2023-08-22T17:48:47.321" v="1251" actId="478"/>
          <ac:picMkLst>
            <pc:docMk/>
            <pc:sldMk cId="3318080418" sldId="261"/>
            <ac:picMk id="5" creationId="{C4B78D94-ABA3-4D5E-1ABD-7F62FB9B4A7D}"/>
          </ac:picMkLst>
        </pc:picChg>
        <pc:cxnChg chg="add">
          <ac:chgData name="Ariane mariana Mendoza santa cruz" userId="8f6cb26a-15a4-4782-98b2-5b116b4e55c4" providerId="ADAL" clId="{29E344EB-146C-4F81-AB2A-D817BB16BCCD}" dt="2023-08-22T17:49:08.160" v="1252" actId="26606"/>
          <ac:cxnSpMkLst>
            <pc:docMk/>
            <pc:sldMk cId="3318080418" sldId="261"/>
            <ac:cxnSpMk id="23" creationId="{B03A5AE3-BD30-455C-842B-7626C8BEF097}"/>
          </ac:cxnSpMkLst>
        </pc:cxnChg>
        <pc:cxnChg chg="add">
          <ac:chgData name="Ariane mariana Mendoza santa cruz" userId="8f6cb26a-15a4-4782-98b2-5b116b4e55c4" providerId="ADAL" clId="{29E344EB-146C-4F81-AB2A-D817BB16BCCD}" dt="2023-08-22T17:49:08.160" v="1252" actId="26606"/>
          <ac:cxnSpMkLst>
            <pc:docMk/>
            <pc:sldMk cId="3318080418" sldId="261"/>
            <ac:cxnSpMk id="25" creationId="{2DBECAA5-1F2D-470D-875C-8F2C2CA3E54B}"/>
          </ac:cxnSpMkLst>
        </pc:cxnChg>
      </pc:sldChg>
      <pc:sldChg chg="modSp new mod modNotesTx">
        <pc:chgData name="Ariane mariana Mendoza santa cruz" userId="8f6cb26a-15a4-4782-98b2-5b116b4e55c4" providerId="ADAL" clId="{29E344EB-146C-4F81-AB2A-D817BB16BCCD}" dt="2023-08-22T17:45:20.301" v="1201" actId="20577"/>
        <pc:sldMkLst>
          <pc:docMk/>
          <pc:sldMk cId="1886999732" sldId="262"/>
        </pc:sldMkLst>
        <pc:spChg chg="mod">
          <ac:chgData name="Ariane mariana Mendoza santa cruz" userId="8f6cb26a-15a4-4782-98b2-5b116b4e55c4" providerId="ADAL" clId="{29E344EB-146C-4F81-AB2A-D817BB16BCCD}" dt="2023-08-22T17:45:20.301" v="1201" actId="20577"/>
          <ac:spMkLst>
            <pc:docMk/>
            <pc:sldMk cId="1886999732" sldId="262"/>
            <ac:spMk id="2" creationId="{37A36372-65FF-9152-853E-E1EB46D06EFD}"/>
          </ac:spMkLst>
        </pc:spChg>
        <pc:spChg chg="mod">
          <ac:chgData name="Ariane mariana Mendoza santa cruz" userId="8f6cb26a-15a4-4782-98b2-5b116b4e55c4" providerId="ADAL" clId="{29E344EB-146C-4F81-AB2A-D817BB16BCCD}" dt="2023-08-22T17:42:48.756" v="1149" actId="20577"/>
          <ac:spMkLst>
            <pc:docMk/>
            <pc:sldMk cId="1886999732" sldId="262"/>
            <ac:spMk id="3" creationId="{5CCB8305-3083-EE73-0D1D-0185C6A56EB1}"/>
          </ac:spMkLst>
        </pc:spChg>
      </pc:sldChg>
      <pc:sldChg chg="modSp new mod">
        <pc:chgData name="Ariane mariana Mendoza santa cruz" userId="8f6cb26a-15a4-4782-98b2-5b116b4e55c4" providerId="ADAL" clId="{29E344EB-146C-4F81-AB2A-D817BB16BCCD}" dt="2023-08-22T17:53:32.108" v="1786"/>
        <pc:sldMkLst>
          <pc:docMk/>
          <pc:sldMk cId="1387285800" sldId="263"/>
        </pc:sldMkLst>
        <pc:spChg chg="mod">
          <ac:chgData name="Ariane mariana Mendoza santa cruz" userId="8f6cb26a-15a4-4782-98b2-5b116b4e55c4" providerId="ADAL" clId="{29E344EB-146C-4F81-AB2A-D817BB16BCCD}" dt="2023-08-22T17:49:57.321" v="1267" actId="20577"/>
          <ac:spMkLst>
            <pc:docMk/>
            <pc:sldMk cId="1387285800" sldId="263"/>
            <ac:spMk id="2" creationId="{265EB4EB-254A-90E3-028C-9FC3F46B1570}"/>
          </ac:spMkLst>
        </pc:spChg>
        <pc:spChg chg="mod">
          <ac:chgData name="Ariane mariana Mendoza santa cruz" userId="8f6cb26a-15a4-4782-98b2-5b116b4e55c4" providerId="ADAL" clId="{29E344EB-146C-4F81-AB2A-D817BB16BCCD}" dt="2023-08-22T17:53:32.108" v="1786"/>
          <ac:spMkLst>
            <pc:docMk/>
            <pc:sldMk cId="1387285800" sldId="263"/>
            <ac:spMk id="3" creationId="{20CC95A2-0C8E-8E52-42A8-9D39BC0C3C74}"/>
          </ac:spMkLst>
        </pc:spChg>
      </pc:sldChg>
      <pc:sldChg chg="new">
        <pc:chgData name="Ariane mariana Mendoza santa cruz" userId="8f6cb26a-15a4-4782-98b2-5b116b4e55c4" providerId="ADAL" clId="{29E344EB-146C-4F81-AB2A-D817BB16BCCD}" dt="2023-08-22T17:53:47.538" v="1787" actId="680"/>
        <pc:sldMkLst>
          <pc:docMk/>
          <pc:sldMk cId="1750107267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AF723-A82B-4724-B304-244CC0522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8C7CF9-82F8-493C-A2F2-33F5EB05C3A1}">
      <dgm:prSet/>
      <dgm:spPr/>
      <dgm:t>
        <a:bodyPr/>
        <a:lstStyle/>
        <a:p>
          <a:r>
            <a:rPr lang="en-US"/>
            <a:t>Have you had problems with a company? How did you solve it?</a:t>
          </a:r>
        </a:p>
      </dgm:t>
    </dgm:pt>
    <dgm:pt modelId="{29E876B6-AC5D-4DA3-9A99-7BE196F9ED73}" type="parTrans" cxnId="{328CE8DA-C103-40F6-B1D6-5A9CF5EE43FD}">
      <dgm:prSet/>
      <dgm:spPr/>
      <dgm:t>
        <a:bodyPr/>
        <a:lstStyle/>
        <a:p>
          <a:endParaRPr lang="en-US"/>
        </a:p>
      </dgm:t>
    </dgm:pt>
    <dgm:pt modelId="{A865D540-EB86-4E29-8659-4A8F5ECE16EC}" type="sibTrans" cxnId="{328CE8DA-C103-40F6-B1D6-5A9CF5EE43FD}">
      <dgm:prSet/>
      <dgm:spPr/>
      <dgm:t>
        <a:bodyPr/>
        <a:lstStyle/>
        <a:p>
          <a:endParaRPr lang="en-US"/>
        </a:p>
      </dgm:t>
    </dgm:pt>
    <dgm:pt modelId="{313A629F-DB98-4560-9A7F-80ABE903C8B2}">
      <dgm:prSet/>
      <dgm:spPr/>
      <dgm:t>
        <a:bodyPr/>
        <a:lstStyle/>
        <a:p>
          <a:r>
            <a:rPr lang="en-US"/>
            <a:t>Have you had to handle a customer complaint? How did you solve it?</a:t>
          </a:r>
        </a:p>
      </dgm:t>
    </dgm:pt>
    <dgm:pt modelId="{98DC569E-4F9F-4AB7-BA0A-08EF1F3F6990}" type="parTrans" cxnId="{BF5D98CE-0EAB-4512-B110-95651997A749}">
      <dgm:prSet/>
      <dgm:spPr/>
      <dgm:t>
        <a:bodyPr/>
        <a:lstStyle/>
        <a:p>
          <a:endParaRPr lang="en-US"/>
        </a:p>
      </dgm:t>
    </dgm:pt>
    <dgm:pt modelId="{2D529936-D0C0-4099-BC30-014E4C53A015}" type="sibTrans" cxnId="{BF5D98CE-0EAB-4512-B110-95651997A749}">
      <dgm:prSet/>
      <dgm:spPr/>
      <dgm:t>
        <a:bodyPr/>
        <a:lstStyle/>
        <a:p>
          <a:endParaRPr lang="en-US"/>
        </a:p>
      </dgm:t>
    </dgm:pt>
    <dgm:pt modelId="{4672BFD4-A07B-4269-8DF1-CB9BB91133F1}" type="pres">
      <dgm:prSet presAssocID="{D8AAF723-A82B-4724-B304-244CC0522C05}" presName="root" presStyleCnt="0">
        <dgm:presLayoutVars>
          <dgm:dir/>
          <dgm:resizeHandles val="exact"/>
        </dgm:presLayoutVars>
      </dgm:prSet>
      <dgm:spPr/>
    </dgm:pt>
    <dgm:pt modelId="{CD15E787-0484-436F-B1A4-9E9178978AAC}" type="pres">
      <dgm:prSet presAssocID="{D58C7CF9-82F8-493C-A2F2-33F5EB05C3A1}" presName="compNode" presStyleCnt="0"/>
      <dgm:spPr/>
    </dgm:pt>
    <dgm:pt modelId="{6A0F55A8-C904-4F20-9391-AA4223074DE1}" type="pres">
      <dgm:prSet presAssocID="{D58C7CF9-82F8-493C-A2F2-33F5EB05C3A1}" presName="bgRect" presStyleLbl="bgShp" presStyleIdx="0" presStyleCnt="2"/>
      <dgm:spPr/>
    </dgm:pt>
    <dgm:pt modelId="{94F9A83A-1945-423D-9532-6BFAC099088D}" type="pres">
      <dgm:prSet presAssocID="{D58C7CF9-82F8-493C-A2F2-33F5EB05C3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AFE934A-34F0-47EE-88B7-C4780BD3F6E4}" type="pres">
      <dgm:prSet presAssocID="{D58C7CF9-82F8-493C-A2F2-33F5EB05C3A1}" presName="spaceRect" presStyleCnt="0"/>
      <dgm:spPr/>
    </dgm:pt>
    <dgm:pt modelId="{A4B69AEC-DE71-494A-B572-89F12EEC91DF}" type="pres">
      <dgm:prSet presAssocID="{D58C7CF9-82F8-493C-A2F2-33F5EB05C3A1}" presName="parTx" presStyleLbl="revTx" presStyleIdx="0" presStyleCnt="2">
        <dgm:presLayoutVars>
          <dgm:chMax val="0"/>
          <dgm:chPref val="0"/>
        </dgm:presLayoutVars>
      </dgm:prSet>
      <dgm:spPr/>
    </dgm:pt>
    <dgm:pt modelId="{F45D8D67-CA81-4988-B3A1-A53F44E50113}" type="pres">
      <dgm:prSet presAssocID="{A865D540-EB86-4E29-8659-4A8F5ECE16EC}" presName="sibTrans" presStyleCnt="0"/>
      <dgm:spPr/>
    </dgm:pt>
    <dgm:pt modelId="{EB28AA27-00CE-4756-A33F-FA8CAA6C73C5}" type="pres">
      <dgm:prSet presAssocID="{313A629F-DB98-4560-9A7F-80ABE903C8B2}" presName="compNode" presStyleCnt="0"/>
      <dgm:spPr/>
    </dgm:pt>
    <dgm:pt modelId="{BCB68EDA-5CDA-4AE7-8C41-AB7B4CBBD477}" type="pres">
      <dgm:prSet presAssocID="{313A629F-DB98-4560-9A7F-80ABE903C8B2}" presName="bgRect" presStyleLbl="bgShp" presStyleIdx="1" presStyleCnt="2"/>
      <dgm:spPr/>
    </dgm:pt>
    <dgm:pt modelId="{EDF60700-5D83-4509-8948-B5811C685351}" type="pres">
      <dgm:prSet presAssocID="{313A629F-DB98-4560-9A7F-80ABE903C8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28E42F5-BD97-45BC-9ACE-E50790ACEFB0}" type="pres">
      <dgm:prSet presAssocID="{313A629F-DB98-4560-9A7F-80ABE903C8B2}" presName="spaceRect" presStyleCnt="0"/>
      <dgm:spPr/>
    </dgm:pt>
    <dgm:pt modelId="{F32BDCBA-C5A0-4B02-8031-7C3ECDE30018}" type="pres">
      <dgm:prSet presAssocID="{313A629F-DB98-4560-9A7F-80ABE903C8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AEEE24-943F-43AB-BEF9-4E4A4D5ED284}" type="presOf" srcId="{313A629F-DB98-4560-9A7F-80ABE903C8B2}" destId="{F32BDCBA-C5A0-4B02-8031-7C3ECDE30018}" srcOrd="0" destOrd="0" presId="urn:microsoft.com/office/officeart/2018/2/layout/IconVerticalSolidList"/>
    <dgm:cxn modelId="{05E4CD5C-E286-4AF6-AD12-6038C9D533C7}" type="presOf" srcId="{D8AAF723-A82B-4724-B304-244CC0522C05}" destId="{4672BFD4-A07B-4269-8DF1-CB9BB91133F1}" srcOrd="0" destOrd="0" presId="urn:microsoft.com/office/officeart/2018/2/layout/IconVerticalSolidList"/>
    <dgm:cxn modelId="{A1042D7B-59B4-4455-81FE-56E3D8A924BE}" type="presOf" srcId="{D58C7CF9-82F8-493C-A2F2-33F5EB05C3A1}" destId="{A4B69AEC-DE71-494A-B572-89F12EEC91DF}" srcOrd="0" destOrd="0" presId="urn:microsoft.com/office/officeart/2018/2/layout/IconVerticalSolidList"/>
    <dgm:cxn modelId="{BF5D98CE-0EAB-4512-B110-95651997A749}" srcId="{D8AAF723-A82B-4724-B304-244CC0522C05}" destId="{313A629F-DB98-4560-9A7F-80ABE903C8B2}" srcOrd="1" destOrd="0" parTransId="{98DC569E-4F9F-4AB7-BA0A-08EF1F3F6990}" sibTransId="{2D529936-D0C0-4099-BC30-014E4C53A015}"/>
    <dgm:cxn modelId="{328CE8DA-C103-40F6-B1D6-5A9CF5EE43FD}" srcId="{D8AAF723-A82B-4724-B304-244CC0522C05}" destId="{D58C7CF9-82F8-493C-A2F2-33F5EB05C3A1}" srcOrd="0" destOrd="0" parTransId="{29E876B6-AC5D-4DA3-9A99-7BE196F9ED73}" sibTransId="{A865D540-EB86-4E29-8659-4A8F5ECE16EC}"/>
    <dgm:cxn modelId="{B3333CF9-2C0A-444F-81F3-F7E867C58B27}" type="presParOf" srcId="{4672BFD4-A07B-4269-8DF1-CB9BB91133F1}" destId="{CD15E787-0484-436F-B1A4-9E9178978AAC}" srcOrd="0" destOrd="0" presId="urn:microsoft.com/office/officeart/2018/2/layout/IconVerticalSolidList"/>
    <dgm:cxn modelId="{BC843C99-6B5C-48E4-B494-C5D134A973A1}" type="presParOf" srcId="{CD15E787-0484-436F-B1A4-9E9178978AAC}" destId="{6A0F55A8-C904-4F20-9391-AA4223074DE1}" srcOrd="0" destOrd="0" presId="urn:microsoft.com/office/officeart/2018/2/layout/IconVerticalSolidList"/>
    <dgm:cxn modelId="{1FED4C27-195A-45D8-A44E-AC394754CF84}" type="presParOf" srcId="{CD15E787-0484-436F-B1A4-9E9178978AAC}" destId="{94F9A83A-1945-423D-9532-6BFAC099088D}" srcOrd="1" destOrd="0" presId="urn:microsoft.com/office/officeart/2018/2/layout/IconVerticalSolidList"/>
    <dgm:cxn modelId="{368E2A87-D224-4459-91CF-30D4B368649B}" type="presParOf" srcId="{CD15E787-0484-436F-B1A4-9E9178978AAC}" destId="{BAFE934A-34F0-47EE-88B7-C4780BD3F6E4}" srcOrd="2" destOrd="0" presId="urn:microsoft.com/office/officeart/2018/2/layout/IconVerticalSolidList"/>
    <dgm:cxn modelId="{FE75ACCE-18B9-40AD-A659-804EE29C8CE8}" type="presParOf" srcId="{CD15E787-0484-436F-B1A4-9E9178978AAC}" destId="{A4B69AEC-DE71-494A-B572-89F12EEC91DF}" srcOrd="3" destOrd="0" presId="urn:microsoft.com/office/officeart/2018/2/layout/IconVerticalSolidList"/>
    <dgm:cxn modelId="{8478A091-AEA9-46A8-AE95-931EC1E47BF0}" type="presParOf" srcId="{4672BFD4-A07B-4269-8DF1-CB9BB91133F1}" destId="{F45D8D67-CA81-4988-B3A1-A53F44E50113}" srcOrd="1" destOrd="0" presId="urn:microsoft.com/office/officeart/2018/2/layout/IconVerticalSolidList"/>
    <dgm:cxn modelId="{DE1CB67D-968C-46CC-9949-6B1A5D0B9C00}" type="presParOf" srcId="{4672BFD4-A07B-4269-8DF1-CB9BB91133F1}" destId="{EB28AA27-00CE-4756-A33F-FA8CAA6C73C5}" srcOrd="2" destOrd="0" presId="urn:microsoft.com/office/officeart/2018/2/layout/IconVerticalSolidList"/>
    <dgm:cxn modelId="{B1EE1F04-43F3-462C-9CEF-6FC2C3E7B539}" type="presParOf" srcId="{EB28AA27-00CE-4756-A33F-FA8CAA6C73C5}" destId="{BCB68EDA-5CDA-4AE7-8C41-AB7B4CBBD477}" srcOrd="0" destOrd="0" presId="urn:microsoft.com/office/officeart/2018/2/layout/IconVerticalSolidList"/>
    <dgm:cxn modelId="{8AAC8BF0-4FB9-4087-BCCE-61557F6DA8DF}" type="presParOf" srcId="{EB28AA27-00CE-4756-A33F-FA8CAA6C73C5}" destId="{EDF60700-5D83-4509-8948-B5811C685351}" srcOrd="1" destOrd="0" presId="urn:microsoft.com/office/officeart/2018/2/layout/IconVerticalSolidList"/>
    <dgm:cxn modelId="{C7E6DEC9-8FE2-426D-ACD5-EFF57061B0F3}" type="presParOf" srcId="{EB28AA27-00CE-4756-A33F-FA8CAA6C73C5}" destId="{A28E42F5-BD97-45BC-9ACE-E50790ACEFB0}" srcOrd="2" destOrd="0" presId="urn:microsoft.com/office/officeart/2018/2/layout/IconVerticalSolidList"/>
    <dgm:cxn modelId="{D655DAE2-A596-43E8-AF41-E50A24740D19}" type="presParOf" srcId="{EB28AA27-00CE-4756-A33F-FA8CAA6C73C5}" destId="{F32BDCBA-C5A0-4B02-8031-7C3ECDE300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F55A8-C904-4F20-9391-AA4223074DE1}">
      <dsp:nvSpPr>
        <dsp:cNvPr id="0" name=""/>
        <dsp:cNvSpPr/>
      </dsp:nvSpPr>
      <dsp:spPr>
        <a:xfrm>
          <a:off x="0" y="852148"/>
          <a:ext cx="6589260" cy="157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9A83A-1945-423D-9532-6BFAC099088D}">
      <dsp:nvSpPr>
        <dsp:cNvPr id="0" name=""/>
        <dsp:cNvSpPr/>
      </dsp:nvSpPr>
      <dsp:spPr>
        <a:xfrm>
          <a:off x="475892" y="1206118"/>
          <a:ext cx="865258" cy="865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9AEC-DE71-494A-B572-89F12EEC91DF}">
      <dsp:nvSpPr>
        <dsp:cNvPr id="0" name=""/>
        <dsp:cNvSpPr/>
      </dsp:nvSpPr>
      <dsp:spPr>
        <a:xfrm>
          <a:off x="1817043" y="852148"/>
          <a:ext cx="4772216" cy="15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97" tIns="166497" rIns="166497" bIns="1664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you had problems with a company? How did you solve it?</a:t>
          </a:r>
        </a:p>
      </dsp:txBody>
      <dsp:txXfrm>
        <a:off x="1817043" y="852148"/>
        <a:ext cx="4772216" cy="1573197"/>
      </dsp:txXfrm>
    </dsp:sp>
    <dsp:sp modelId="{BCB68EDA-5CDA-4AE7-8C41-AB7B4CBBD477}">
      <dsp:nvSpPr>
        <dsp:cNvPr id="0" name=""/>
        <dsp:cNvSpPr/>
      </dsp:nvSpPr>
      <dsp:spPr>
        <a:xfrm>
          <a:off x="0" y="2818646"/>
          <a:ext cx="6589260" cy="157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60700-5D83-4509-8948-B5811C685351}">
      <dsp:nvSpPr>
        <dsp:cNvPr id="0" name=""/>
        <dsp:cNvSpPr/>
      </dsp:nvSpPr>
      <dsp:spPr>
        <a:xfrm>
          <a:off x="475892" y="3172615"/>
          <a:ext cx="865258" cy="865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BDCBA-C5A0-4B02-8031-7C3ECDE30018}">
      <dsp:nvSpPr>
        <dsp:cNvPr id="0" name=""/>
        <dsp:cNvSpPr/>
      </dsp:nvSpPr>
      <dsp:spPr>
        <a:xfrm>
          <a:off x="1817043" y="2818646"/>
          <a:ext cx="4772216" cy="15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97" tIns="166497" rIns="166497" bIns="1664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you had to handle a customer complaint? How did you solve it?</a:t>
          </a:r>
        </a:p>
      </dsp:txBody>
      <dsp:txXfrm>
        <a:off x="1817043" y="2818646"/>
        <a:ext cx="4772216" cy="157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1F00-0931-454C-BB8C-61007F92AA9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A591C-D2EA-4709-BD49-673465F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Rihanna will be appearing here next month.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BE5D-1D8D-424E-A902-0278DEC234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Assisting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Handling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expanding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attending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Will be taking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Will be installing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Will be conducting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Will be focusing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591C-D2EA-4709-BD49-673465F04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https://www.youtube.com/watch?v=UNF8Vnrpxno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BE5D-1D8D-424E-A902-0278DEC23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BE5D-1D8D-424E-A902-0278DEC23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When this year finishes, our support team will have been </a:t>
            </a:r>
            <a:r>
              <a:rPr lang="en-US" b="1" dirty="0"/>
              <a:t>working </a:t>
            </a:r>
            <a:r>
              <a:rPr lang="en-US" dirty="0"/>
              <a:t>tirelessly to improve customer satisfaction.</a:t>
            </a:r>
            <a:endParaRPr lang="en-US"/>
          </a:p>
          <a:p>
            <a:pPr marL="228600" indent="-228600">
              <a:buAutoNum type="arabicPeriod"/>
            </a:pPr>
            <a:r>
              <a:rPr lang="en-US" dirty="0"/>
              <a:t>Over the next few months, we will have been continuously </a:t>
            </a:r>
            <a:r>
              <a:rPr lang="en-US" b="1" dirty="0"/>
              <a:t>monitoring </a:t>
            </a:r>
            <a:r>
              <a:rPr lang="en-US" dirty="0"/>
              <a:t>customer feedback.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By the end of the training program, the agents will have been </a:t>
            </a:r>
            <a:r>
              <a:rPr lang="en-US" b="1" dirty="0"/>
              <a:t>developing </a:t>
            </a:r>
            <a:r>
              <a:rPr lang="en-US" dirty="0"/>
              <a:t>sales closing techniques.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Throughout the year, the team will have been </a:t>
            </a:r>
            <a:r>
              <a:rPr lang="en-US" b="1" dirty="0"/>
              <a:t>striving </a:t>
            </a:r>
            <a:r>
              <a:rPr lang="en-US" dirty="0"/>
              <a:t>to create a more personalized experience.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By the time the platform is launched, India and Mexico's team will have been </a:t>
            </a:r>
            <a:r>
              <a:rPr lang="en-US" b="1" dirty="0"/>
              <a:t>collaborating </a:t>
            </a:r>
            <a:r>
              <a:rPr lang="en-US" dirty="0"/>
              <a:t>for 6 months.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By the end of the year, we will have been </a:t>
            </a:r>
            <a:r>
              <a:rPr lang="en-US" b="1" dirty="0"/>
              <a:t>implementing </a:t>
            </a:r>
            <a:r>
              <a:rPr lang="en-US" dirty="0"/>
              <a:t>new strategies to address customer concerns proactively.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Over the next weeks we will have been </a:t>
            </a:r>
            <a:r>
              <a:rPr lang="en-US" b="1" dirty="0"/>
              <a:t>preparing </a:t>
            </a:r>
            <a:r>
              <a:rPr lang="en-US" dirty="0"/>
              <a:t>for the new platform launch.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By the start of the next quarter, we will have been </a:t>
            </a:r>
            <a:r>
              <a:rPr lang="en-US" b="1" dirty="0"/>
              <a:t>training </a:t>
            </a:r>
            <a:r>
              <a:rPr lang="en-US" dirty="0"/>
              <a:t>new staff for more than 2 months.</a:t>
            </a:r>
            <a:endParaRPr lang="en-US" dirty="0"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591C-D2EA-4709-BD49-673465F04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CC7C-B4D0-F88E-B3FB-46DA0A2F6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29612-32A5-F539-D8BB-26DFE520A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E051-AA69-DD2A-64CB-A6DFFDCF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B390-8000-9B80-3C9A-B0DBFA8F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B8EB-4FE9-5C5D-B7AB-3F6A790B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AD13-9151-1195-1C77-6AD1381A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DDEF-BE41-9742-AABE-470265003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691F-B3C1-3221-DD2E-C812A59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8FCE-E9F5-FA81-28C2-2D44715A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54B6-C9CA-80AE-B845-D179717A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32659-B808-437D-9E88-1D93A58D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1778-BB0D-F111-B605-80830596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65BA-B6D3-B024-08E0-DC1A411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3E0A-19C3-652C-5E5F-C3636216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CD20-62D0-9095-1A8A-FDF2020B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5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4F64-6F19-AFCA-D473-26D01073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AC1A-90D7-C43F-A5C4-60FA481F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9734-89BD-E379-1DCD-430B06BE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D4FF-5BC0-9334-BA12-43776F92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8A3C-CBB2-548C-E05B-2E1985D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67D0-3B3F-5B20-B0E0-D6C07CF3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2C14-9AB8-FE41-D66E-38F79953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1D2F-0DFA-452B-D1B3-6CBCA073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AA2E-8042-0388-8718-F8FC575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DDEA-8E8E-040D-61A8-A372455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82C7-2743-2FCD-8C70-ADE7C89E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44BF-39FA-261B-0213-DE8FB7D75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2554A-A638-CAE2-D33E-6EC6D8AF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4CB3-4E81-A6C0-A50E-0B631715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5FE1-7DE7-034C-31D2-49335DE3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895C-A687-A6A5-6B83-F3440FEA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2AF-EEFF-3AA9-559A-F55B716D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0AB4-3B10-FEF5-E1C3-415C9230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02C95-9A6D-830C-125D-C2C108BA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B55E8-0223-3297-E9F2-5A353CB0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9CD07-A0BA-053B-3866-7D706650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811FF-1BED-5C26-78F4-AC47CF1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BA01E-A385-0557-810F-EC713206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4B3E8-71B5-545F-C8ED-4B46817C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B693-8ABD-AA54-4587-B54A0D9A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CD483-884D-F384-B46F-75B7A8CD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86C7-FC35-9D49-AFFB-7C82C6C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E4D62-6D1C-548D-DA99-2E43E1B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940FB-AA6A-E41A-D33F-6EC8DB2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38414-BF04-8222-0012-56009BBE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D583-5E5B-C7F7-E15F-5A81893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77F-84B9-F5E9-0841-B1C82B69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04D3-3709-5896-2F38-7B7BBA0E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982A-C169-6214-30E8-2F3841A8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01E9-51E9-954A-678B-6F0B986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B3EDD-4982-B899-D10C-38E8752B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A3AE-6D8C-5D14-4697-E8E797A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68D8-ECA0-994F-2453-2E63AB9E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25D03-2DEF-8671-065E-A70942ED6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5F3DC-4885-4163-B868-8F8F6DC6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77352-259A-8DA7-A8BB-0A0D08B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9A69B-6EB0-6E84-A94B-7509734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D95C-B270-AC99-8066-19C096E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E91B-BB4B-E17E-49BC-DF3B868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ACD2-37FA-29A9-98E8-BEF5B2BE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3F9B-BAED-26AF-55BE-A88D9B716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CA4C-4733-482F-808C-E873846B28C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D737-6246-0958-E07D-8E6AB48C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37B0-AB86-65C9-02E6-86F0840C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1BC8-546B-4B9C-8720-07CF6983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1D5F-5063-EC2C-8447-C5D21BF2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Customer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1F335-67DC-8D96-2C6F-1011CF61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30 Future </a:t>
            </a:r>
            <a:r>
              <a:rPr lang="es-MX" dirty="0" err="1"/>
              <a:t>continuous</a:t>
            </a:r>
            <a:r>
              <a:rPr lang="es-MX" dirty="0"/>
              <a:t> and </a:t>
            </a:r>
            <a:r>
              <a:rPr lang="es-MX" dirty="0" err="1"/>
              <a:t>perfect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857E9-7809-48D7-DAC3-EC369C5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/>
              <a:t>Customer 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0EBE0A0-0502-F7F9-2C6E-C49EE7CB3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85737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0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this when we know an action </a:t>
            </a:r>
            <a:r>
              <a:rPr lang="en-US" sz="2400" b="1" dirty="0"/>
              <a:t>will be in progress at</a:t>
            </a:r>
            <a:r>
              <a:rPr lang="en-US" sz="2400" dirty="0"/>
              <a:t> a certain time in the future, a future action that has been pre-arranged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(+) will be + verb –</a:t>
            </a:r>
            <a:r>
              <a:rPr lang="en-US" sz="2400" dirty="0" err="1"/>
              <a:t>ing</a:t>
            </a:r>
            <a:r>
              <a:rPr lang="en-US" sz="2400" dirty="0"/>
              <a:t> = I’ll be writing a test between 3:00 and 5:00 this afternoon.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(-) will not be + verb –</a:t>
            </a:r>
            <a:r>
              <a:rPr lang="en-US" sz="2400" dirty="0" err="1"/>
              <a:t>ing</a:t>
            </a:r>
            <a:r>
              <a:rPr lang="en-US" sz="2400" dirty="0"/>
              <a:t> = I will not be sleeping at 11pm.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(?) Will + subject + be + verb –</a:t>
            </a:r>
            <a:r>
              <a:rPr lang="en-US" sz="2400" dirty="0" err="1"/>
              <a:t>ing</a:t>
            </a:r>
            <a:r>
              <a:rPr lang="en-US" sz="2400" dirty="0"/>
              <a:t> = Will you be doing chores tomorrow?</a:t>
            </a:r>
          </a:p>
          <a:p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22220" y="5561821"/>
            <a:ext cx="71475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0160" y="4953636"/>
            <a:ext cx="1150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Future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90060" y="5426884"/>
            <a:ext cx="0" cy="28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0380" y="5455141"/>
            <a:ext cx="0" cy="2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310" y="5697584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will be eating at 9pm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5030" y="5730056"/>
            <a:ext cx="371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She won’t be sleeping at 11pm</a:t>
            </a:r>
          </a:p>
        </p:txBody>
      </p:sp>
    </p:spTree>
    <p:extLst>
      <p:ext uri="{BB962C8B-B14F-4D97-AF65-F5344CB8AC3E}">
        <p14:creationId xmlns:p14="http://schemas.microsoft.com/office/powerpoint/2010/main" val="1310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36372-65FF-9152-853E-E1EB46D0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Fill in these blanks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8305-3083-EE73-0D1D-0185C6A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4540"/>
            <a:ext cx="9724031" cy="4521557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Tomorrow at 9 am, I will be ______ customers through live chat.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Next week, I will be ______ a training on customer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By this time next month, we will __ ______ our customer service hours.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In a few days, our support agents will __ ______ a webinar to enhance their communication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At 10 am on Saturday, our team ___ __ ______ customer calls.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By the end of the week, our technicians ___ __ ______  the new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Next month, we ___ __ ______ surveys to gather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Over the next few months, we ___ __ ______ on improving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18869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perfect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 to talk about an activity that </a:t>
            </a:r>
            <a:r>
              <a:rPr lang="en-US" sz="2400" b="1" dirty="0"/>
              <a:t>will be completed by</a:t>
            </a:r>
            <a:r>
              <a:rPr lang="en-US" sz="2400" dirty="0"/>
              <a:t> a certain time in the future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will have + past participle = By tomorrow, the cleaners </a:t>
            </a:r>
            <a:r>
              <a:rPr lang="en-US" sz="2400" b="1" dirty="0"/>
              <a:t>will have finished </a:t>
            </a:r>
            <a:r>
              <a:rPr lang="en-US" sz="2400" dirty="0"/>
              <a:t>all the office carpets.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0840" y="4948186"/>
            <a:ext cx="71475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51170" y="4065960"/>
            <a:ext cx="1150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Future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09160" y="4798009"/>
            <a:ext cx="0" cy="28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69480" y="4826266"/>
            <a:ext cx="0" cy="2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1870" y="5101181"/>
            <a:ext cx="240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 will have finished the project </a:t>
            </a:r>
            <a:r>
              <a:rPr lang="en-US" sz="2000" b="1" dirty="0"/>
              <a:t>by</a:t>
            </a:r>
            <a:r>
              <a:rPr lang="en-US" sz="2000" dirty="0"/>
              <a:t> next month.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5101181"/>
            <a:ext cx="295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They won’t have received the results </a:t>
            </a:r>
            <a:r>
              <a:rPr lang="en-US" sz="2000" b="1" dirty="0"/>
              <a:t>by</a:t>
            </a:r>
            <a:r>
              <a:rPr lang="en-US" sz="2000" dirty="0"/>
              <a:t> next week.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79520" y="4783364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00800" y="4798009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7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EB4EB-254A-90E3-028C-9FC3F46B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Complete these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95A2-0C8E-8E52-42A8-9D39BC0C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44" y="584166"/>
            <a:ext cx="5787732" cy="578553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By the end of the quarter, we will have resolved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By next year, our team will have implemented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 three months, we will have achieved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Once the new members are integrated, the team will have expanded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By the time this training is finished, our team will have acquired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 six months, we will have established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Once the upgrades are finished, we will have created 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By the end of the year, we will have significantly developed ________.</a:t>
            </a:r>
          </a:p>
        </p:txBody>
      </p:sp>
    </p:spTree>
    <p:extLst>
      <p:ext uri="{BB962C8B-B14F-4D97-AF65-F5344CB8AC3E}">
        <p14:creationId xmlns:p14="http://schemas.microsoft.com/office/powerpoint/2010/main" val="13872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perfect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729"/>
          </a:xfrm>
        </p:spPr>
        <p:txBody>
          <a:bodyPr>
            <a:normAutofit/>
          </a:bodyPr>
          <a:lstStyle/>
          <a:p>
            <a:r>
              <a:rPr lang="en-US" sz="2400" dirty="0"/>
              <a:t>We use this tense to emphasize how long an activity</a:t>
            </a:r>
            <a:r>
              <a:rPr lang="en-US" sz="2400" b="1" dirty="0"/>
              <a:t> has been going on by</a:t>
            </a:r>
            <a:r>
              <a:rPr lang="en-US" sz="2400" dirty="0"/>
              <a:t> a specific time in the future.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will have been + verb –</a:t>
            </a:r>
            <a:r>
              <a:rPr lang="en-US" sz="2400" dirty="0" err="1"/>
              <a:t>ing</a:t>
            </a:r>
            <a:r>
              <a:rPr lang="en-US" sz="2400" dirty="0"/>
              <a:t> = By the end of this month, we will have been using the system for 3 months.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79320" y="4934550"/>
            <a:ext cx="71475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77790" y="4098044"/>
            <a:ext cx="1150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Future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47160" y="4799613"/>
            <a:ext cx="0" cy="28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23760" y="4809812"/>
            <a:ext cx="0" cy="2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8440" y="5084727"/>
            <a:ext cx="2758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have been working here for a year </a:t>
            </a:r>
            <a:r>
              <a:rPr lang="en-US" sz="2000" b="1" dirty="0"/>
              <a:t>by</a:t>
            </a:r>
            <a:r>
              <a:rPr lang="en-US" sz="2000" dirty="0"/>
              <a:t> next September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5101073"/>
            <a:ext cx="2865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Users </a:t>
            </a:r>
            <a:r>
              <a:rPr lang="en-US" sz="2000" dirty="0"/>
              <a:t>will have been using a friendlier interface for 2 months </a:t>
            </a:r>
            <a:r>
              <a:rPr lang="en-US" sz="2000" b="1" dirty="0"/>
              <a:t>by</a:t>
            </a:r>
            <a:r>
              <a:rPr lang="en-US" sz="2000" dirty="0"/>
              <a:t> the end of this month.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89960" y="4664676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9900" y="4679321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0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F2AB-8925-89F3-A4B1-747F186F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Use the appropriate verb in gerund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3530-8D7B-34B0-555E-BFF636007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20730"/>
              </p:ext>
            </p:extLst>
          </p:nvPr>
        </p:nvGraphicFramePr>
        <p:xfrm>
          <a:off x="598714" y="1872342"/>
          <a:ext cx="10845634" cy="480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9155">
                  <a:extLst>
                    <a:ext uri="{9D8B030D-6E8A-4147-A177-3AD203B41FA5}">
                      <a16:colId xmlns:a16="http://schemas.microsoft.com/office/drawing/2014/main" val="2466579985"/>
                    </a:ext>
                  </a:extLst>
                </a:gridCol>
                <a:gridCol w="830446">
                  <a:extLst>
                    <a:ext uri="{9D8B030D-6E8A-4147-A177-3AD203B41FA5}">
                      <a16:colId xmlns:a16="http://schemas.microsoft.com/office/drawing/2014/main" val="1038760109"/>
                    </a:ext>
                  </a:extLst>
                </a:gridCol>
                <a:gridCol w="1506033">
                  <a:extLst>
                    <a:ext uri="{9D8B030D-6E8A-4147-A177-3AD203B41FA5}">
                      <a16:colId xmlns:a16="http://schemas.microsoft.com/office/drawing/2014/main" val="645857402"/>
                    </a:ext>
                  </a:extLst>
                </a:gridCol>
              </a:tblGrid>
              <a:tr h="63259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1. When this year finishes, our support team will have been ______ tirelessly to improve customer satisfaction.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a. strive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556527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 dirty="0"/>
                        <a:t>2. Over the next few months, we will have been continuously 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 dirty="0"/>
                        <a:t>customer feedback.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b. train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74252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/>
                        <a:t>3. By the end of the training program, the agents will have been </a:t>
                      </a: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/>
                        <a:t>sales closing techniques.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c. develop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26406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/>
                        <a:t>4. Throughout the year, the team will have been </a:t>
                      </a: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/>
                        <a:t>to create a more personalized experience.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d. prepare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8791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/>
                        <a:t>5. By the time the platform is launched, India and Mexico's team will have been </a:t>
                      </a: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/>
                        <a:t>for 6 months.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e. monitor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08417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/>
                        <a:t>6. By the end of the year, we will have been </a:t>
                      </a: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/>
                        <a:t>new strategies to address customer concerns proactively.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f. implement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3038"/>
                  </a:ext>
                </a:extLst>
              </a:tr>
              <a:tr h="374873">
                <a:tc>
                  <a:txBody>
                    <a:bodyPr/>
                    <a:lstStyle/>
                    <a:p>
                      <a:r>
                        <a:rPr lang="en-US" sz="1500" dirty="0"/>
                        <a:t>7. Over the next weeks we will have been 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 dirty="0"/>
                        <a:t>for the new platform launch.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g. work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56657"/>
                  </a:ext>
                </a:extLst>
              </a:tr>
              <a:tr h="632598">
                <a:tc>
                  <a:txBody>
                    <a:bodyPr/>
                    <a:lstStyle/>
                    <a:p>
                      <a:r>
                        <a:rPr lang="en-US" sz="1500"/>
                        <a:t>8. By the start of the next quarter, we will have been </a:t>
                      </a: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______ </a:t>
                      </a:r>
                      <a:r>
                        <a:rPr lang="en-US" sz="1500"/>
                        <a:t>new staff for more than 2 months.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h. collaborate</a:t>
                      </a:r>
                    </a:p>
                  </a:txBody>
                  <a:tcPr marL="74605" marR="74605" marT="37303" marB="3730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8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476-4637-0F4D-2333-8AC9AD69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service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9A15-8AEA-672C-B8F2-47075B5B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0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 timeline with different goals and initiatives for a customer service team.</a:t>
            </a:r>
          </a:p>
          <a:p>
            <a:r>
              <a:rPr lang="en-US" dirty="0">
                <a:cs typeface="Calibri"/>
              </a:rPr>
              <a:t>Describe it to the class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81C871-15D3-7648-E75E-842C8C0912D0}"/>
              </a:ext>
            </a:extLst>
          </p:cNvPr>
          <p:cNvCxnSpPr/>
          <p:nvPr/>
        </p:nvCxnSpPr>
        <p:spPr>
          <a:xfrm>
            <a:off x="2522220" y="5561821"/>
            <a:ext cx="714756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20BB85-9E22-DB31-7A75-F22411062F59}"/>
              </a:ext>
            </a:extLst>
          </p:cNvPr>
          <p:cNvCxnSpPr/>
          <p:nvPr/>
        </p:nvCxnSpPr>
        <p:spPr>
          <a:xfrm>
            <a:off x="3008107" y="5426884"/>
            <a:ext cx="0" cy="28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FCEF77-A027-6EAE-A325-0B751EBE69D5}"/>
              </a:ext>
            </a:extLst>
          </p:cNvPr>
          <p:cNvCxnSpPr/>
          <p:nvPr/>
        </p:nvCxnSpPr>
        <p:spPr>
          <a:xfrm>
            <a:off x="5487745" y="5455141"/>
            <a:ext cx="0" cy="2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112FC0-1565-58F8-C2A5-3B9E06214D3D}"/>
              </a:ext>
            </a:extLst>
          </p:cNvPr>
          <p:cNvSpPr txBox="1"/>
          <p:nvPr/>
        </p:nvSpPr>
        <p:spPr>
          <a:xfrm>
            <a:off x="1579357" y="5708469"/>
            <a:ext cx="30969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We will be presenting the new initiative next Monday.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D7C82-F953-FDB5-A515-09FB9C0841F1}"/>
              </a:ext>
            </a:extLst>
          </p:cNvPr>
          <p:cNvSpPr txBox="1"/>
          <p:nvPr/>
        </p:nvSpPr>
        <p:spPr>
          <a:xfrm>
            <a:off x="3548007" y="4657493"/>
            <a:ext cx="39215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The team won’t be using the new system by the end of the next week.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DE3E4F-6BF6-EE41-F2BC-1336AADB5EDB}"/>
              </a:ext>
            </a:extLst>
          </p:cNvPr>
          <p:cNvCxnSpPr/>
          <p:nvPr/>
        </p:nvCxnSpPr>
        <p:spPr>
          <a:xfrm>
            <a:off x="4538493" y="5485058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66B71D-19D8-BE43-EC0D-D09FEB72B8E6}"/>
              </a:ext>
            </a:extLst>
          </p:cNvPr>
          <p:cNvCxnSpPr>
            <a:cxnSpLocks/>
          </p:cNvCxnSpPr>
          <p:nvPr/>
        </p:nvCxnSpPr>
        <p:spPr>
          <a:xfrm>
            <a:off x="8320592" y="5446176"/>
            <a:ext cx="0" cy="2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9AF17-0AC3-29B8-08CD-8E444CC9CB19}"/>
              </a:ext>
            </a:extLst>
          </p:cNvPr>
          <p:cNvCxnSpPr>
            <a:cxnSpLocks/>
          </p:cNvCxnSpPr>
          <p:nvPr/>
        </p:nvCxnSpPr>
        <p:spPr>
          <a:xfrm>
            <a:off x="7927152" y="5314729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59D2FC-8035-CC84-4973-55EB7C9E536E}"/>
              </a:ext>
            </a:extLst>
          </p:cNvPr>
          <p:cNvSpPr txBox="1"/>
          <p:nvPr/>
        </p:nvSpPr>
        <p:spPr>
          <a:xfrm>
            <a:off x="6277760" y="5703163"/>
            <a:ext cx="42078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cs typeface="Calibri"/>
              </a:rPr>
              <a:t>By the end of the month, the project manager will have been receiving feedback for at least 1 week.</a:t>
            </a:r>
          </a:p>
        </p:txBody>
      </p:sp>
    </p:spTree>
    <p:extLst>
      <p:ext uri="{BB962C8B-B14F-4D97-AF65-F5344CB8AC3E}">
        <p14:creationId xmlns:p14="http://schemas.microsoft.com/office/powerpoint/2010/main" val="38575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9068F-7855-4327-BDC6-67260B70960F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5750027-08e6-41d1-8109-3a25433f8b87"/>
    <ds:schemaRef ds:uri="fe7cff49-1afe-48e9-943d-43f7e7fe69d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6169D9-9777-4FCC-9AAD-3EA283A53E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E883EA-155A-4A47-BE10-C08D1286D719}"/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941</Words>
  <Application>Microsoft Office PowerPoint</Application>
  <PresentationFormat>Widescreen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Customer Service</vt:lpstr>
      <vt:lpstr>Customer Service</vt:lpstr>
      <vt:lpstr>Future continuous</vt:lpstr>
      <vt:lpstr>Fill in these blanks</vt:lpstr>
      <vt:lpstr>Future perfect simple</vt:lpstr>
      <vt:lpstr>Complete these sentences</vt:lpstr>
      <vt:lpstr>Future perfect continuous</vt:lpstr>
      <vt:lpstr>Use the appropriate verb in gerund</vt:lpstr>
      <vt:lpstr>Customer service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156</cp:revision>
  <dcterms:created xsi:type="dcterms:W3CDTF">2023-08-17T22:47:58Z</dcterms:created>
  <dcterms:modified xsi:type="dcterms:W3CDTF">2023-09-04T21:28:54Z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41500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