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8695" autoAdjust="0"/>
  </p:normalViewPr>
  <p:slideViewPr>
    <p:cSldViewPr snapToGrid="0">
      <p:cViewPr varScale="1">
        <p:scale>
          <a:sx n="53" d="100"/>
          <a:sy n="53" d="100"/>
        </p:scale>
        <p:origin x="1254" y="66"/>
      </p:cViewPr>
      <p:guideLst/>
    </p:cSldViewPr>
  </p:slideViewPr>
  <p:notesTextViewPr>
    <p:cViewPr>
      <p:scale>
        <a:sx n="1" d="1"/>
        <a:sy n="1" d="1"/>
      </p:scale>
      <p:origin x="0" y="-45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ne mariana Mendoza santa cruz" userId="8f6cb26a-15a4-4782-98b2-5b116b4e55c4" providerId="ADAL" clId="{06B2EEC1-C5FF-4C56-8FF6-3453600B672B}"/>
    <pc:docChg chg="custSel addSld delSld modSld sldOrd">
      <pc:chgData name="Ariane mariana Mendoza santa cruz" userId="8f6cb26a-15a4-4782-98b2-5b116b4e55c4" providerId="ADAL" clId="{06B2EEC1-C5FF-4C56-8FF6-3453600B672B}" dt="2023-08-25T16:49:59.671" v="1494" actId="20577"/>
      <pc:docMkLst>
        <pc:docMk/>
      </pc:docMkLst>
      <pc:sldChg chg="addSp modSp mod setBg">
        <pc:chgData name="Ariane mariana Mendoza santa cruz" userId="8f6cb26a-15a4-4782-98b2-5b116b4e55c4" providerId="ADAL" clId="{06B2EEC1-C5FF-4C56-8FF6-3453600B672B}" dt="2023-08-24T17:10:36.228" v="0" actId="26606"/>
        <pc:sldMkLst>
          <pc:docMk/>
          <pc:sldMk cId="3287935008" sldId="256"/>
        </pc:sldMkLst>
        <pc:spChg chg="mod">
          <ac:chgData name="Ariane mariana Mendoza santa cruz" userId="8f6cb26a-15a4-4782-98b2-5b116b4e55c4" providerId="ADAL" clId="{06B2EEC1-C5FF-4C56-8FF6-3453600B672B}" dt="2023-08-24T17:10:36.228" v="0" actId="26606"/>
          <ac:spMkLst>
            <pc:docMk/>
            <pc:sldMk cId="3287935008" sldId="256"/>
            <ac:spMk id="2" creationId="{6CE0539A-0F1D-A25B-6B00-3348BA12DD8C}"/>
          </ac:spMkLst>
        </pc:spChg>
        <pc:spChg chg="mod">
          <ac:chgData name="Ariane mariana Mendoza santa cruz" userId="8f6cb26a-15a4-4782-98b2-5b116b4e55c4" providerId="ADAL" clId="{06B2EEC1-C5FF-4C56-8FF6-3453600B672B}" dt="2023-08-24T17:10:36.228" v="0" actId="26606"/>
          <ac:spMkLst>
            <pc:docMk/>
            <pc:sldMk cId="3287935008" sldId="256"/>
            <ac:spMk id="3" creationId="{46DD5957-920B-6624-4A25-76F46CECB56F}"/>
          </ac:spMkLst>
        </pc:spChg>
        <pc:spChg chg="add">
          <ac:chgData name="Ariane mariana Mendoza santa cruz" userId="8f6cb26a-15a4-4782-98b2-5b116b4e55c4" providerId="ADAL" clId="{06B2EEC1-C5FF-4C56-8FF6-3453600B672B}" dt="2023-08-24T17:10:36.228" v="0" actId="26606"/>
          <ac:spMkLst>
            <pc:docMk/>
            <pc:sldMk cId="3287935008" sldId="256"/>
            <ac:spMk id="8" creationId="{6F5A5072-7B47-4D32-B52A-4EBBF590B8A5}"/>
          </ac:spMkLst>
        </pc:spChg>
        <pc:spChg chg="add">
          <ac:chgData name="Ariane mariana Mendoza santa cruz" userId="8f6cb26a-15a4-4782-98b2-5b116b4e55c4" providerId="ADAL" clId="{06B2EEC1-C5FF-4C56-8FF6-3453600B672B}" dt="2023-08-24T17:10:36.228" v="0" actId="26606"/>
          <ac:spMkLst>
            <pc:docMk/>
            <pc:sldMk cId="3287935008" sldId="256"/>
            <ac:spMk id="10" creationId="{9715DAF0-AE1B-46C9-8A6B-DB2AA05AB91D}"/>
          </ac:spMkLst>
        </pc:spChg>
        <pc:spChg chg="add">
          <ac:chgData name="Ariane mariana Mendoza santa cruz" userId="8f6cb26a-15a4-4782-98b2-5b116b4e55c4" providerId="ADAL" clId="{06B2EEC1-C5FF-4C56-8FF6-3453600B672B}" dt="2023-08-24T17:10:36.228" v="0" actId="26606"/>
          <ac:spMkLst>
            <pc:docMk/>
            <pc:sldMk cId="3287935008" sldId="256"/>
            <ac:spMk id="12" creationId="{6016219D-510E-4184-9090-6D5578A87BD1}"/>
          </ac:spMkLst>
        </pc:spChg>
        <pc:spChg chg="add">
          <ac:chgData name="Ariane mariana Mendoza santa cruz" userId="8f6cb26a-15a4-4782-98b2-5b116b4e55c4" providerId="ADAL" clId="{06B2EEC1-C5FF-4C56-8FF6-3453600B672B}" dt="2023-08-24T17:10:36.228" v="0" actId="26606"/>
          <ac:spMkLst>
            <pc:docMk/>
            <pc:sldMk cId="3287935008" sldId="256"/>
            <ac:spMk id="14" creationId="{AFF4A713-7B75-4B21-90D7-5AB19547C728}"/>
          </ac:spMkLst>
        </pc:spChg>
        <pc:spChg chg="add">
          <ac:chgData name="Ariane mariana Mendoza santa cruz" userId="8f6cb26a-15a4-4782-98b2-5b116b4e55c4" providerId="ADAL" clId="{06B2EEC1-C5FF-4C56-8FF6-3453600B672B}" dt="2023-08-24T17:10:36.228" v="0" actId="26606"/>
          <ac:spMkLst>
            <pc:docMk/>
            <pc:sldMk cId="3287935008" sldId="256"/>
            <ac:spMk id="16" creationId="{DC631C0B-6DA6-4E57-8231-CE32B3434A7E}"/>
          </ac:spMkLst>
        </pc:spChg>
        <pc:spChg chg="add">
          <ac:chgData name="Ariane mariana Mendoza santa cruz" userId="8f6cb26a-15a4-4782-98b2-5b116b4e55c4" providerId="ADAL" clId="{06B2EEC1-C5FF-4C56-8FF6-3453600B672B}" dt="2023-08-24T17:10:36.228" v="0" actId="26606"/>
          <ac:spMkLst>
            <pc:docMk/>
            <pc:sldMk cId="3287935008" sldId="256"/>
            <ac:spMk id="18" creationId="{C29501E6-A978-4A61-9689-9085AF97A53A}"/>
          </ac:spMkLst>
        </pc:spChg>
      </pc:sldChg>
      <pc:sldChg chg="addSp delSp modSp new mod setBg">
        <pc:chgData name="Ariane mariana Mendoza santa cruz" userId="8f6cb26a-15a4-4782-98b2-5b116b4e55c4" providerId="ADAL" clId="{06B2EEC1-C5FF-4C56-8FF6-3453600B672B}" dt="2023-08-24T20:27:29.776" v="277" actId="26606"/>
        <pc:sldMkLst>
          <pc:docMk/>
          <pc:sldMk cId="3559609238" sldId="257"/>
        </pc:sldMkLst>
        <pc:spChg chg="mod">
          <ac:chgData name="Ariane mariana Mendoza santa cruz" userId="8f6cb26a-15a4-4782-98b2-5b116b4e55c4" providerId="ADAL" clId="{06B2EEC1-C5FF-4C56-8FF6-3453600B672B}" dt="2023-08-24T20:27:29.776" v="277" actId="26606"/>
          <ac:spMkLst>
            <pc:docMk/>
            <pc:sldMk cId="3559609238" sldId="257"/>
            <ac:spMk id="2" creationId="{05B4EBB1-D3E3-7733-3DBF-3981815AAB27}"/>
          </ac:spMkLst>
        </pc:spChg>
        <pc:spChg chg="del mod">
          <ac:chgData name="Ariane mariana Mendoza santa cruz" userId="8f6cb26a-15a4-4782-98b2-5b116b4e55c4" providerId="ADAL" clId="{06B2EEC1-C5FF-4C56-8FF6-3453600B672B}" dt="2023-08-24T20:27:29.776" v="277" actId="26606"/>
          <ac:spMkLst>
            <pc:docMk/>
            <pc:sldMk cId="3559609238" sldId="257"/>
            <ac:spMk id="3" creationId="{A608E00E-851B-8788-2CCE-C9EC6C5B86C4}"/>
          </ac:spMkLst>
        </pc:spChg>
        <pc:spChg chg="add">
          <ac:chgData name="Ariane mariana Mendoza santa cruz" userId="8f6cb26a-15a4-4782-98b2-5b116b4e55c4" providerId="ADAL" clId="{06B2EEC1-C5FF-4C56-8FF6-3453600B672B}" dt="2023-08-24T20:27:29.776" v="277" actId="26606"/>
          <ac:spMkLst>
            <pc:docMk/>
            <pc:sldMk cId="3559609238" sldId="257"/>
            <ac:spMk id="9" creationId="{BACC6370-2D7E-4714-9D71-7542949D7D5D}"/>
          </ac:spMkLst>
        </pc:spChg>
        <pc:spChg chg="add">
          <ac:chgData name="Ariane mariana Mendoza santa cruz" userId="8f6cb26a-15a4-4782-98b2-5b116b4e55c4" providerId="ADAL" clId="{06B2EEC1-C5FF-4C56-8FF6-3453600B672B}" dt="2023-08-24T20:27:29.776" v="277" actId="26606"/>
          <ac:spMkLst>
            <pc:docMk/>
            <pc:sldMk cId="3559609238" sldId="257"/>
            <ac:spMk id="11" creationId="{F68B3F68-107C-434F-AA38-110D5EA91B85}"/>
          </ac:spMkLst>
        </pc:spChg>
        <pc:spChg chg="add">
          <ac:chgData name="Ariane mariana Mendoza santa cruz" userId="8f6cb26a-15a4-4782-98b2-5b116b4e55c4" providerId="ADAL" clId="{06B2EEC1-C5FF-4C56-8FF6-3453600B672B}" dt="2023-08-24T20:27:29.776" v="277" actId="26606"/>
          <ac:spMkLst>
            <pc:docMk/>
            <pc:sldMk cId="3559609238" sldId="257"/>
            <ac:spMk id="13" creationId="{AAD0DBB9-1A4B-4391-81D4-CB19F9AB918A}"/>
          </ac:spMkLst>
        </pc:spChg>
        <pc:spChg chg="add">
          <ac:chgData name="Ariane mariana Mendoza santa cruz" userId="8f6cb26a-15a4-4782-98b2-5b116b4e55c4" providerId="ADAL" clId="{06B2EEC1-C5FF-4C56-8FF6-3453600B672B}" dt="2023-08-24T20:27:29.776" v="277" actId="26606"/>
          <ac:spMkLst>
            <pc:docMk/>
            <pc:sldMk cId="3559609238" sldId="257"/>
            <ac:spMk id="15" creationId="{063BBA22-50EA-4C4D-BE05-F1CE4E63AA56}"/>
          </ac:spMkLst>
        </pc:spChg>
        <pc:graphicFrameChg chg="add">
          <ac:chgData name="Ariane mariana Mendoza santa cruz" userId="8f6cb26a-15a4-4782-98b2-5b116b4e55c4" providerId="ADAL" clId="{06B2EEC1-C5FF-4C56-8FF6-3453600B672B}" dt="2023-08-24T20:27:29.776" v="277" actId="26606"/>
          <ac:graphicFrameMkLst>
            <pc:docMk/>
            <pc:sldMk cId="3559609238" sldId="257"/>
            <ac:graphicFrameMk id="5" creationId="{9CF957E5-85E9-4343-3067-B419C6B91658}"/>
          </ac:graphicFrameMkLst>
        </pc:graphicFrameChg>
      </pc:sldChg>
      <pc:sldChg chg="addSp modSp add mod setBg">
        <pc:chgData name="Ariane mariana Mendoza santa cruz" userId="8f6cb26a-15a4-4782-98b2-5b116b4e55c4" providerId="ADAL" clId="{06B2EEC1-C5FF-4C56-8FF6-3453600B672B}" dt="2023-08-25T16:40:53.008" v="1389" actId="26606"/>
        <pc:sldMkLst>
          <pc:docMk/>
          <pc:sldMk cId="1390938488" sldId="258"/>
        </pc:sldMkLst>
        <pc:spChg chg="mod">
          <ac:chgData name="Ariane mariana Mendoza santa cruz" userId="8f6cb26a-15a4-4782-98b2-5b116b4e55c4" providerId="ADAL" clId="{06B2EEC1-C5FF-4C56-8FF6-3453600B672B}" dt="2023-08-25T16:40:53.008" v="1389" actId="26606"/>
          <ac:spMkLst>
            <pc:docMk/>
            <pc:sldMk cId="1390938488" sldId="258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06B2EEC1-C5FF-4C56-8FF6-3453600B672B}" dt="2023-08-25T16:40:53.008" v="1389" actId="26606"/>
          <ac:spMkLst>
            <pc:docMk/>
            <pc:sldMk cId="1390938488" sldId="258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06B2EEC1-C5FF-4C56-8FF6-3453600B672B}" dt="2023-08-25T16:40:53.008" v="1389" actId="26606"/>
          <ac:spMkLst>
            <pc:docMk/>
            <pc:sldMk cId="1390938488" sldId="258"/>
            <ac:spMk id="8" creationId="{777A147A-9ED8-46B4-8660-1B3C2AA880B5}"/>
          </ac:spMkLst>
        </pc:spChg>
        <pc:spChg chg="add">
          <ac:chgData name="Ariane mariana Mendoza santa cruz" userId="8f6cb26a-15a4-4782-98b2-5b116b4e55c4" providerId="ADAL" clId="{06B2EEC1-C5FF-4C56-8FF6-3453600B672B}" dt="2023-08-25T16:40:53.008" v="1389" actId="26606"/>
          <ac:spMkLst>
            <pc:docMk/>
            <pc:sldMk cId="1390938488" sldId="258"/>
            <ac:spMk id="10" creationId="{5D6C15A0-C087-4593-8414-2B4EC1CDC3DE}"/>
          </ac:spMkLst>
        </pc:spChg>
      </pc:sldChg>
      <pc:sldChg chg="modSp add mod modNotesTx">
        <pc:chgData name="Ariane mariana Mendoza santa cruz" userId="8f6cb26a-15a4-4782-98b2-5b116b4e55c4" providerId="ADAL" clId="{06B2EEC1-C5FF-4C56-8FF6-3453600B672B}" dt="2023-08-24T20:43:58.974" v="754" actId="20577"/>
        <pc:sldMkLst>
          <pc:docMk/>
          <pc:sldMk cId="4240795267" sldId="259"/>
        </pc:sldMkLst>
        <pc:spChg chg="mod">
          <ac:chgData name="Ariane mariana Mendoza santa cruz" userId="8f6cb26a-15a4-4782-98b2-5b116b4e55c4" providerId="ADAL" clId="{06B2EEC1-C5FF-4C56-8FF6-3453600B672B}" dt="2023-08-24T20:42:39.938" v="628" actId="20577"/>
          <ac:spMkLst>
            <pc:docMk/>
            <pc:sldMk cId="4240795267" sldId="259"/>
            <ac:spMk id="3" creationId="{00000000-0000-0000-0000-000000000000}"/>
          </ac:spMkLst>
        </pc:spChg>
        <pc:graphicFrameChg chg="modGraphic">
          <ac:chgData name="Ariane mariana Mendoza santa cruz" userId="8f6cb26a-15a4-4782-98b2-5b116b4e55c4" providerId="ADAL" clId="{06B2EEC1-C5FF-4C56-8FF6-3453600B672B}" dt="2023-08-24T20:41:18.116" v="450" actId="20577"/>
          <ac:graphicFrameMkLst>
            <pc:docMk/>
            <pc:sldMk cId="4240795267" sldId="259"/>
            <ac:graphicFrameMk id="4" creationId="{00000000-0000-0000-0000-000000000000}"/>
          </ac:graphicFrameMkLst>
        </pc:graphicFrameChg>
      </pc:sldChg>
      <pc:sldChg chg="addSp modSp add mod setBg modNotesTx">
        <pc:chgData name="Ariane mariana Mendoza santa cruz" userId="8f6cb26a-15a4-4782-98b2-5b116b4e55c4" providerId="ADAL" clId="{06B2EEC1-C5FF-4C56-8FF6-3453600B672B}" dt="2023-08-24T20:47:47.332" v="896" actId="403"/>
        <pc:sldMkLst>
          <pc:docMk/>
          <pc:sldMk cId="2080802929" sldId="260"/>
        </pc:sldMkLst>
        <pc:spChg chg="mod">
          <ac:chgData name="Ariane mariana Mendoza santa cruz" userId="8f6cb26a-15a4-4782-98b2-5b116b4e55c4" providerId="ADAL" clId="{06B2EEC1-C5FF-4C56-8FF6-3453600B672B}" dt="2023-08-24T20:47:35.499" v="891" actId="26606"/>
          <ac:spMkLst>
            <pc:docMk/>
            <pc:sldMk cId="2080802929" sldId="260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06B2EEC1-C5FF-4C56-8FF6-3453600B672B}" dt="2023-08-24T20:47:47.332" v="896" actId="403"/>
          <ac:spMkLst>
            <pc:docMk/>
            <pc:sldMk cId="2080802929" sldId="260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06B2EEC1-C5FF-4C56-8FF6-3453600B672B}" dt="2023-08-24T20:47:35.499" v="891" actId="26606"/>
          <ac:spMkLst>
            <pc:docMk/>
            <pc:sldMk cId="2080802929" sldId="260"/>
            <ac:spMk id="8" creationId="{1B15ED52-F352-441B-82BF-E0EA34836D08}"/>
          </ac:spMkLst>
        </pc:spChg>
        <pc:spChg chg="add">
          <ac:chgData name="Ariane mariana Mendoza santa cruz" userId="8f6cb26a-15a4-4782-98b2-5b116b4e55c4" providerId="ADAL" clId="{06B2EEC1-C5FF-4C56-8FF6-3453600B672B}" dt="2023-08-24T20:47:35.499" v="891" actId="26606"/>
          <ac:spMkLst>
            <pc:docMk/>
            <pc:sldMk cId="2080802929" sldId="260"/>
            <ac:spMk id="10" creationId="{3B2E3793-BFE6-45A2-9B7B-E18844431C99}"/>
          </ac:spMkLst>
        </pc:spChg>
        <pc:spChg chg="add">
          <ac:chgData name="Ariane mariana Mendoza santa cruz" userId="8f6cb26a-15a4-4782-98b2-5b116b4e55c4" providerId="ADAL" clId="{06B2EEC1-C5FF-4C56-8FF6-3453600B672B}" dt="2023-08-24T20:47:35.499" v="891" actId="26606"/>
          <ac:spMkLst>
            <pc:docMk/>
            <pc:sldMk cId="2080802929" sldId="260"/>
            <ac:spMk id="12" creationId="{BC4C4868-CB8F-4AF9-9CDB-8108F2C19B67}"/>
          </ac:spMkLst>
        </pc:spChg>
        <pc:spChg chg="add">
          <ac:chgData name="Ariane mariana Mendoza santa cruz" userId="8f6cb26a-15a4-4782-98b2-5b116b4e55c4" providerId="ADAL" clId="{06B2EEC1-C5FF-4C56-8FF6-3453600B672B}" dt="2023-08-24T20:47:35.499" v="891" actId="26606"/>
          <ac:spMkLst>
            <pc:docMk/>
            <pc:sldMk cId="2080802929" sldId="260"/>
            <ac:spMk id="14" creationId="{375E0459-6403-40CD-989D-56A4407CA12E}"/>
          </ac:spMkLst>
        </pc:spChg>
        <pc:spChg chg="add">
          <ac:chgData name="Ariane mariana Mendoza santa cruz" userId="8f6cb26a-15a4-4782-98b2-5b116b4e55c4" providerId="ADAL" clId="{06B2EEC1-C5FF-4C56-8FF6-3453600B672B}" dt="2023-08-24T20:47:35.499" v="891" actId="26606"/>
          <ac:spMkLst>
            <pc:docMk/>
            <pc:sldMk cId="2080802929" sldId="260"/>
            <ac:spMk id="16" creationId="{53E5B1A8-3AC9-4BD1-9BBC-78CA94F2D1BA}"/>
          </ac:spMkLst>
        </pc:spChg>
      </pc:sldChg>
      <pc:sldChg chg="addSp delSp modSp add mod setBg">
        <pc:chgData name="Ariane mariana Mendoza santa cruz" userId="8f6cb26a-15a4-4782-98b2-5b116b4e55c4" providerId="ADAL" clId="{06B2EEC1-C5FF-4C56-8FF6-3453600B672B}" dt="2023-08-25T16:42:43.269" v="1407" actId="27636"/>
        <pc:sldMkLst>
          <pc:docMk/>
          <pc:sldMk cId="3318118367" sldId="261"/>
        </pc:sldMkLst>
        <pc:spChg chg="mod">
          <ac:chgData name="Ariane mariana Mendoza santa cruz" userId="8f6cb26a-15a4-4782-98b2-5b116b4e55c4" providerId="ADAL" clId="{06B2EEC1-C5FF-4C56-8FF6-3453600B672B}" dt="2023-08-25T16:42:30.163" v="1401" actId="14100"/>
          <ac:spMkLst>
            <pc:docMk/>
            <pc:sldMk cId="3318118367" sldId="261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06B2EEC1-C5FF-4C56-8FF6-3453600B672B}" dt="2023-08-25T16:42:43.269" v="1407" actId="27636"/>
          <ac:spMkLst>
            <pc:docMk/>
            <pc:sldMk cId="3318118367" sldId="261"/>
            <ac:spMk id="3" creationId="{00000000-0000-0000-0000-000000000000}"/>
          </ac:spMkLst>
        </pc:spChg>
        <pc:spChg chg="add del">
          <ac:chgData name="Ariane mariana Mendoza santa cruz" userId="8f6cb26a-15a4-4782-98b2-5b116b4e55c4" providerId="ADAL" clId="{06B2EEC1-C5FF-4C56-8FF6-3453600B672B}" dt="2023-08-25T16:42:22.256" v="1399" actId="26606"/>
          <ac:spMkLst>
            <pc:docMk/>
            <pc:sldMk cId="3318118367" sldId="261"/>
            <ac:spMk id="10" creationId="{743AA782-23D1-4521-8CAD-47662984AA08}"/>
          </ac:spMkLst>
        </pc:spChg>
        <pc:spChg chg="add del">
          <ac:chgData name="Ariane mariana Mendoza santa cruz" userId="8f6cb26a-15a4-4782-98b2-5b116b4e55c4" providerId="ADAL" clId="{06B2EEC1-C5FF-4C56-8FF6-3453600B672B}" dt="2023-08-25T16:42:22.256" v="1399" actId="26606"/>
          <ac:spMkLst>
            <pc:docMk/>
            <pc:sldMk cId="3318118367" sldId="261"/>
            <ac:spMk id="12" creationId="{650D18FE-0824-4A46-B22C-A86B52E5780A}"/>
          </ac:spMkLst>
        </pc:spChg>
        <pc:spChg chg="add">
          <ac:chgData name="Ariane mariana Mendoza santa cruz" userId="8f6cb26a-15a4-4782-98b2-5b116b4e55c4" providerId="ADAL" clId="{06B2EEC1-C5FF-4C56-8FF6-3453600B672B}" dt="2023-08-25T16:42:22.256" v="1399" actId="26606"/>
          <ac:spMkLst>
            <pc:docMk/>
            <pc:sldMk cId="3318118367" sldId="261"/>
            <ac:spMk id="17" creationId="{12609869-9E80-471B-A487-A53288E0E791}"/>
          </ac:spMkLst>
        </pc:spChg>
        <pc:spChg chg="add">
          <ac:chgData name="Ariane mariana Mendoza santa cruz" userId="8f6cb26a-15a4-4782-98b2-5b116b4e55c4" providerId="ADAL" clId="{06B2EEC1-C5FF-4C56-8FF6-3453600B672B}" dt="2023-08-25T16:42:22.256" v="1399" actId="26606"/>
          <ac:spMkLst>
            <pc:docMk/>
            <pc:sldMk cId="3318118367" sldId="261"/>
            <ac:spMk id="19" creationId="{7004738A-9D34-43E8-97D2-CA0EED4F8BE0}"/>
          </ac:spMkLst>
        </pc:spChg>
        <pc:spChg chg="add">
          <ac:chgData name="Ariane mariana Mendoza santa cruz" userId="8f6cb26a-15a4-4782-98b2-5b116b4e55c4" providerId="ADAL" clId="{06B2EEC1-C5FF-4C56-8FF6-3453600B672B}" dt="2023-08-25T16:42:22.256" v="1399" actId="26606"/>
          <ac:spMkLst>
            <pc:docMk/>
            <pc:sldMk cId="3318118367" sldId="261"/>
            <ac:spMk id="21" creationId="{B8B8D07F-F13E-443E-BA68-2D26672D76B9}"/>
          </ac:spMkLst>
        </pc:spChg>
        <pc:spChg chg="add">
          <ac:chgData name="Ariane mariana Mendoza santa cruz" userId="8f6cb26a-15a4-4782-98b2-5b116b4e55c4" providerId="ADAL" clId="{06B2EEC1-C5FF-4C56-8FF6-3453600B672B}" dt="2023-08-25T16:42:22.256" v="1399" actId="26606"/>
          <ac:spMkLst>
            <pc:docMk/>
            <pc:sldMk cId="3318118367" sldId="261"/>
            <ac:spMk id="23" creationId="{2813A4FA-24A5-41ED-A534-3807D1B2F344}"/>
          </ac:spMkLst>
        </pc:spChg>
        <pc:spChg chg="add">
          <ac:chgData name="Ariane mariana Mendoza santa cruz" userId="8f6cb26a-15a4-4782-98b2-5b116b4e55c4" providerId="ADAL" clId="{06B2EEC1-C5FF-4C56-8FF6-3453600B672B}" dt="2023-08-25T16:42:22.256" v="1399" actId="26606"/>
          <ac:spMkLst>
            <pc:docMk/>
            <pc:sldMk cId="3318118367" sldId="261"/>
            <ac:spMk id="25" creationId="{C3944F27-CA70-4E84-A51A-E6BF89558979}"/>
          </ac:spMkLst>
        </pc:spChg>
        <pc:picChg chg="add mod">
          <ac:chgData name="Ariane mariana Mendoza santa cruz" userId="8f6cb26a-15a4-4782-98b2-5b116b4e55c4" providerId="ADAL" clId="{06B2EEC1-C5FF-4C56-8FF6-3453600B672B}" dt="2023-08-25T16:42:22.256" v="1399" actId="26606"/>
          <ac:picMkLst>
            <pc:docMk/>
            <pc:sldMk cId="3318118367" sldId="261"/>
            <ac:picMk id="7" creationId="{1DE57B92-9F3C-6675-A551-8DC7899498E2}"/>
          </ac:picMkLst>
        </pc:picChg>
      </pc:sldChg>
      <pc:sldChg chg="modSp add del mod">
        <pc:chgData name="Ariane mariana Mendoza santa cruz" userId="8f6cb26a-15a4-4782-98b2-5b116b4e55c4" providerId="ADAL" clId="{06B2EEC1-C5FF-4C56-8FF6-3453600B672B}" dt="2023-08-24T20:44:59.056" v="755" actId="47"/>
        <pc:sldMkLst>
          <pc:docMk/>
          <pc:sldMk cId="1657007386" sldId="262"/>
        </pc:sldMkLst>
        <pc:spChg chg="mod">
          <ac:chgData name="Ariane mariana Mendoza santa cruz" userId="8f6cb26a-15a4-4782-98b2-5b116b4e55c4" providerId="ADAL" clId="{06B2EEC1-C5FF-4C56-8FF6-3453600B672B}" dt="2023-08-24T20:18:45.324" v="3" actId="27636"/>
          <ac:spMkLst>
            <pc:docMk/>
            <pc:sldMk cId="1657007386" sldId="262"/>
            <ac:spMk id="3" creationId="{00000000-0000-0000-0000-000000000000}"/>
          </ac:spMkLst>
        </pc:spChg>
      </pc:sldChg>
      <pc:sldChg chg="modSp add del mod ord">
        <pc:chgData name="Ariane mariana Mendoza santa cruz" userId="8f6cb26a-15a4-4782-98b2-5b116b4e55c4" providerId="ADAL" clId="{06B2EEC1-C5FF-4C56-8FF6-3453600B672B}" dt="2023-08-25T15:26:42.207" v="1096" actId="47"/>
        <pc:sldMkLst>
          <pc:docMk/>
          <pc:sldMk cId="902415623" sldId="263"/>
        </pc:sldMkLst>
        <pc:spChg chg="mod">
          <ac:chgData name="Ariane mariana Mendoza santa cruz" userId="8f6cb26a-15a4-4782-98b2-5b116b4e55c4" providerId="ADAL" clId="{06B2EEC1-C5FF-4C56-8FF6-3453600B672B}" dt="2023-08-25T15:26:31.064" v="1095" actId="20577"/>
          <ac:spMkLst>
            <pc:docMk/>
            <pc:sldMk cId="902415623" sldId="263"/>
            <ac:spMk id="3" creationId="{00000000-0000-0000-0000-000000000000}"/>
          </ac:spMkLst>
        </pc:spChg>
      </pc:sldChg>
      <pc:sldChg chg="modSp add mod ord modNotesTx">
        <pc:chgData name="Ariane mariana Mendoza santa cruz" userId="8f6cb26a-15a4-4782-98b2-5b116b4e55c4" providerId="ADAL" clId="{06B2EEC1-C5FF-4C56-8FF6-3453600B672B}" dt="2023-08-25T15:23:13.178" v="1076" actId="20577"/>
        <pc:sldMkLst>
          <pc:docMk/>
          <pc:sldMk cId="2254256600" sldId="264"/>
        </pc:sldMkLst>
        <pc:spChg chg="mod">
          <ac:chgData name="Ariane mariana Mendoza santa cruz" userId="8f6cb26a-15a4-4782-98b2-5b116b4e55c4" providerId="ADAL" clId="{06B2EEC1-C5FF-4C56-8FF6-3453600B672B}" dt="2023-08-25T15:23:09.020" v="1075" actId="20577"/>
          <ac:spMkLst>
            <pc:docMk/>
            <pc:sldMk cId="2254256600" sldId="264"/>
            <ac:spMk id="3" creationId="{00000000-0000-0000-0000-000000000000}"/>
          </ac:spMkLst>
        </pc:spChg>
      </pc:sldChg>
      <pc:sldChg chg="addSp modSp add mod setBg modNotesTx">
        <pc:chgData name="Ariane mariana Mendoza santa cruz" userId="8f6cb26a-15a4-4782-98b2-5b116b4e55c4" providerId="ADAL" clId="{06B2EEC1-C5FF-4C56-8FF6-3453600B672B}" dt="2023-08-25T16:41:29.885" v="1395" actId="6549"/>
        <pc:sldMkLst>
          <pc:docMk/>
          <pc:sldMk cId="164697528" sldId="265"/>
        </pc:sldMkLst>
        <pc:spChg chg="mod">
          <ac:chgData name="Ariane mariana Mendoza santa cruz" userId="8f6cb26a-15a4-4782-98b2-5b116b4e55c4" providerId="ADAL" clId="{06B2EEC1-C5FF-4C56-8FF6-3453600B672B}" dt="2023-08-25T16:41:23.412" v="1390" actId="26606"/>
          <ac:spMkLst>
            <pc:docMk/>
            <pc:sldMk cId="164697528" sldId="265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06B2EEC1-C5FF-4C56-8FF6-3453600B672B}" dt="2023-08-25T16:41:29.885" v="1395" actId="6549"/>
          <ac:spMkLst>
            <pc:docMk/>
            <pc:sldMk cId="164697528" sldId="265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06B2EEC1-C5FF-4C56-8FF6-3453600B672B}" dt="2023-08-25T16:41:23.412" v="1390" actId="26606"/>
          <ac:spMkLst>
            <pc:docMk/>
            <pc:sldMk cId="164697528" sldId="265"/>
            <ac:spMk id="8" creationId="{09588DA8-065E-4F6F-8EFD-43104AB2E0CF}"/>
          </ac:spMkLst>
        </pc:spChg>
        <pc:spChg chg="add">
          <ac:chgData name="Ariane mariana Mendoza santa cruz" userId="8f6cb26a-15a4-4782-98b2-5b116b4e55c4" providerId="ADAL" clId="{06B2EEC1-C5FF-4C56-8FF6-3453600B672B}" dt="2023-08-25T16:41:23.412" v="1390" actId="26606"/>
          <ac:spMkLst>
            <pc:docMk/>
            <pc:sldMk cId="164697528" sldId="265"/>
            <ac:spMk id="10" creationId="{C4285719-470E-454C-AF62-8323075F1F5B}"/>
          </ac:spMkLst>
        </pc:spChg>
        <pc:spChg chg="add">
          <ac:chgData name="Ariane mariana Mendoza santa cruz" userId="8f6cb26a-15a4-4782-98b2-5b116b4e55c4" providerId="ADAL" clId="{06B2EEC1-C5FF-4C56-8FF6-3453600B672B}" dt="2023-08-25T16:41:23.412" v="1390" actId="26606"/>
          <ac:spMkLst>
            <pc:docMk/>
            <pc:sldMk cId="164697528" sldId="265"/>
            <ac:spMk id="12" creationId="{CD9FE4EF-C4D8-49A0-B2FF-81D8DB7D8A24}"/>
          </ac:spMkLst>
        </pc:spChg>
        <pc:spChg chg="add">
          <ac:chgData name="Ariane mariana Mendoza santa cruz" userId="8f6cb26a-15a4-4782-98b2-5b116b4e55c4" providerId="ADAL" clId="{06B2EEC1-C5FF-4C56-8FF6-3453600B672B}" dt="2023-08-25T16:41:23.412" v="1390" actId="26606"/>
          <ac:spMkLst>
            <pc:docMk/>
            <pc:sldMk cId="164697528" sldId="265"/>
            <ac:spMk id="14" creationId="{4300840D-0A0B-4512-BACA-B439D5B9C57C}"/>
          </ac:spMkLst>
        </pc:spChg>
        <pc:spChg chg="add">
          <ac:chgData name="Ariane mariana Mendoza santa cruz" userId="8f6cb26a-15a4-4782-98b2-5b116b4e55c4" providerId="ADAL" clId="{06B2EEC1-C5FF-4C56-8FF6-3453600B672B}" dt="2023-08-25T16:41:23.412" v="1390" actId="26606"/>
          <ac:spMkLst>
            <pc:docMk/>
            <pc:sldMk cId="164697528" sldId="265"/>
            <ac:spMk id="16" creationId="{D2B78728-A580-49A7-84F9-6EF6F583ADE0}"/>
          </ac:spMkLst>
        </pc:spChg>
        <pc:spChg chg="add">
          <ac:chgData name="Ariane mariana Mendoza santa cruz" userId="8f6cb26a-15a4-4782-98b2-5b116b4e55c4" providerId="ADAL" clId="{06B2EEC1-C5FF-4C56-8FF6-3453600B672B}" dt="2023-08-25T16:41:23.412" v="1390" actId="26606"/>
          <ac:spMkLst>
            <pc:docMk/>
            <pc:sldMk cId="164697528" sldId="265"/>
            <ac:spMk id="18" creationId="{38FAA1A1-D861-433F-88FA-1E9D6FD31D11}"/>
          </ac:spMkLst>
        </pc:spChg>
        <pc:spChg chg="add">
          <ac:chgData name="Ariane mariana Mendoza santa cruz" userId="8f6cb26a-15a4-4782-98b2-5b116b4e55c4" providerId="ADAL" clId="{06B2EEC1-C5FF-4C56-8FF6-3453600B672B}" dt="2023-08-25T16:41:23.412" v="1390" actId="26606"/>
          <ac:spMkLst>
            <pc:docMk/>
            <pc:sldMk cId="164697528" sldId="265"/>
            <ac:spMk id="20" creationId="{8D71EDA1-87BF-4D5D-AB79-F346FD19278A}"/>
          </ac:spMkLst>
        </pc:spChg>
      </pc:sldChg>
      <pc:sldChg chg="modSp add mod modNotesTx">
        <pc:chgData name="Ariane mariana Mendoza santa cruz" userId="8f6cb26a-15a4-4782-98b2-5b116b4e55c4" providerId="ADAL" clId="{06B2EEC1-C5FF-4C56-8FF6-3453600B672B}" dt="2023-08-25T15:31:20.452" v="1353" actId="20577"/>
        <pc:sldMkLst>
          <pc:docMk/>
          <pc:sldMk cId="3424936857" sldId="266"/>
        </pc:sldMkLst>
        <pc:spChg chg="mod">
          <ac:chgData name="Ariane mariana Mendoza santa cruz" userId="8f6cb26a-15a4-4782-98b2-5b116b4e55c4" providerId="ADAL" clId="{06B2EEC1-C5FF-4C56-8FF6-3453600B672B}" dt="2023-08-25T15:30:34.960" v="1221" actId="20577"/>
          <ac:spMkLst>
            <pc:docMk/>
            <pc:sldMk cId="3424936857" sldId="266"/>
            <ac:spMk id="3" creationId="{00000000-0000-0000-0000-000000000000}"/>
          </ac:spMkLst>
        </pc:spChg>
      </pc:sldChg>
      <pc:sldChg chg="addSp modSp add mod setBg">
        <pc:chgData name="Ariane mariana Mendoza santa cruz" userId="8f6cb26a-15a4-4782-98b2-5b116b4e55c4" providerId="ADAL" clId="{06B2EEC1-C5FF-4C56-8FF6-3453600B672B}" dt="2023-08-25T15:45:33.735" v="1360" actId="26606"/>
        <pc:sldMkLst>
          <pc:docMk/>
          <pc:sldMk cId="334647689" sldId="267"/>
        </pc:sldMkLst>
        <pc:spChg chg="mod">
          <ac:chgData name="Ariane mariana Mendoza santa cruz" userId="8f6cb26a-15a4-4782-98b2-5b116b4e55c4" providerId="ADAL" clId="{06B2EEC1-C5FF-4C56-8FF6-3453600B672B}" dt="2023-08-25T15:45:33.735" v="1360" actId="26606"/>
          <ac:spMkLst>
            <pc:docMk/>
            <pc:sldMk cId="334647689" sldId="267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06B2EEC1-C5FF-4C56-8FF6-3453600B672B}" dt="2023-08-25T15:45:33.735" v="1360" actId="26606"/>
          <ac:spMkLst>
            <pc:docMk/>
            <pc:sldMk cId="334647689" sldId="267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06B2EEC1-C5FF-4C56-8FF6-3453600B672B}" dt="2023-08-25T15:45:33.735" v="1360" actId="26606"/>
          <ac:spMkLst>
            <pc:docMk/>
            <pc:sldMk cId="334647689" sldId="267"/>
            <ac:spMk id="8" creationId="{09588DA8-065E-4F6F-8EFD-43104AB2E0CF}"/>
          </ac:spMkLst>
        </pc:spChg>
        <pc:spChg chg="add">
          <ac:chgData name="Ariane mariana Mendoza santa cruz" userId="8f6cb26a-15a4-4782-98b2-5b116b4e55c4" providerId="ADAL" clId="{06B2EEC1-C5FF-4C56-8FF6-3453600B672B}" dt="2023-08-25T15:45:33.735" v="1360" actId="26606"/>
          <ac:spMkLst>
            <pc:docMk/>
            <pc:sldMk cId="334647689" sldId="267"/>
            <ac:spMk id="10" creationId="{C4285719-470E-454C-AF62-8323075F1F5B}"/>
          </ac:spMkLst>
        </pc:spChg>
        <pc:spChg chg="add">
          <ac:chgData name="Ariane mariana Mendoza santa cruz" userId="8f6cb26a-15a4-4782-98b2-5b116b4e55c4" providerId="ADAL" clId="{06B2EEC1-C5FF-4C56-8FF6-3453600B672B}" dt="2023-08-25T15:45:33.735" v="1360" actId="26606"/>
          <ac:spMkLst>
            <pc:docMk/>
            <pc:sldMk cId="334647689" sldId="267"/>
            <ac:spMk id="12" creationId="{CD9FE4EF-C4D8-49A0-B2FF-81D8DB7D8A24}"/>
          </ac:spMkLst>
        </pc:spChg>
        <pc:spChg chg="add">
          <ac:chgData name="Ariane mariana Mendoza santa cruz" userId="8f6cb26a-15a4-4782-98b2-5b116b4e55c4" providerId="ADAL" clId="{06B2EEC1-C5FF-4C56-8FF6-3453600B672B}" dt="2023-08-25T15:45:33.735" v="1360" actId="26606"/>
          <ac:spMkLst>
            <pc:docMk/>
            <pc:sldMk cId="334647689" sldId="267"/>
            <ac:spMk id="14" creationId="{4300840D-0A0B-4512-BACA-B439D5B9C57C}"/>
          </ac:spMkLst>
        </pc:spChg>
        <pc:spChg chg="add">
          <ac:chgData name="Ariane mariana Mendoza santa cruz" userId="8f6cb26a-15a4-4782-98b2-5b116b4e55c4" providerId="ADAL" clId="{06B2EEC1-C5FF-4C56-8FF6-3453600B672B}" dt="2023-08-25T15:45:33.735" v="1360" actId="26606"/>
          <ac:spMkLst>
            <pc:docMk/>
            <pc:sldMk cId="334647689" sldId="267"/>
            <ac:spMk id="16" creationId="{D2B78728-A580-49A7-84F9-6EF6F583ADE0}"/>
          </ac:spMkLst>
        </pc:spChg>
        <pc:spChg chg="add">
          <ac:chgData name="Ariane mariana Mendoza santa cruz" userId="8f6cb26a-15a4-4782-98b2-5b116b4e55c4" providerId="ADAL" clId="{06B2EEC1-C5FF-4C56-8FF6-3453600B672B}" dt="2023-08-25T15:45:33.735" v="1360" actId="26606"/>
          <ac:spMkLst>
            <pc:docMk/>
            <pc:sldMk cId="334647689" sldId="267"/>
            <ac:spMk id="18" creationId="{38FAA1A1-D861-433F-88FA-1E9D6FD31D11}"/>
          </ac:spMkLst>
        </pc:spChg>
        <pc:spChg chg="add">
          <ac:chgData name="Ariane mariana Mendoza santa cruz" userId="8f6cb26a-15a4-4782-98b2-5b116b4e55c4" providerId="ADAL" clId="{06B2EEC1-C5FF-4C56-8FF6-3453600B672B}" dt="2023-08-25T15:45:33.735" v="1360" actId="26606"/>
          <ac:spMkLst>
            <pc:docMk/>
            <pc:sldMk cId="334647689" sldId="267"/>
            <ac:spMk id="20" creationId="{8D71EDA1-87BF-4D5D-AB79-F346FD19278A}"/>
          </ac:spMkLst>
        </pc:spChg>
      </pc:sldChg>
      <pc:sldChg chg="modSp add mod modNotesTx">
        <pc:chgData name="Ariane mariana Mendoza santa cruz" userId="8f6cb26a-15a4-4782-98b2-5b116b4e55c4" providerId="ADAL" clId="{06B2EEC1-C5FF-4C56-8FF6-3453600B672B}" dt="2023-08-25T16:09:08.783" v="1387" actId="20577"/>
        <pc:sldMkLst>
          <pc:docMk/>
          <pc:sldMk cId="75756343" sldId="268"/>
        </pc:sldMkLst>
        <pc:spChg chg="mod">
          <ac:chgData name="Ariane mariana Mendoza santa cruz" userId="8f6cb26a-15a4-4782-98b2-5b116b4e55c4" providerId="ADAL" clId="{06B2EEC1-C5FF-4C56-8FF6-3453600B672B}" dt="2023-08-25T16:05:43.694" v="1372" actId="20577"/>
          <ac:spMkLst>
            <pc:docMk/>
            <pc:sldMk cId="75756343" sldId="268"/>
            <ac:spMk id="3" creationId="{00000000-0000-0000-0000-000000000000}"/>
          </ac:spMkLst>
        </pc:spChg>
      </pc:sldChg>
      <pc:sldChg chg="addSp modSp new mod setBg">
        <pc:chgData name="Ariane mariana Mendoza santa cruz" userId="8f6cb26a-15a4-4782-98b2-5b116b4e55c4" providerId="ADAL" clId="{06B2EEC1-C5FF-4C56-8FF6-3453600B672B}" dt="2023-08-25T16:49:59.671" v="1494" actId="20577"/>
        <pc:sldMkLst>
          <pc:docMk/>
          <pc:sldMk cId="2158770001" sldId="269"/>
        </pc:sldMkLst>
        <pc:spChg chg="mod">
          <ac:chgData name="Ariane mariana Mendoza santa cruz" userId="8f6cb26a-15a4-4782-98b2-5b116b4e55c4" providerId="ADAL" clId="{06B2EEC1-C5FF-4C56-8FF6-3453600B672B}" dt="2023-08-25T16:49:57.463" v="1493" actId="26606"/>
          <ac:spMkLst>
            <pc:docMk/>
            <pc:sldMk cId="2158770001" sldId="269"/>
            <ac:spMk id="2" creationId="{CAC992FB-91DC-3E48-E7DC-484691CEE6C5}"/>
          </ac:spMkLst>
        </pc:spChg>
        <pc:spChg chg="mod">
          <ac:chgData name="Ariane mariana Mendoza santa cruz" userId="8f6cb26a-15a4-4782-98b2-5b116b4e55c4" providerId="ADAL" clId="{06B2EEC1-C5FF-4C56-8FF6-3453600B672B}" dt="2023-08-25T16:49:59.671" v="1494" actId="20577"/>
          <ac:spMkLst>
            <pc:docMk/>
            <pc:sldMk cId="2158770001" sldId="269"/>
            <ac:spMk id="3" creationId="{3590CF2E-C877-AC74-8AFE-C5C6E1B20CEC}"/>
          </ac:spMkLst>
        </pc:spChg>
        <pc:spChg chg="add">
          <ac:chgData name="Ariane mariana Mendoza santa cruz" userId="8f6cb26a-15a4-4782-98b2-5b116b4e55c4" providerId="ADAL" clId="{06B2EEC1-C5FF-4C56-8FF6-3453600B672B}" dt="2023-08-25T16:49:57.463" v="1493" actId="26606"/>
          <ac:spMkLst>
            <pc:docMk/>
            <pc:sldMk cId="2158770001" sldId="269"/>
            <ac:spMk id="8" creationId="{0D7B6173-1D58-48E2-83CF-37350F315F75}"/>
          </ac:spMkLst>
        </pc:spChg>
        <pc:spChg chg="add">
          <ac:chgData name="Ariane mariana Mendoza santa cruz" userId="8f6cb26a-15a4-4782-98b2-5b116b4e55c4" providerId="ADAL" clId="{06B2EEC1-C5FF-4C56-8FF6-3453600B672B}" dt="2023-08-25T16:49:57.463" v="1493" actId="26606"/>
          <ac:spMkLst>
            <pc:docMk/>
            <pc:sldMk cId="2158770001" sldId="269"/>
            <ac:spMk id="10" creationId="{3E4CBDBB-4FBD-4B9E-BD01-054A81D431CC}"/>
          </ac:spMkLst>
        </pc:spChg>
        <pc:spChg chg="add">
          <ac:chgData name="Ariane mariana Mendoza santa cruz" userId="8f6cb26a-15a4-4782-98b2-5b116b4e55c4" providerId="ADAL" clId="{06B2EEC1-C5FF-4C56-8FF6-3453600B672B}" dt="2023-08-25T16:49:57.463" v="1493" actId="26606"/>
          <ac:spMkLst>
            <pc:docMk/>
            <pc:sldMk cId="2158770001" sldId="269"/>
            <ac:spMk id="14" creationId="{72C4834C-B602-4125-8264-BD0D55A5885F}"/>
          </ac:spMkLst>
        </pc:spChg>
        <pc:spChg chg="add">
          <ac:chgData name="Ariane mariana Mendoza santa cruz" userId="8f6cb26a-15a4-4782-98b2-5b116b4e55c4" providerId="ADAL" clId="{06B2EEC1-C5FF-4C56-8FF6-3453600B672B}" dt="2023-08-25T16:49:57.463" v="1493" actId="26606"/>
          <ac:spMkLst>
            <pc:docMk/>
            <pc:sldMk cId="2158770001" sldId="269"/>
            <ac:spMk id="16" creationId="{53172EE5-132F-4DD4-8855-4DBBD9C3465E}"/>
          </ac:spMkLst>
        </pc:spChg>
        <pc:picChg chg="add">
          <ac:chgData name="Ariane mariana Mendoza santa cruz" userId="8f6cb26a-15a4-4782-98b2-5b116b4e55c4" providerId="ADAL" clId="{06B2EEC1-C5FF-4C56-8FF6-3453600B672B}" dt="2023-08-25T16:49:57.463" v="1493" actId="26606"/>
          <ac:picMkLst>
            <pc:docMk/>
            <pc:sldMk cId="2158770001" sldId="269"/>
            <ac:picMk id="12" creationId="{B01A6F03-171F-40B2-8B2C-A061B89241F6}"/>
          </ac:picMkLst>
        </pc:picChg>
      </pc:sldChg>
    </pc:docChg>
  </pc:docChgLst>
  <pc:docChgLst>
    <pc:chgData name="Ariane mariana Mendoza santa cruz" userId="8f6cb26a-15a4-4782-98b2-5b116b4e55c4" providerId="ADAL" clId="{E17573FE-6D94-4261-8BDF-B425E773829C}"/>
    <pc:docChg chg="modSld">
      <pc:chgData name="Ariane mariana Mendoza santa cruz" userId="8f6cb26a-15a4-4782-98b2-5b116b4e55c4" providerId="ADAL" clId="{E17573FE-6D94-4261-8BDF-B425E773829C}" dt="2023-12-05T21:33:15.137" v="2" actId="20577"/>
      <pc:docMkLst>
        <pc:docMk/>
      </pc:docMkLst>
      <pc:sldChg chg="modNotesTx">
        <pc:chgData name="Ariane mariana Mendoza santa cruz" userId="8f6cb26a-15a4-4782-98b2-5b116b4e55c4" providerId="ADAL" clId="{E17573FE-6D94-4261-8BDF-B425E773829C}" dt="2023-12-05T21:33:15.137" v="2" actId="20577"/>
        <pc:sldMkLst>
          <pc:docMk/>
          <pc:sldMk cId="2080802929" sldId="260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5790F3-2B04-4F7D-ADBA-2653E65DFF2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7D61868-9A02-4968-AD1F-304D53F146DF}">
      <dgm:prSet/>
      <dgm:spPr/>
      <dgm:t>
        <a:bodyPr/>
        <a:lstStyle/>
        <a:p>
          <a:r>
            <a:rPr lang="es-MX"/>
            <a:t>How often do you go shopping?</a:t>
          </a:r>
          <a:endParaRPr lang="en-US"/>
        </a:p>
      </dgm:t>
    </dgm:pt>
    <dgm:pt modelId="{BC2DB2DE-45BF-4170-9873-ACB72CC40BA5}" type="parTrans" cxnId="{E337455C-CF6E-4850-B9A9-6E28DA23CD2D}">
      <dgm:prSet/>
      <dgm:spPr/>
      <dgm:t>
        <a:bodyPr/>
        <a:lstStyle/>
        <a:p>
          <a:endParaRPr lang="en-US"/>
        </a:p>
      </dgm:t>
    </dgm:pt>
    <dgm:pt modelId="{DEB113B0-9414-4EDE-91D1-38EC08B85BA9}" type="sibTrans" cxnId="{E337455C-CF6E-4850-B9A9-6E28DA23CD2D}">
      <dgm:prSet/>
      <dgm:spPr/>
      <dgm:t>
        <a:bodyPr/>
        <a:lstStyle/>
        <a:p>
          <a:endParaRPr lang="en-US"/>
        </a:p>
      </dgm:t>
    </dgm:pt>
    <dgm:pt modelId="{662E0958-40CD-42B2-AD81-F4B4A2F7F528}">
      <dgm:prSet/>
      <dgm:spPr/>
      <dgm:t>
        <a:bodyPr/>
        <a:lstStyle/>
        <a:p>
          <a:r>
            <a:rPr lang="es-MX"/>
            <a:t>Do you wait for bargains?</a:t>
          </a:r>
          <a:endParaRPr lang="en-US"/>
        </a:p>
      </dgm:t>
    </dgm:pt>
    <dgm:pt modelId="{EE4AB955-6BA5-456B-952B-A6D56171F3F9}" type="parTrans" cxnId="{230427F9-0168-4AC4-B63F-4923FC4AD8ED}">
      <dgm:prSet/>
      <dgm:spPr/>
      <dgm:t>
        <a:bodyPr/>
        <a:lstStyle/>
        <a:p>
          <a:endParaRPr lang="en-US"/>
        </a:p>
      </dgm:t>
    </dgm:pt>
    <dgm:pt modelId="{0410E8F4-18DB-465D-9CF5-D64E34959323}" type="sibTrans" cxnId="{230427F9-0168-4AC4-B63F-4923FC4AD8ED}">
      <dgm:prSet/>
      <dgm:spPr/>
      <dgm:t>
        <a:bodyPr/>
        <a:lstStyle/>
        <a:p>
          <a:endParaRPr lang="en-US"/>
        </a:p>
      </dgm:t>
    </dgm:pt>
    <dgm:pt modelId="{C5059B20-045F-4D19-88B3-97699B48018E}">
      <dgm:prSet/>
      <dgm:spPr/>
      <dgm:t>
        <a:bodyPr/>
        <a:lstStyle/>
        <a:p>
          <a:r>
            <a:rPr lang="es-MX"/>
            <a:t>What have you heard about discounts in this season?</a:t>
          </a:r>
          <a:endParaRPr lang="en-US"/>
        </a:p>
      </dgm:t>
    </dgm:pt>
    <dgm:pt modelId="{45B880FE-FA9C-47B3-844C-AD72A0298120}" type="parTrans" cxnId="{380F6285-14B9-4690-82A3-D55CDCF1404D}">
      <dgm:prSet/>
      <dgm:spPr/>
      <dgm:t>
        <a:bodyPr/>
        <a:lstStyle/>
        <a:p>
          <a:endParaRPr lang="en-US"/>
        </a:p>
      </dgm:t>
    </dgm:pt>
    <dgm:pt modelId="{1DCBF763-7ED0-4791-8871-FFBA2EA41247}" type="sibTrans" cxnId="{380F6285-14B9-4690-82A3-D55CDCF1404D}">
      <dgm:prSet/>
      <dgm:spPr/>
      <dgm:t>
        <a:bodyPr/>
        <a:lstStyle/>
        <a:p>
          <a:endParaRPr lang="en-US"/>
        </a:p>
      </dgm:t>
    </dgm:pt>
    <dgm:pt modelId="{B0244B8D-F1F0-4FDA-B23A-549A39C85856}" type="pres">
      <dgm:prSet presAssocID="{4B5790F3-2B04-4F7D-ADBA-2653E65DFF28}" presName="root" presStyleCnt="0">
        <dgm:presLayoutVars>
          <dgm:dir/>
          <dgm:resizeHandles val="exact"/>
        </dgm:presLayoutVars>
      </dgm:prSet>
      <dgm:spPr/>
    </dgm:pt>
    <dgm:pt modelId="{39BF6FA6-D2F8-48AB-AE3B-278247A0812C}" type="pres">
      <dgm:prSet presAssocID="{77D61868-9A02-4968-AD1F-304D53F146DF}" presName="compNode" presStyleCnt="0"/>
      <dgm:spPr/>
    </dgm:pt>
    <dgm:pt modelId="{60B001F9-4ED7-4379-89F6-EE36397AA21C}" type="pres">
      <dgm:prSet presAssocID="{77D61868-9A02-4968-AD1F-304D53F146D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1C92F085-3EE0-4C70-B51F-61B7C70DB790}" type="pres">
      <dgm:prSet presAssocID="{77D61868-9A02-4968-AD1F-304D53F146DF}" presName="spaceRect" presStyleCnt="0"/>
      <dgm:spPr/>
    </dgm:pt>
    <dgm:pt modelId="{AB9EA33C-BB00-45A5-A167-C81F2BA51A6E}" type="pres">
      <dgm:prSet presAssocID="{77D61868-9A02-4968-AD1F-304D53F146DF}" presName="textRect" presStyleLbl="revTx" presStyleIdx="0" presStyleCnt="3">
        <dgm:presLayoutVars>
          <dgm:chMax val="1"/>
          <dgm:chPref val="1"/>
        </dgm:presLayoutVars>
      </dgm:prSet>
      <dgm:spPr/>
    </dgm:pt>
    <dgm:pt modelId="{BA069898-414E-4A1B-922B-BA5BFC6B626D}" type="pres">
      <dgm:prSet presAssocID="{DEB113B0-9414-4EDE-91D1-38EC08B85BA9}" presName="sibTrans" presStyleCnt="0"/>
      <dgm:spPr/>
    </dgm:pt>
    <dgm:pt modelId="{E43398AB-68BF-41E0-A0CF-5C8987C93FF9}" type="pres">
      <dgm:prSet presAssocID="{662E0958-40CD-42B2-AD81-F4B4A2F7F528}" presName="compNode" presStyleCnt="0"/>
      <dgm:spPr/>
    </dgm:pt>
    <dgm:pt modelId="{E0A413B1-8223-4BA4-9951-500DD038CF04}" type="pres">
      <dgm:prSet presAssocID="{662E0958-40CD-42B2-AD81-F4B4A2F7F5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864977E-795E-493D-B4FE-C99D29E01074}" type="pres">
      <dgm:prSet presAssocID="{662E0958-40CD-42B2-AD81-F4B4A2F7F528}" presName="spaceRect" presStyleCnt="0"/>
      <dgm:spPr/>
    </dgm:pt>
    <dgm:pt modelId="{0B179A51-3862-4318-9838-D66CEF6E6D84}" type="pres">
      <dgm:prSet presAssocID="{662E0958-40CD-42B2-AD81-F4B4A2F7F528}" presName="textRect" presStyleLbl="revTx" presStyleIdx="1" presStyleCnt="3">
        <dgm:presLayoutVars>
          <dgm:chMax val="1"/>
          <dgm:chPref val="1"/>
        </dgm:presLayoutVars>
      </dgm:prSet>
      <dgm:spPr/>
    </dgm:pt>
    <dgm:pt modelId="{61216414-30D4-4376-9ABB-5A636C930316}" type="pres">
      <dgm:prSet presAssocID="{0410E8F4-18DB-465D-9CF5-D64E34959323}" presName="sibTrans" presStyleCnt="0"/>
      <dgm:spPr/>
    </dgm:pt>
    <dgm:pt modelId="{46C6FAAE-390D-486C-BBB9-67236AEFEBB0}" type="pres">
      <dgm:prSet presAssocID="{C5059B20-045F-4D19-88B3-97699B48018E}" presName="compNode" presStyleCnt="0"/>
      <dgm:spPr/>
    </dgm:pt>
    <dgm:pt modelId="{1BDBCB6E-C910-4CD2-8E46-D68E029782AA}" type="pres">
      <dgm:prSet presAssocID="{C5059B20-045F-4D19-88B3-97699B4801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tune Cookie"/>
        </a:ext>
      </dgm:extLst>
    </dgm:pt>
    <dgm:pt modelId="{B9CD49E0-9209-4861-BA0E-8CEC88F37967}" type="pres">
      <dgm:prSet presAssocID="{C5059B20-045F-4D19-88B3-97699B48018E}" presName="spaceRect" presStyleCnt="0"/>
      <dgm:spPr/>
    </dgm:pt>
    <dgm:pt modelId="{37596E68-290C-4339-ABDD-01A6C7E23BE2}" type="pres">
      <dgm:prSet presAssocID="{C5059B20-045F-4D19-88B3-97699B48018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773681F-D03B-4F79-BC93-775114CAF987}" type="presOf" srcId="{C5059B20-045F-4D19-88B3-97699B48018E}" destId="{37596E68-290C-4339-ABDD-01A6C7E23BE2}" srcOrd="0" destOrd="0" presId="urn:microsoft.com/office/officeart/2018/2/layout/IconLabelList"/>
    <dgm:cxn modelId="{22FFC934-5C27-4E20-8345-9E03DB0977CB}" type="presOf" srcId="{4B5790F3-2B04-4F7D-ADBA-2653E65DFF28}" destId="{B0244B8D-F1F0-4FDA-B23A-549A39C85856}" srcOrd="0" destOrd="0" presId="urn:microsoft.com/office/officeart/2018/2/layout/IconLabelList"/>
    <dgm:cxn modelId="{E337455C-CF6E-4850-B9A9-6E28DA23CD2D}" srcId="{4B5790F3-2B04-4F7D-ADBA-2653E65DFF28}" destId="{77D61868-9A02-4968-AD1F-304D53F146DF}" srcOrd="0" destOrd="0" parTransId="{BC2DB2DE-45BF-4170-9873-ACB72CC40BA5}" sibTransId="{DEB113B0-9414-4EDE-91D1-38EC08B85BA9}"/>
    <dgm:cxn modelId="{40E4D563-533C-454B-BB4D-7BAE8C36853D}" type="presOf" srcId="{77D61868-9A02-4968-AD1F-304D53F146DF}" destId="{AB9EA33C-BB00-45A5-A167-C81F2BA51A6E}" srcOrd="0" destOrd="0" presId="urn:microsoft.com/office/officeart/2018/2/layout/IconLabelList"/>
    <dgm:cxn modelId="{380F6285-14B9-4690-82A3-D55CDCF1404D}" srcId="{4B5790F3-2B04-4F7D-ADBA-2653E65DFF28}" destId="{C5059B20-045F-4D19-88B3-97699B48018E}" srcOrd="2" destOrd="0" parTransId="{45B880FE-FA9C-47B3-844C-AD72A0298120}" sibTransId="{1DCBF763-7ED0-4791-8871-FFBA2EA41247}"/>
    <dgm:cxn modelId="{02F6AE86-27FE-4CB6-B681-9DB5BFE30917}" type="presOf" srcId="{662E0958-40CD-42B2-AD81-F4B4A2F7F528}" destId="{0B179A51-3862-4318-9838-D66CEF6E6D84}" srcOrd="0" destOrd="0" presId="urn:microsoft.com/office/officeart/2018/2/layout/IconLabelList"/>
    <dgm:cxn modelId="{230427F9-0168-4AC4-B63F-4923FC4AD8ED}" srcId="{4B5790F3-2B04-4F7D-ADBA-2653E65DFF28}" destId="{662E0958-40CD-42B2-AD81-F4B4A2F7F528}" srcOrd="1" destOrd="0" parTransId="{EE4AB955-6BA5-456B-952B-A6D56171F3F9}" sibTransId="{0410E8F4-18DB-465D-9CF5-D64E34959323}"/>
    <dgm:cxn modelId="{FF527426-303A-4152-80EE-ED96F7F6F896}" type="presParOf" srcId="{B0244B8D-F1F0-4FDA-B23A-549A39C85856}" destId="{39BF6FA6-D2F8-48AB-AE3B-278247A0812C}" srcOrd="0" destOrd="0" presId="urn:microsoft.com/office/officeart/2018/2/layout/IconLabelList"/>
    <dgm:cxn modelId="{9B3CF51D-DEB4-4373-8A6D-D8FF5A4D4AAC}" type="presParOf" srcId="{39BF6FA6-D2F8-48AB-AE3B-278247A0812C}" destId="{60B001F9-4ED7-4379-89F6-EE36397AA21C}" srcOrd="0" destOrd="0" presId="urn:microsoft.com/office/officeart/2018/2/layout/IconLabelList"/>
    <dgm:cxn modelId="{8D384CB1-E986-4475-85E5-180FC026CD62}" type="presParOf" srcId="{39BF6FA6-D2F8-48AB-AE3B-278247A0812C}" destId="{1C92F085-3EE0-4C70-B51F-61B7C70DB790}" srcOrd="1" destOrd="0" presId="urn:microsoft.com/office/officeart/2018/2/layout/IconLabelList"/>
    <dgm:cxn modelId="{D5FD090D-A56E-4624-8341-5D79DB3E3D89}" type="presParOf" srcId="{39BF6FA6-D2F8-48AB-AE3B-278247A0812C}" destId="{AB9EA33C-BB00-45A5-A167-C81F2BA51A6E}" srcOrd="2" destOrd="0" presId="urn:microsoft.com/office/officeart/2018/2/layout/IconLabelList"/>
    <dgm:cxn modelId="{B46E8168-A550-4C87-A070-81AE71E7592A}" type="presParOf" srcId="{B0244B8D-F1F0-4FDA-B23A-549A39C85856}" destId="{BA069898-414E-4A1B-922B-BA5BFC6B626D}" srcOrd="1" destOrd="0" presId="urn:microsoft.com/office/officeart/2018/2/layout/IconLabelList"/>
    <dgm:cxn modelId="{951E46C7-9CD0-4A1D-8B70-7CFCB1BBF897}" type="presParOf" srcId="{B0244B8D-F1F0-4FDA-B23A-549A39C85856}" destId="{E43398AB-68BF-41E0-A0CF-5C8987C93FF9}" srcOrd="2" destOrd="0" presId="urn:microsoft.com/office/officeart/2018/2/layout/IconLabelList"/>
    <dgm:cxn modelId="{FD5009BE-495A-4099-BD66-5A970C6AB259}" type="presParOf" srcId="{E43398AB-68BF-41E0-A0CF-5C8987C93FF9}" destId="{E0A413B1-8223-4BA4-9951-500DD038CF04}" srcOrd="0" destOrd="0" presId="urn:microsoft.com/office/officeart/2018/2/layout/IconLabelList"/>
    <dgm:cxn modelId="{8A369675-8207-4B31-9487-4A5A93D1FAE6}" type="presParOf" srcId="{E43398AB-68BF-41E0-A0CF-5C8987C93FF9}" destId="{A864977E-795E-493D-B4FE-C99D29E01074}" srcOrd="1" destOrd="0" presId="urn:microsoft.com/office/officeart/2018/2/layout/IconLabelList"/>
    <dgm:cxn modelId="{A35CFF27-7C97-4818-BE04-95ACED5802D8}" type="presParOf" srcId="{E43398AB-68BF-41E0-A0CF-5C8987C93FF9}" destId="{0B179A51-3862-4318-9838-D66CEF6E6D84}" srcOrd="2" destOrd="0" presId="urn:microsoft.com/office/officeart/2018/2/layout/IconLabelList"/>
    <dgm:cxn modelId="{B65F886E-F58A-4DE8-98D1-7A9E710C6DD5}" type="presParOf" srcId="{B0244B8D-F1F0-4FDA-B23A-549A39C85856}" destId="{61216414-30D4-4376-9ABB-5A636C930316}" srcOrd="3" destOrd="0" presId="urn:microsoft.com/office/officeart/2018/2/layout/IconLabelList"/>
    <dgm:cxn modelId="{0356B6E6-9098-4057-B44E-036F27E1C786}" type="presParOf" srcId="{B0244B8D-F1F0-4FDA-B23A-549A39C85856}" destId="{46C6FAAE-390D-486C-BBB9-67236AEFEBB0}" srcOrd="4" destOrd="0" presId="urn:microsoft.com/office/officeart/2018/2/layout/IconLabelList"/>
    <dgm:cxn modelId="{5AE74569-14BD-450E-82A8-969B89B14697}" type="presParOf" srcId="{46C6FAAE-390D-486C-BBB9-67236AEFEBB0}" destId="{1BDBCB6E-C910-4CD2-8E46-D68E029782AA}" srcOrd="0" destOrd="0" presId="urn:microsoft.com/office/officeart/2018/2/layout/IconLabelList"/>
    <dgm:cxn modelId="{C4207A4C-58FD-456F-A070-6283E84DB95A}" type="presParOf" srcId="{46C6FAAE-390D-486C-BBB9-67236AEFEBB0}" destId="{B9CD49E0-9209-4861-BA0E-8CEC88F37967}" srcOrd="1" destOrd="0" presId="urn:microsoft.com/office/officeart/2018/2/layout/IconLabelList"/>
    <dgm:cxn modelId="{F57BA865-7F08-436A-9019-E9FBB986DB13}" type="presParOf" srcId="{46C6FAAE-390D-486C-BBB9-67236AEFEBB0}" destId="{37596E68-290C-4339-ABDD-01A6C7E23BE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001F9-4ED7-4379-89F6-EE36397AA21C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EA33C-BB00-45A5-A167-C81F2BA51A6E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How often do you go shopping?</a:t>
          </a:r>
          <a:endParaRPr lang="en-US" sz="2200" kern="1200"/>
        </a:p>
      </dsp:txBody>
      <dsp:txXfrm>
        <a:off x="59990" y="2654049"/>
        <a:ext cx="3226223" cy="720000"/>
      </dsp:txXfrm>
    </dsp:sp>
    <dsp:sp modelId="{E0A413B1-8223-4BA4-9951-500DD038CF04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79A51-3862-4318-9838-D66CEF6E6D84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Do you wait for bargains?</a:t>
          </a:r>
          <a:endParaRPr lang="en-US" sz="2200" kern="1200"/>
        </a:p>
      </dsp:txBody>
      <dsp:txXfrm>
        <a:off x="3850802" y="2654049"/>
        <a:ext cx="3226223" cy="720000"/>
      </dsp:txXfrm>
    </dsp:sp>
    <dsp:sp modelId="{1BDBCB6E-C910-4CD2-8E46-D68E029782AA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96E68-290C-4339-ABDD-01A6C7E23BE2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What have you heard about discounts in this season?</a:t>
          </a:r>
          <a:endParaRPr lang="en-US" sz="2200" kern="1200"/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93125-F599-4B63-B83D-4498065736B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BADAD-73B7-43A2-A2E2-6CB4F438B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03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contractor</a:t>
            </a:r>
            <a:r>
              <a:rPr lang="en-US" dirty="0"/>
              <a:t> build the</a:t>
            </a:r>
            <a:r>
              <a:rPr lang="en-US" baseline="0" dirty="0"/>
              <a:t> house in a good neighborhood -&gt;The house is built in a good neighborhood.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7D9A1-683D-4402-A09D-BDDDDFAD6E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92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BADAD-73B7-43A2-A2E2-6CB4F438BE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4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aseline="0" dirty="0" err="1"/>
              <a:t>Customers</a:t>
            </a:r>
            <a:r>
              <a:rPr lang="es-MX" baseline="0" dirty="0"/>
              <a:t> are </a:t>
            </a:r>
            <a:r>
              <a:rPr lang="es-MX" baseline="0" dirty="0" err="1"/>
              <a:t>helped</a:t>
            </a:r>
            <a:r>
              <a:rPr lang="es-MX" baseline="0" dirty="0"/>
              <a:t> </a:t>
            </a:r>
            <a:r>
              <a:rPr lang="es-MX" baseline="0" dirty="0" err="1"/>
              <a:t>all</a:t>
            </a:r>
            <a:r>
              <a:rPr lang="es-MX" baseline="0" dirty="0"/>
              <a:t> </a:t>
            </a:r>
            <a:r>
              <a:rPr lang="es-MX" baseline="0" dirty="0" err="1"/>
              <a:t>day</a:t>
            </a:r>
            <a:endParaRPr lang="es-MX" baseline="0" dirty="0"/>
          </a:p>
          <a:p>
            <a:r>
              <a:rPr lang="es-MX" baseline="0" dirty="0" err="1"/>
              <a:t>The</a:t>
            </a:r>
            <a:r>
              <a:rPr lang="es-MX" baseline="0" dirty="0"/>
              <a:t> </a:t>
            </a:r>
            <a:r>
              <a:rPr lang="es-MX" baseline="0" dirty="0" err="1"/>
              <a:t>latests</a:t>
            </a:r>
            <a:r>
              <a:rPr lang="es-MX" baseline="0" dirty="0"/>
              <a:t> </a:t>
            </a:r>
            <a:r>
              <a:rPr lang="es-MX" baseline="0" dirty="0" err="1"/>
              <a:t>fasion</a:t>
            </a:r>
            <a:r>
              <a:rPr lang="es-MX" baseline="0" dirty="0"/>
              <a:t> </a:t>
            </a:r>
            <a:r>
              <a:rPr lang="es-MX" baseline="0" dirty="0" err="1"/>
              <a:t>trends</a:t>
            </a:r>
            <a:r>
              <a:rPr lang="es-MX" baseline="0" dirty="0"/>
              <a:t> are </a:t>
            </a:r>
            <a:r>
              <a:rPr lang="es-MX" baseline="0" dirty="0" err="1"/>
              <a:t>being</a:t>
            </a:r>
            <a:r>
              <a:rPr lang="es-MX" baseline="0" dirty="0"/>
              <a:t> </a:t>
            </a:r>
            <a:r>
              <a:rPr lang="es-MX" baseline="0" dirty="0" err="1"/>
              <a:t>showcased</a:t>
            </a:r>
            <a:endParaRPr lang="es-MX" baseline="0" dirty="0"/>
          </a:p>
          <a:p>
            <a:r>
              <a:rPr lang="es-MX" baseline="0" dirty="0" err="1"/>
              <a:t>Many</a:t>
            </a:r>
            <a:r>
              <a:rPr lang="es-MX" baseline="0" dirty="0"/>
              <a:t> </a:t>
            </a:r>
            <a:r>
              <a:rPr lang="es-MX" baseline="0" dirty="0" err="1"/>
              <a:t>products</a:t>
            </a:r>
            <a:r>
              <a:rPr lang="es-MX" baseline="0" dirty="0"/>
              <a:t> </a:t>
            </a:r>
            <a:r>
              <a:rPr lang="es-MX" baseline="0" dirty="0" err="1"/>
              <a:t>have</a:t>
            </a:r>
            <a:r>
              <a:rPr lang="es-MX" baseline="0" dirty="0"/>
              <a:t> </a:t>
            </a:r>
            <a:r>
              <a:rPr lang="es-MX" baseline="0" dirty="0" err="1"/>
              <a:t>been</a:t>
            </a:r>
            <a:r>
              <a:rPr lang="es-MX" baseline="0" dirty="0"/>
              <a:t> </a:t>
            </a:r>
            <a:r>
              <a:rPr lang="es-MX" baseline="0" dirty="0" err="1"/>
              <a:t>marked</a:t>
            </a:r>
            <a:r>
              <a:rPr lang="es-MX" baseline="0" dirty="0"/>
              <a:t> </a:t>
            </a:r>
            <a:r>
              <a:rPr lang="es-MX" baseline="0" dirty="0" err="1"/>
              <a:t>down</a:t>
            </a:r>
            <a:endParaRPr lang="es-MX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7D9A1-683D-4402-A09D-BDDDDFAD6E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7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door is opened by him.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requirements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being set by us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lot of money is paid by her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map is drawn by me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Formal shoes are worn by them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are not helped with the paperwork by them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door has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opened by him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letter has not been written by you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your outfits picked by your assistant?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the contract been signed by the retailer?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7D9A1-683D-4402-A09D-BDDDDFAD6E1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78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brochure</a:t>
            </a:r>
            <a:r>
              <a:rPr lang="es-MX" baseline="0" dirty="0"/>
              <a:t> </a:t>
            </a:r>
            <a:r>
              <a:rPr lang="es-MX" baseline="0" dirty="0" err="1"/>
              <a:t>was</a:t>
            </a:r>
            <a:r>
              <a:rPr lang="es-MX" baseline="0" dirty="0"/>
              <a:t> </a:t>
            </a:r>
            <a:r>
              <a:rPr lang="es-MX" baseline="0" dirty="0" err="1"/>
              <a:t>read</a:t>
            </a:r>
            <a:r>
              <a:rPr lang="es-MX" baseline="0" dirty="0"/>
              <a:t> </a:t>
            </a:r>
            <a:r>
              <a:rPr lang="es-MX" baseline="0" dirty="0" err="1"/>
              <a:t>by</a:t>
            </a:r>
            <a:r>
              <a:rPr lang="es-MX" baseline="0" dirty="0"/>
              <a:t> a </a:t>
            </a:r>
            <a:r>
              <a:rPr lang="es-MX" baseline="0" dirty="0" err="1"/>
              <a:t>few</a:t>
            </a:r>
            <a:r>
              <a:rPr lang="es-MX" baseline="0" dirty="0"/>
              <a:t> </a:t>
            </a:r>
            <a:r>
              <a:rPr lang="es-MX" baseline="0" dirty="0" err="1"/>
              <a:t>people</a:t>
            </a:r>
            <a:r>
              <a:rPr lang="es-MX" baseline="0" dirty="0"/>
              <a:t>.</a:t>
            </a:r>
          </a:p>
          <a:p>
            <a:r>
              <a:rPr lang="es-MX" dirty="0" err="1"/>
              <a:t>Discounts</a:t>
            </a:r>
            <a:r>
              <a:rPr lang="es-MX" dirty="0"/>
              <a:t> </a:t>
            </a:r>
            <a:r>
              <a:rPr lang="es-MX" dirty="0" err="1"/>
              <a:t>were</a:t>
            </a:r>
            <a:r>
              <a:rPr lang="es-MX" dirty="0"/>
              <a:t> </a:t>
            </a:r>
            <a:r>
              <a:rPr lang="es-MX" dirty="0" err="1"/>
              <a:t>being</a:t>
            </a:r>
            <a:r>
              <a:rPr lang="es-MX" dirty="0"/>
              <a:t> </a:t>
            </a:r>
            <a:r>
              <a:rPr lang="es-MX" dirty="0" err="1"/>
              <a:t>posted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social media</a:t>
            </a:r>
            <a:r>
              <a:rPr lang="es-MX" baseline="0" dirty="0"/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s-MX" sz="1200" dirty="0" err="1"/>
              <a:t>All</a:t>
            </a:r>
            <a:r>
              <a:rPr lang="es-MX" sz="1200" dirty="0"/>
              <a:t> </a:t>
            </a:r>
            <a:r>
              <a:rPr lang="es-MX" sz="1200" dirty="0" err="1"/>
              <a:t>discounted</a:t>
            </a:r>
            <a:r>
              <a:rPr lang="es-MX" sz="1200" dirty="0"/>
              <a:t> </a:t>
            </a:r>
            <a:r>
              <a:rPr lang="es-MX" sz="1200" dirty="0" err="1"/>
              <a:t>items</a:t>
            </a:r>
            <a:r>
              <a:rPr lang="es-MX" sz="1200" dirty="0"/>
              <a:t> </a:t>
            </a:r>
            <a:r>
              <a:rPr lang="es-MX" sz="1200" dirty="0" err="1"/>
              <a:t>had</a:t>
            </a:r>
            <a:r>
              <a:rPr lang="es-MX" sz="1200" dirty="0"/>
              <a:t> </a:t>
            </a:r>
            <a:r>
              <a:rPr lang="es-MX" sz="1200" dirty="0" err="1"/>
              <a:t>been</a:t>
            </a:r>
            <a:r>
              <a:rPr lang="es-MX" sz="1200" dirty="0"/>
              <a:t> </a:t>
            </a:r>
            <a:r>
              <a:rPr lang="es-MX" sz="1200" dirty="0" err="1"/>
              <a:t>purchased</a:t>
            </a:r>
            <a:r>
              <a:rPr lang="es-MX" sz="1200" dirty="0"/>
              <a:t>.</a:t>
            </a:r>
          </a:p>
          <a:p>
            <a:endParaRPr lang="es-MX" baseline="0" dirty="0"/>
          </a:p>
          <a:p>
            <a:r>
              <a:rPr lang="es-MX" baseline="0" dirty="0" err="1"/>
              <a:t>Grammar</a:t>
            </a:r>
            <a:r>
              <a:rPr lang="es-MX" baseline="0" dirty="0"/>
              <a:t> show </a:t>
            </a:r>
            <a:r>
              <a:rPr lang="es-MX" baseline="0" dirty="0" err="1"/>
              <a:t>Passive</a:t>
            </a:r>
            <a:r>
              <a:rPr lang="es-MX" baseline="0" dirty="0"/>
              <a:t> </a:t>
            </a:r>
            <a:r>
              <a:rPr lang="es-MX" baseline="0" dirty="0" err="1"/>
              <a:t>voice</a:t>
            </a:r>
            <a:endParaRPr lang="es-MX" baseline="0" dirty="0"/>
          </a:p>
          <a:p>
            <a:r>
              <a:rPr lang="es-MX" baseline="0" dirty="0"/>
              <a:t>https://www.youtube.com/watch?v=mAFd4jjo0YU </a:t>
            </a:r>
          </a:p>
          <a:p>
            <a:endParaRPr lang="es-MX" baseline="0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was studying German yesterday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German was being studied yesterday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was driving my car across the city yesterday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car was being driven </a:t>
            </a:r>
            <a:endParaRPr lang="es-MX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AB652-AAC2-4416-9E74-4AC4138017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45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The</a:t>
            </a:r>
            <a:r>
              <a:rPr lang="en-US" baseline="0" dirty="0"/>
              <a:t> article was found.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Newspapers were being read more often in the 2000’s.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The </a:t>
            </a:r>
            <a:r>
              <a:rPr lang="en-US" baseline="0" dirty="0" err="1"/>
              <a:t>tv</a:t>
            </a:r>
            <a:r>
              <a:rPr lang="en-US" baseline="0" dirty="0"/>
              <a:t> has been turned off by the time I came in.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Our car was stolen last night.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My credit card was being used by her all the time.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The clothes had been tried on.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A ladies’ magazine was read when I was a child.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Many mistakes were made.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The truth was known after the video was released online.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Alexa had been used to listen to the news before it got popular.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AB652-AAC2-4416-9E74-4AC4138017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14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 Perfect Continuous, Past Perfect Continuous, Future Continuous and Future Perfect Continuous don’t have a</a:t>
            </a:r>
            <a:r>
              <a:rPr lang="en-US" baseline="0" dirty="0"/>
              <a:t> passive form.</a:t>
            </a:r>
          </a:p>
          <a:p>
            <a:endParaRPr lang="en-US" baseline="0" dirty="0"/>
          </a:p>
          <a:p>
            <a:r>
              <a:rPr lang="en-US" baseline="0" dirty="0"/>
              <a:t>The meeting can be organized</a:t>
            </a:r>
          </a:p>
          <a:p>
            <a:r>
              <a:rPr lang="en-US" baseline="0" dirty="0"/>
              <a:t>The questions have to be made during Toastmasters</a:t>
            </a:r>
          </a:p>
          <a:p>
            <a:r>
              <a:rPr lang="en-US" baseline="0" dirty="0"/>
              <a:t>The report should have been delivered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C3B0-EEB2-4ED1-9BEC-D2A3720955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51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easy questions should be answered first.</a:t>
            </a:r>
            <a:endParaRPr lang="es-MX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wine can be served with chicken or fish.</a:t>
            </a:r>
            <a:endParaRPr lang="es-MX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 must be given enough time to finish.</a:t>
            </a:r>
            <a:endParaRPr lang="es-MX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earthquake could be felt 20 km away.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dish can be prepared the night before.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work should have been finished before you left.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can be done alone.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might be given an award.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surprise party must have been organized.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An</a:t>
            </a:r>
            <a:r>
              <a:rPr lang="en-US" baseline="0" dirty="0"/>
              <a:t> insurance might have been bought to cover the hospital bills.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C3B0-EEB2-4ED1-9BEC-D2A3720955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11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groceries</a:t>
            </a:r>
            <a:r>
              <a:rPr lang="es-MX" dirty="0"/>
              <a:t> </a:t>
            </a:r>
            <a:r>
              <a:rPr lang="es-MX" dirty="0" err="1"/>
              <a:t>will</a:t>
            </a:r>
            <a:r>
              <a:rPr lang="es-MX" dirty="0"/>
              <a:t> be </a:t>
            </a:r>
            <a:r>
              <a:rPr lang="es-MX" dirty="0" err="1"/>
              <a:t>bought</a:t>
            </a:r>
            <a:r>
              <a:rPr lang="es-MX" dirty="0"/>
              <a:t>.</a:t>
            </a:r>
          </a:p>
          <a:p>
            <a:r>
              <a:rPr lang="es-MX" dirty="0" err="1"/>
              <a:t>The</a:t>
            </a:r>
            <a:r>
              <a:rPr lang="es-MX" dirty="0"/>
              <a:t> tour </a:t>
            </a:r>
            <a:r>
              <a:rPr lang="es-MX" dirty="0" err="1"/>
              <a:t>will</a:t>
            </a:r>
            <a:r>
              <a:rPr lang="es-MX" dirty="0"/>
              <a:t> </a:t>
            </a:r>
            <a:r>
              <a:rPr lang="es-MX" dirty="0" err="1"/>
              <a:t>have</a:t>
            </a:r>
            <a:r>
              <a:rPr lang="es-MX" dirty="0"/>
              <a:t> </a:t>
            </a:r>
            <a:r>
              <a:rPr lang="es-MX" dirty="0" err="1"/>
              <a:t>been</a:t>
            </a:r>
            <a:r>
              <a:rPr lang="es-MX" dirty="0"/>
              <a:t> </a:t>
            </a:r>
            <a:r>
              <a:rPr lang="es-MX" dirty="0" err="1"/>
              <a:t>scheduled</a:t>
            </a:r>
            <a:r>
              <a:rPr lang="es-MX" baseline="0" dirty="0"/>
              <a:t> </a:t>
            </a:r>
            <a:r>
              <a:rPr lang="es-MX" baseline="0" dirty="0" err="1"/>
              <a:t>by</a:t>
            </a:r>
            <a:r>
              <a:rPr lang="es-MX" baseline="0" dirty="0"/>
              <a:t> </a:t>
            </a:r>
            <a:r>
              <a:rPr lang="es-MX" baseline="0" dirty="0" err="1"/>
              <a:t>noon</a:t>
            </a:r>
            <a:r>
              <a:rPr lang="es-MX" baseline="0" dirty="0"/>
              <a:t>.</a:t>
            </a:r>
            <a:endParaRPr lang="es-MX" dirty="0"/>
          </a:p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alarm</a:t>
            </a:r>
            <a:r>
              <a:rPr lang="es-MX" baseline="0" dirty="0"/>
              <a:t> </a:t>
            </a:r>
            <a:r>
              <a:rPr lang="es-MX" baseline="0" dirty="0" err="1"/>
              <a:t>is</a:t>
            </a:r>
            <a:r>
              <a:rPr lang="es-MX" baseline="0" dirty="0"/>
              <a:t> </a:t>
            </a:r>
            <a:r>
              <a:rPr lang="es-MX" baseline="0" dirty="0" err="1"/>
              <a:t>going</a:t>
            </a:r>
            <a:r>
              <a:rPr lang="es-MX" baseline="0" dirty="0"/>
              <a:t> to be </a:t>
            </a:r>
            <a:r>
              <a:rPr lang="es-MX" baseline="0" dirty="0" err="1"/>
              <a:t>activated</a:t>
            </a:r>
            <a:r>
              <a:rPr lang="es-MX" baseline="0" dirty="0"/>
              <a:t>.</a:t>
            </a:r>
            <a:endParaRPr lang="es-MX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C3B0-EEB2-4ED1-9BEC-D2A3720955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4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Are the kids going to be picked up tomorrow?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Those cookies will be eaten by the birds</a:t>
            </a:r>
          </a:p>
          <a:p>
            <a:pPr marL="228600" indent="-228600">
              <a:buFont typeface="+mj-lt"/>
              <a:buAutoNum type="arabicPeriod"/>
            </a:pPr>
            <a:r>
              <a:rPr lang="es-MX" dirty="0" err="1"/>
              <a:t>My</a:t>
            </a:r>
            <a:r>
              <a:rPr lang="es-MX" baseline="0" dirty="0"/>
              <a:t> </a:t>
            </a:r>
            <a:r>
              <a:rPr lang="es-MX" baseline="0" dirty="0" err="1"/>
              <a:t>feedback</a:t>
            </a:r>
            <a:r>
              <a:rPr lang="es-MX" baseline="0" dirty="0"/>
              <a:t> </a:t>
            </a:r>
            <a:r>
              <a:rPr lang="es-MX" baseline="0" dirty="0" err="1"/>
              <a:t>will</a:t>
            </a:r>
            <a:r>
              <a:rPr lang="es-MX" baseline="0" dirty="0"/>
              <a:t> </a:t>
            </a:r>
            <a:r>
              <a:rPr lang="es-MX" baseline="0" dirty="0" err="1"/>
              <a:t>have</a:t>
            </a:r>
            <a:r>
              <a:rPr lang="es-MX" baseline="0" dirty="0"/>
              <a:t> </a:t>
            </a:r>
            <a:r>
              <a:rPr lang="es-MX" baseline="0" dirty="0" err="1"/>
              <a:t>been</a:t>
            </a:r>
            <a:r>
              <a:rPr lang="es-MX" baseline="0" dirty="0"/>
              <a:t> </a:t>
            </a:r>
            <a:r>
              <a:rPr lang="es-MX" baseline="0" dirty="0" err="1"/>
              <a:t>checked</a:t>
            </a:r>
            <a:r>
              <a:rPr lang="es-MX" baseline="0" dirty="0"/>
              <a:t> </a:t>
            </a:r>
            <a:r>
              <a:rPr lang="es-MX" baseline="0" dirty="0" err="1"/>
              <a:t>by</a:t>
            </a:r>
            <a:r>
              <a:rPr lang="es-MX" baseline="0" dirty="0"/>
              <a:t> </a:t>
            </a:r>
            <a:r>
              <a:rPr lang="es-MX" baseline="0" dirty="0" err="1"/>
              <a:t>next</a:t>
            </a:r>
            <a:r>
              <a:rPr lang="es-MX" baseline="0" dirty="0"/>
              <a:t> </a:t>
            </a:r>
            <a:r>
              <a:rPr lang="es-MX" baseline="0" dirty="0" err="1"/>
              <a:t>week</a:t>
            </a:r>
            <a:r>
              <a:rPr lang="es-MX" baseline="0" dirty="0"/>
              <a:t>.</a:t>
            </a: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He is going to be visited by my friends tomorrow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 party will be thrown by the coach on the weekend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 city will be destroyed by the next earthquake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the contract have been signed by the manager tomorrow?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questions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going to be asked today.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Christmas</a:t>
            </a:r>
            <a:r>
              <a:rPr lang="en-US" baseline="0" dirty="0"/>
              <a:t> dinner will be cooked next time.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 certification will</a:t>
            </a:r>
            <a:r>
              <a:rPr lang="en-US" baseline="0" dirty="0"/>
              <a:t> have been gotten by the end of September.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C3B0-EEB2-4ED1-9BEC-D2A3720955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2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E9E0-EA7C-D7D4-1BE4-F85F2D84B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52BEF-8D73-F898-09BA-1EE4C78A9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5557F-9E35-655B-0DBC-7574694B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755C-1F7E-447B-A9B2-10CCFAF5B21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54746-47FA-9D9C-0A61-999E802B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13B1A-4BF2-F3A9-0605-B0CCAA7E4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6A96-66AB-4509-9802-7E4A5F91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5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5D61-CDF1-BB64-FB62-A67BA2E7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86439-7AD2-7B8F-308F-C8BF16141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5F19C-01F4-B9DE-9574-21B03664E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755C-1F7E-447B-A9B2-10CCFAF5B21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C7493-377E-0737-A94C-AA79DA2AB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809B8-8DF6-B31B-B46D-380C46DD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6A96-66AB-4509-9802-7E4A5F91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7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EF9E39-7FEE-7074-02FF-165BC4BFA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F757E-DF19-9C3D-135B-445CD302D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4E25E-122E-1750-B9F4-3C9DB77C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755C-1F7E-447B-A9B2-10CCFAF5B21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DE8A8-4377-EE37-51FB-3387D136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8384-E226-8A08-B577-1FA3C529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6A96-66AB-4509-9802-7E4A5F91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9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63A6-3730-C7CD-FAE8-211EAB86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A2B61-8E55-864F-B5D3-DC669A3F5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6ABD1-B156-DDD1-91AF-09F1380B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755C-1F7E-447B-A9B2-10CCFAF5B21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FB637-B2A6-30AE-42D2-27E9B09D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206AB-734B-B63F-7257-2C3038D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6A96-66AB-4509-9802-7E4A5F91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FB6D-AC55-E719-7559-27CB8454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0C0E3-161B-E908-C0F7-BC351F90E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4EB3E-69FF-5BD9-FAD8-6B2348A53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755C-1F7E-447B-A9B2-10CCFAF5B21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886DD-272B-5E73-2802-D997BD04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9535D-1A67-0668-E834-A21DA9B7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6A96-66AB-4509-9802-7E4A5F91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9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80C1-D78C-F251-93B2-F099B19C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2C219-E4EA-A147-8A4E-C0CEF2A2F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45A92-3BBA-A4DD-740C-5915C43EE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FD575-93F5-AD99-43DC-63D5ACCA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755C-1F7E-447B-A9B2-10CCFAF5B21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327FA-812A-B545-2F40-854C310F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C8886-679E-44D1-4185-1DCADD7B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6A96-66AB-4509-9802-7E4A5F91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5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2731-600E-6DF0-2DD5-AB50204A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E6D74-F70B-9287-1164-6B7210CAC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AAB0D-4CA5-F023-9F4F-57461306E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E32C4-B907-54EB-9D95-B6A14FAB2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40F5A-2903-CB1B-0C83-5D4EC36FF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3FB3B-DA4C-5D57-EC39-F4FACCBCF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755C-1F7E-447B-A9B2-10CCFAF5B21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33241-8EB6-8F46-3E92-2A0975B6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C8D47-D6A2-1B97-5F7C-554DBA7A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6A96-66AB-4509-9802-7E4A5F91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5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066E-949A-C495-5C92-4F165680D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B786D-D818-07E2-A861-80927048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755C-1F7E-447B-A9B2-10CCFAF5B21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973A9-D853-F49E-83DF-F6B443E5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9FD31-08A5-5770-DC03-A6E7A3B3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6A96-66AB-4509-9802-7E4A5F91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0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C4F6D-4BF0-ABB7-2EC3-0BEFE2F5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755C-1F7E-447B-A9B2-10CCFAF5B21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5593D1-2949-5B7B-1C37-38A09984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D7C13-6AF9-98F1-D537-5BCED3F9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6A96-66AB-4509-9802-7E4A5F91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8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617A-92A9-7660-AC41-4F0B39650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3878-835D-6F34-22A0-68148E70A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AB32F-4A15-ECA3-C420-D3FF8467B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F66A9-9037-11EE-320A-858E3E8B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755C-1F7E-447B-A9B2-10CCFAF5B21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642FF-5E8A-E987-0EC6-6CA64E97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83770-B3E5-EB4E-315B-D251F9D0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6A96-66AB-4509-9802-7E4A5F91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3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DE2E-ADD7-89BA-C316-D87716A49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CD50D0-86DE-7557-8EFC-D0B1B79A0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70AF9-2ACE-3BEB-3570-FE83D8936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498F2-11A5-0EEB-7ABD-491D0B48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755C-1F7E-447B-A9B2-10CCFAF5B21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64264-CD63-A629-C811-56B454D3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B2474-0C20-A87C-1D71-8CC7A843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6A96-66AB-4509-9802-7E4A5F91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DC7EA-4FEC-FDAF-A93F-6023575E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9F022-908C-0C2D-8AF1-D952CA254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E294-C588-F6D9-A517-1E665BBCD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8755C-1F7E-447B-A9B2-10CCFAF5B21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FBE0F-A0A0-5F1D-B90D-B77663B88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F4926-589F-6413-4692-8269954E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66A96-66AB-4509-9802-7E4A5F91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e.kahoot.it/share/passive-voice/4498c036-30d1-47eb-8512-cdf814aca47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0539A-0F1D-A25B-6B00-3348BA12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s-MX" sz="4800">
                <a:solidFill>
                  <a:srgbClr val="FFFFFF"/>
                </a:solidFill>
              </a:rPr>
              <a:t>Out shopping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D5957-920B-6624-4A25-76F46CECB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s-MX" dirty="0"/>
              <a:t>31 </a:t>
            </a:r>
            <a:r>
              <a:rPr lang="es-MX" dirty="0" err="1"/>
              <a:t>Passive</a:t>
            </a:r>
            <a:r>
              <a:rPr lang="es-MX" dirty="0"/>
              <a:t> </a:t>
            </a:r>
            <a:r>
              <a:rPr lang="es-MX" dirty="0" err="1"/>
              <a:t>voice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935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Passive</a:t>
            </a:r>
            <a:r>
              <a:rPr lang="es-MX" dirty="0"/>
              <a:t> </a:t>
            </a:r>
            <a:r>
              <a:rPr lang="es-MX" dirty="0" err="1"/>
              <a:t>voice</a:t>
            </a:r>
            <a:r>
              <a:rPr lang="es-MX" dirty="0"/>
              <a:t>, </a:t>
            </a:r>
            <a:r>
              <a:rPr lang="es-MX" dirty="0" err="1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21480"/>
            <a:ext cx="10515600" cy="19554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MX" sz="2400" dirty="0" err="1"/>
              <a:t>We</a:t>
            </a:r>
            <a:r>
              <a:rPr lang="es-MX" sz="2400" dirty="0"/>
              <a:t> </a:t>
            </a:r>
            <a:r>
              <a:rPr lang="es-MX" sz="2400" dirty="0" err="1"/>
              <a:t>will</a:t>
            </a:r>
            <a:r>
              <a:rPr lang="es-MX" sz="2400" dirty="0"/>
              <a:t> </a:t>
            </a:r>
            <a:r>
              <a:rPr lang="es-MX" sz="2400" dirty="0" err="1"/>
              <a:t>buy</a:t>
            </a:r>
            <a:r>
              <a:rPr lang="es-MX" sz="2400" dirty="0"/>
              <a:t> </a:t>
            </a:r>
            <a:r>
              <a:rPr lang="es-MX" sz="2400" dirty="0" err="1"/>
              <a:t>the</a:t>
            </a:r>
            <a:r>
              <a:rPr lang="es-MX" sz="2400" dirty="0"/>
              <a:t> </a:t>
            </a:r>
            <a:r>
              <a:rPr lang="es-MX" sz="2400" dirty="0" err="1"/>
              <a:t>groceries</a:t>
            </a:r>
            <a:r>
              <a:rPr lang="es-MX" sz="24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400" dirty="0" err="1"/>
              <a:t>They</a:t>
            </a:r>
            <a:r>
              <a:rPr lang="es-MX" sz="2400" dirty="0"/>
              <a:t> </a:t>
            </a:r>
            <a:r>
              <a:rPr lang="es-MX" sz="2400" dirty="0" err="1"/>
              <a:t>will</a:t>
            </a:r>
            <a:r>
              <a:rPr lang="es-MX" sz="2400" dirty="0"/>
              <a:t> </a:t>
            </a:r>
            <a:r>
              <a:rPr lang="es-MX" sz="2400" dirty="0" err="1"/>
              <a:t>have</a:t>
            </a:r>
            <a:r>
              <a:rPr lang="es-MX" sz="2400" dirty="0"/>
              <a:t> </a:t>
            </a:r>
            <a:r>
              <a:rPr lang="es-MX" sz="2400" dirty="0" err="1"/>
              <a:t>scheduled</a:t>
            </a:r>
            <a:r>
              <a:rPr lang="es-MX" sz="2400" dirty="0"/>
              <a:t> </a:t>
            </a:r>
            <a:r>
              <a:rPr lang="es-MX" sz="2400" dirty="0" err="1"/>
              <a:t>the</a:t>
            </a:r>
            <a:r>
              <a:rPr lang="es-MX" sz="2400" dirty="0"/>
              <a:t> tour </a:t>
            </a:r>
            <a:r>
              <a:rPr lang="es-MX" sz="2400" dirty="0" err="1"/>
              <a:t>by</a:t>
            </a:r>
            <a:r>
              <a:rPr lang="es-MX" sz="2400" dirty="0"/>
              <a:t> </a:t>
            </a:r>
            <a:r>
              <a:rPr lang="es-MX" sz="2400" dirty="0" err="1"/>
              <a:t>noon</a:t>
            </a:r>
            <a:r>
              <a:rPr lang="es-MX" sz="24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400" dirty="0"/>
              <a:t>Alexa </a:t>
            </a:r>
            <a:r>
              <a:rPr lang="es-MX" sz="2400" dirty="0" err="1"/>
              <a:t>is</a:t>
            </a:r>
            <a:r>
              <a:rPr lang="es-MX" sz="2400" dirty="0"/>
              <a:t> </a:t>
            </a:r>
            <a:r>
              <a:rPr lang="es-MX" sz="2400" dirty="0" err="1"/>
              <a:t>going</a:t>
            </a:r>
            <a:r>
              <a:rPr lang="es-MX" sz="2400" dirty="0"/>
              <a:t> to </a:t>
            </a:r>
            <a:r>
              <a:rPr lang="es-MX" sz="2400" dirty="0" err="1"/>
              <a:t>activate</a:t>
            </a:r>
            <a:r>
              <a:rPr lang="es-MX" sz="2400" dirty="0"/>
              <a:t> </a:t>
            </a:r>
            <a:r>
              <a:rPr lang="es-MX" sz="2400" dirty="0" err="1"/>
              <a:t>the</a:t>
            </a:r>
            <a:r>
              <a:rPr lang="es-MX" sz="2400" dirty="0"/>
              <a:t> </a:t>
            </a:r>
            <a:r>
              <a:rPr lang="es-MX" sz="2400" dirty="0" err="1"/>
              <a:t>alarm</a:t>
            </a:r>
            <a:r>
              <a:rPr lang="es-MX" sz="2400" dirty="0"/>
              <a:t>.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7023" y="1984596"/>
          <a:ext cx="9757953" cy="198964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90948">
                  <a:extLst>
                    <a:ext uri="{9D8B030D-6E8A-4147-A177-3AD203B41FA5}">
                      <a16:colId xmlns:a16="http://schemas.microsoft.com/office/drawing/2014/main" val="3859223608"/>
                    </a:ext>
                  </a:extLst>
                </a:gridCol>
                <a:gridCol w="3513909">
                  <a:extLst>
                    <a:ext uri="{9D8B030D-6E8A-4147-A177-3AD203B41FA5}">
                      <a16:colId xmlns:a16="http://schemas.microsoft.com/office/drawing/2014/main" val="781915431"/>
                    </a:ext>
                  </a:extLst>
                </a:gridCol>
                <a:gridCol w="3553096">
                  <a:extLst>
                    <a:ext uri="{9D8B030D-6E8A-4147-A177-3AD203B41FA5}">
                      <a16:colId xmlns:a16="http://schemas.microsoft.com/office/drawing/2014/main" val="2172559251"/>
                    </a:ext>
                  </a:extLst>
                </a:gridCol>
              </a:tblGrid>
              <a:tr h="587567">
                <a:tc>
                  <a:txBody>
                    <a:bodyPr/>
                    <a:lstStyle/>
                    <a:p>
                      <a:r>
                        <a:rPr lang="en-US" sz="2000" dirty="0"/>
                        <a:t>FUTURE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We </a:t>
                      </a:r>
                      <a:r>
                        <a:rPr lang="en-US" sz="2000" b="1" dirty="0"/>
                        <a:t>will make </a:t>
                      </a:r>
                      <a:r>
                        <a:rPr lang="en-US" sz="2000" dirty="0"/>
                        <a:t>the beds.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beds </a:t>
                      </a:r>
                      <a:r>
                        <a:rPr lang="en-US" sz="2000" b="1" dirty="0"/>
                        <a:t>will be </a:t>
                      </a:r>
                      <a:r>
                        <a:rPr lang="en-US" sz="2000" i="1" dirty="0"/>
                        <a:t>made</a:t>
                      </a:r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511013"/>
                  </a:ext>
                </a:extLst>
              </a:tr>
              <a:tr h="587567">
                <a:tc>
                  <a:txBody>
                    <a:bodyPr/>
                    <a:lstStyle/>
                    <a:p>
                      <a:r>
                        <a:rPr lang="en-US" sz="2000" dirty="0"/>
                        <a:t>FUTURE PERFECT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She </a:t>
                      </a:r>
                      <a:r>
                        <a:rPr lang="en-US" sz="2000" b="1" dirty="0"/>
                        <a:t>will have cleaned </a:t>
                      </a:r>
                      <a:r>
                        <a:rPr lang="en-US" sz="2000" dirty="0"/>
                        <a:t>her room by 3pm.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Her room </a:t>
                      </a:r>
                      <a:r>
                        <a:rPr lang="en-US" sz="2000" b="1" dirty="0"/>
                        <a:t>will have been</a:t>
                      </a:r>
                      <a:r>
                        <a:rPr lang="en-US" sz="2000" dirty="0"/>
                        <a:t> </a:t>
                      </a:r>
                      <a:r>
                        <a:rPr lang="en-US" sz="2000" i="1" dirty="0"/>
                        <a:t>cleaned</a:t>
                      </a:r>
                      <a:r>
                        <a:rPr lang="en-US" sz="2000" i="0" dirty="0"/>
                        <a:t> by 3pm</a:t>
                      </a:r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692034"/>
                  </a:ext>
                </a:extLst>
              </a:tr>
              <a:tr h="587567">
                <a:tc>
                  <a:txBody>
                    <a:bodyPr/>
                    <a:lstStyle/>
                    <a:p>
                      <a:r>
                        <a:rPr lang="en-US" sz="2000" dirty="0"/>
                        <a:t>BE GOING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They </a:t>
                      </a:r>
                      <a:r>
                        <a:rPr lang="en-US" sz="2000" b="1" dirty="0"/>
                        <a:t>are going to print </a:t>
                      </a:r>
                      <a:r>
                        <a:rPr lang="en-US" sz="2000" dirty="0"/>
                        <a:t>the article.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article </a:t>
                      </a:r>
                      <a:r>
                        <a:rPr lang="en-US" sz="2000" b="1" dirty="0"/>
                        <a:t>is going to be </a:t>
                      </a:r>
                      <a:r>
                        <a:rPr lang="en-US" sz="2000" i="1" dirty="0"/>
                        <a:t>printed</a:t>
                      </a:r>
                      <a:r>
                        <a:rPr lang="en-US" sz="2000" dirty="0"/>
                        <a:t>.</a:t>
                      </a:r>
                      <a:endParaRPr lang="en-US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659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56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986851"/>
          </a:xfrm>
        </p:spPr>
        <p:txBody>
          <a:bodyPr anchor="b">
            <a:normAutofit/>
          </a:bodyPr>
          <a:lstStyle/>
          <a:p>
            <a:r>
              <a:rPr lang="es-MX" sz="4000" dirty="0"/>
              <a:t>Change </a:t>
            </a:r>
            <a:r>
              <a:rPr lang="es-MX" sz="4000" dirty="0" err="1"/>
              <a:t>the</a:t>
            </a:r>
            <a:r>
              <a:rPr lang="es-MX" sz="4000" dirty="0"/>
              <a:t> </a:t>
            </a:r>
            <a:r>
              <a:rPr lang="es-MX" sz="4000" dirty="0" err="1"/>
              <a:t>sentences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923" y="1682804"/>
            <a:ext cx="6208697" cy="4673176"/>
          </a:xfrm>
        </p:spPr>
        <p:txBody>
          <a:bodyPr anchor="t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Is he going to pick up the kids tomorrow?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birds will eat those cookies.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000" dirty="0" err="1"/>
              <a:t>Her</a:t>
            </a:r>
            <a:r>
              <a:rPr lang="es-MX" sz="2000" dirty="0"/>
              <a:t> </a:t>
            </a:r>
            <a:r>
              <a:rPr lang="es-MX" sz="2000" dirty="0" err="1"/>
              <a:t>boss</a:t>
            </a:r>
            <a:r>
              <a:rPr lang="es-MX" sz="2000" dirty="0"/>
              <a:t> </a:t>
            </a:r>
            <a:r>
              <a:rPr lang="es-MX" sz="2000" dirty="0" err="1"/>
              <a:t>will</a:t>
            </a:r>
            <a:r>
              <a:rPr lang="es-MX" sz="2000" dirty="0"/>
              <a:t> </a:t>
            </a:r>
            <a:r>
              <a:rPr lang="es-MX" sz="2000" dirty="0" err="1"/>
              <a:t>have</a:t>
            </a:r>
            <a:r>
              <a:rPr lang="es-MX" sz="2000" dirty="0"/>
              <a:t> </a:t>
            </a:r>
            <a:r>
              <a:rPr lang="es-MX" sz="2000" dirty="0" err="1"/>
              <a:t>checked</a:t>
            </a:r>
            <a:r>
              <a:rPr lang="es-MX" sz="2000" dirty="0"/>
              <a:t> </a:t>
            </a:r>
            <a:r>
              <a:rPr lang="es-MX" sz="2000" dirty="0" err="1"/>
              <a:t>my</a:t>
            </a:r>
            <a:r>
              <a:rPr lang="es-MX" sz="2000" dirty="0"/>
              <a:t> </a:t>
            </a:r>
            <a:r>
              <a:rPr lang="es-MX" sz="2000" dirty="0" err="1"/>
              <a:t>feedback</a:t>
            </a:r>
            <a:r>
              <a:rPr lang="es-MX" sz="2000" dirty="0"/>
              <a:t> </a:t>
            </a:r>
            <a:r>
              <a:rPr lang="es-MX" sz="2000" dirty="0" err="1"/>
              <a:t>by</a:t>
            </a:r>
            <a:r>
              <a:rPr lang="es-MX" sz="2000" dirty="0"/>
              <a:t> </a:t>
            </a:r>
            <a:r>
              <a:rPr lang="es-MX" sz="2000" dirty="0" err="1"/>
              <a:t>next</a:t>
            </a:r>
            <a:r>
              <a:rPr lang="es-MX" sz="2000" dirty="0"/>
              <a:t> </a:t>
            </a:r>
            <a:r>
              <a:rPr lang="es-MX" sz="2000" dirty="0" err="1"/>
              <a:t>week</a:t>
            </a:r>
            <a:r>
              <a:rPr lang="es-MX" sz="2000" dirty="0"/>
              <a:t>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My friends are going to visit him tomorrow.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coach will throw a party on the weekend.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next earthquake will destroy the city.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Will the manager have signed the contract by tomorrow?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are going to ask you some questions today.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Maya will cook the Christmas dinner next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 will have gotten the certification by the end of September.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Sparrow">
            <a:extLst>
              <a:ext uri="{FF2B5EF4-FFF2-40B4-BE49-F238E27FC236}">
                <a16:creationId xmlns:a16="http://schemas.microsoft.com/office/drawing/2014/main" id="{1DE57B92-9F3C-6675-A551-8DC789949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18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4CBDBB-4FBD-4B9E-BD01-054A81D43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1A6F03-171F-40B2-8B2C-A061B8924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2C4834C-B602-4125-8264-BD0D55A58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172EE5-132F-4DD4-8855-4DBBD9C3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5844" y="1110000"/>
            <a:ext cx="10195740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992FB-91DC-3E48-E7DC-484691CEE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875" y="1302871"/>
            <a:ext cx="8188026" cy="2044650"/>
          </a:xfrm>
        </p:spPr>
        <p:txBody>
          <a:bodyPr anchor="b">
            <a:normAutofit/>
          </a:bodyPr>
          <a:lstStyle/>
          <a:p>
            <a:pPr algn="ctr"/>
            <a:r>
              <a:rPr lang="en-US" sz="4800"/>
              <a:t>Kahoot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0CF2E-C877-AC74-8AFE-C5C6E1B20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3641" y="3519236"/>
            <a:ext cx="8192843" cy="2057046"/>
          </a:xfrm>
        </p:spPr>
        <p:txBody>
          <a:bodyPr anchor="t">
            <a:normAutofit/>
          </a:bodyPr>
          <a:lstStyle/>
          <a:p>
            <a:pPr algn="ctr"/>
            <a:r>
              <a:rPr lang="en-US" sz="1800" dirty="0"/>
              <a:t>Put your abilities to the test</a:t>
            </a:r>
          </a:p>
          <a:p>
            <a:pPr marL="0" indent="0" algn="ctr">
              <a:buNone/>
            </a:pPr>
            <a:r>
              <a:rPr lang="en-US" sz="1800" dirty="0">
                <a:hlinkClick r:id="rId4"/>
              </a:rPr>
              <a:t>https://create.kahoot.it/share/passive-voice/4498c036-30d1-47eb-8512-cdf814aca47b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877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4EBB1-D3E3-7733-3DBF-3981815AA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Out shopping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F957E5-85E9-4343-3067-B419C6B91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95913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960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Passive voice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Passive is formed by using </a:t>
            </a:r>
            <a:r>
              <a:rPr lang="en-US" sz="2200" b="1" dirty="0"/>
              <a:t>be</a:t>
            </a:r>
            <a:r>
              <a:rPr lang="en-US" sz="2200" dirty="0"/>
              <a:t> + </a:t>
            </a:r>
            <a:r>
              <a:rPr lang="en-US" sz="2200" i="1" dirty="0"/>
              <a:t>past participle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The store </a:t>
            </a:r>
            <a:r>
              <a:rPr lang="en-US" sz="2200" b="1" dirty="0"/>
              <a:t>is</a:t>
            </a:r>
            <a:r>
              <a:rPr lang="en-US" sz="2200" dirty="0"/>
              <a:t> </a:t>
            </a:r>
            <a:r>
              <a:rPr lang="en-US" sz="2200" i="1" dirty="0"/>
              <a:t>stocked</a:t>
            </a:r>
            <a:r>
              <a:rPr lang="en-US" sz="2200" dirty="0"/>
              <a:t> with fresh produce every morning.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We use the passive voice when we want to emphasize the action or object in a sentence. Sometimes the agent is not mentioned because it is obvious, unimportant or unknown.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u="sng" dirty="0"/>
              <a:t>By</a:t>
            </a:r>
            <a:r>
              <a:rPr lang="en-US" sz="2200" dirty="0"/>
              <a:t> + agent is used when it is important to know who does the action.</a:t>
            </a:r>
          </a:p>
          <a:p>
            <a:pPr marL="0" indent="0">
              <a:buNone/>
            </a:pPr>
            <a:r>
              <a:rPr lang="en-US" sz="2200" dirty="0"/>
              <a:t>The store </a:t>
            </a:r>
            <a:r>
              <a:rPr lang="en-US" sz="2200" b="1" dirty="0"/>
              <a:t>is</a:t>
            </a:r>
            <a:r>
              <a:rPr lang="en-US" sz="2200" dirty="0"/>
              <a:t> </a:t>
            </a:r>
            <a:r>
              <a:rPr lang="en-US" sz="2200" i="1" dirty="0"/>
              <a:t>stocked</a:t>
            </a:r>
            <a:r>
              <a:rPr lang="en-US" sz="2200" dirty="0"/>
              <a:t> with fresh produce every morning </a:t>
            </a:r>
            <a:r>
              <a:rPr lang="en-US" sz="2200" u="sng" dirty="0"/>
              <a:t>by</a:t>
            </a:r>
            <a:r>
              <a:rPr lang="en-US" sz="2200" dirty="0"/>
              <a:t> its clerks.</a:t>
            </a:r>
          </a:p>
        </p:txBody>
      </p:sp>
    </p:spTree>
    <p:extLst>
      <p:ext uri="{BB962C8B-B14F-4D97-AF65-F5344CB8AC3E}">
        <p14:creationId xmlns:p14="http://schemas.microsoft.com/office/powerpoint/2010/main" val="139093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present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93127"/>
            <a:ext cx="10515600" cy="22838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MX" sz="2400" dirty="0" err="1"/>
              <a:t>Clerks</a:t>
            </a:r>
            <a:r>
              <a:rPr lang="es-MX" sz="2400" dirty="0"/>
              <a:t> </a:t>
            </a:r>
            <a:r>
              <a:rPr lang="es-MX" sz="2400" dirty="0" err="1"/>
              <a:t>help</a:t>
            </a:r>
            <a:r>
              <a:rPr lang="es-MX" sz="2400" dirty="0"/>
              <a:t> </a:t>
            </a:r>
            <a:r>
              <a:rPr lang="es-MX" sz="2400" dirty="0" err="1"/>
              <a:t>customers</a:t>
            </a:r>
            <a:r>
              <a:rPr lang="es-MX" sz="2400" dirty="0"/>
              <a:t> </a:t>
            </a:r>
            <a:r>
              <a:rPr lang="es-MX" sz="2400" dirty="0" err="1"/>
              <a:t>all</a:t>
            </a:r>
            <a:r>
              <a:rPr lang="es-MX" sz="2400" dirty="0"/>
              <a:t> </a:t>
            </a:r>
            <a:r>
              <a:rPr lang="es-MX" sz="2400" dirty="0" err="1"/>
              <a:t>day</a:t>
            </a:r>
            <a:endParaRPr lang="es-MX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s-MX" sz="2400" dirty="0" err="1"/>
              <a:t>We</a:t>
            </a:r>
            <a:r>
              <a:rPr lang="es-MX" sz="2400" dirty="0"/>
              <a:t> are </a:t>
            </a:r>
            <a:r>
              <a:rPr lang="es-MX" sz="2400" dirty="0" err="1"/>
              <a:t>showcasing</a:t>
            </a:r>
            <a:r>
              <a:rPr lang="es-MX" sz="2400" dirty="0"/>
              <a:t> </a:t>
            </a:r>
            <a:r>
              <a:rPr lang="es-MX" sz="2400" dirty="0" err="1"/>
              <a:t>the</a:t>
            </a:r>
            <a:r>
              <a:rPr lang="es-MX" sz="2400" dirty="0"/>
              <a:t> </a:t>
            </a:r>
            <a:r>
              <a:rPr lang="es-MX" sz="2400" dirty="0" err="1"/>
              <a:t>latest</a:t>
            </a:r>
            <a:r>
              <a:rPr lang="es-MX" sz="2400" dirty="0"/>
              <a:t> </a:t>
            </a:r>
            <a:r>
              <a:rPr lang="es-MX" sz="2400" dirty="0" err="1"/>
              <a:t>fashion</a:t>
            </a:r>
            <a:r>
              <a:rPr lang="es-MX" sz="2400" dirty="0"/>
              <a:t> </a:t>
            </a:r>
            <a:r>
              <a:rPr lang="es-MX" sz="2400" dirty="0" err="1"/>
              <a:t>trends</a:t>
            </a:r>
            <a:endParaRPr lang="es-MX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s-MX" sz="2400" dirty="0" err="1"/>
              <a:t>The</a:t>
            </a:r>
            <a:r>
              <a:rPr lang="es-MX" sz="2400" dirty="0"/>
              <a:t> store has </a:t>
            </a:r>
            <a:r>
              <a:rPr lang="es-MX" sz="2400" dirty="0" err="1"/>
              <a:t>marked</a:t>
            </a:r>
            <a:r>
              <a:rPr lang="es-MX" sz="2400" dirty="0"/>
              <a:t> </a:t>
            </a:r>
            <a:r>
              <a:rPr lang="es-MX" sz="2400" dirty="0" err="1"/>
              <a:t>down</a:t>
            </a:r>
            <a:r>
              <a:rPr lang="es-MX" sz="2400" dirty="0"/>
              <a:t> </a:t>
            </a:r>
            <a:r>
              <a:rPr lang="es-MX" sz="2400" dirty="0" err="1"/>
              <a:t>many</a:t>
            </a:r>
            <a:r>
              <a:rPr lang="es-MX" sz="2400" dirty="0"/>
              <a:t> </a:t>
            </a:r>
            <a:r>
              <a:rPr lang="es-MX" sz="2400" dirty="0" err="1"/>
              <a:t>products</a:t>
            </a:r>
            <a:endParaRPr lang="es-MX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85464"/>
              </p:ext>
            </p:extLst>
          </p:nvPr>
        </p:nvGraphicFramePr>
        <p:xfrm>
          <a:off x="1214846" y="1825625"/>
          <a:ext cx="9757953" cy="176270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52651">
                  <a:extLst>
                    <a:ext uri="{9D8B030D-6E8A-4147-A177-3AD203B41FA5}">
                      <a16:colId xmlns:a16="http://schemas.microsoft.com/office/drawing/2014/main" val="3859223608"/>
                    </a:ext>
                  </a:extLst>
                </a:gridCol>
                <a:gridCol w="3252651">
                  <a:extLst>
                    <a:ext uri="{9D8B030D-6E8A-4147-A177-3AD203B41FA5}">
                      <a16:colId xmlns:a16="http://schemas.microsoft.com/office/drawing/2014/main" val="781915431"/>
                    </a:ext>
                  </a:extLst>
                </a:gridCol>
                <a:gridCol w="3252651">
                  <a:extLst>
                    <a:ext uri="{9D8B030D-6E8A-4147-A177-3AD203B41FA5}">
                      <a16:colId xmlns:a16="http://schemas.microsoft.com/office/drawing/2014/main" val="2172559251"/>
                    </a:ext>
                  </a:extLst>
                </a:gridCol>
              </a:tblGrid>
              <a:tr h="587567">
                <a:tc>
                  <a:txBody>
                    <a:bodyPr/>
                    <a:lstStyle/>
                    <a:p>
                      <a:r>
                        <a:rPr lang="en-US" sz="2000" dirty="0"/>
                        <a:t>PRESENT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We </a:t>
                      </a:r>
                      <a:r>
                        <a:rPr lang="en-US" sz="2000" b="1" dirty="0"/>
                        <a:t>sell</a:t>
                      </a:r>
                      <a:r>
                        <a:rPr lang="en-US" sz="2000" dirty="0"/>
                        <a:t> oranges here.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Oranges </a:t>
                      </a:r>
                      <a:r>
                        <a:rPr lang="en-US" sz="2000" b="1" dirty="0"/>
                        <a:t>are</a:t>
                      </a:r>
                      <a:r>
                        <a:rPr lang="en-US" sz="2000" dirty="0"/>
                        <a:t> sold here.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511013"/>
                  </a:ext>
                </a:extLst>
              </a:tr>
              <a:tr h="587567">
                <a:tc>
                  <a:txBody>
                    <a:bodyPr/>
                    <a:lstStyle/>
                    <a:p>
                      <a:r>
                        <a:rPr lang="en-US" sz="2000" dirty="0"/>
                        <a:t>PRESENT 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They </a:t>
                      </a:r>
                      <a:r>
                        <a:rPr lang="en-US" sz="2000" b="1" dirty="0"/>
                        <a:t>are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1" dirty="0"/>
                        <a:t>selling</a:t>
                      </a:r>
                      <a:r>
                        <a:rPr lang="en-US" sz="2000" dirty="0"/>
                        <a:t> sweaters.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sweaters </a:t>
                      </a:r>
                      <a:r>
                        <a:rPr lang="en-US" sz="2000" b="1" dirty="0"/>
                        <a:t>are being </a:t>
                      </a:r>
                      <a:r>
                        <a:rPr lang="en-US" sz="2000" dirty="0"/>
                        <a:t>sold.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692034"/>
                  </a:ext>
                </a:extLst>
              </a:tr>
              <a:tr h="587567">
                <a:tc>
                  <a:txBody>
                    <a:bodyPr/>
                    <a:lstStyle/>
                    <a:p>
                      <a:r>
                        <a:rPr lang="en-US" sz="2000" dirty="0"/>
                        <a:t>PRESENT PERFECT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They </a:t>
                      </a:r>
                      <a:r>
                        <a:rPr lang="en-US" sz="2000" b="1" dirty="0"/>
                        <a:t>have sold</a:t>
                      </a:r>
                      <a:r>
                        <a:rPr lang="en-US" sz="2000" dirty="0"/>
                        <a:t> our products.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Our products </a:t>
                      </a:r>
                      <a:r>
                        <a:rPr lang="en-US" sz="2000" b="1" dirty="0"/>
                        <a:t>have been </a:t>
                      </a:r>
                      <a:r>
                        <a:rPr lang="en-US" sz="2000" dirty="0"/>
                        <a:t>sold.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659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795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Change sentences to passive voice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805748"/>
            <a:ext cx="9724031" cy="4757714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He opens the door.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are setting the requirements.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She pays a lot of money.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 am drawing a map.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They wear formal shoes.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They don't help you with the paperwork.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He hasn’t opened the door.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have not written the letter.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Does your assistant pick your outfits?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Has the retailer signed the contract?</a:t>
            </a:r>
          </a:p>
        </p:txBody>
      </p:sp>
    </p:spTree>
    <p:extLst>
      <p:ext uri="{BB962C8B-B14F-4D97-AF65-F5344CB8AC3E}">
        <p14:creationId xmlns:p14="http://schemas.microsoft.com/office/powerpoint/2010/main" val="208080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Passive</a:t>
            </a:r>
            <a:r>
              <a:rPr lang="es-MX" dirty="0"/>
              <a:t> </a:t>
            </a:r>
            <a:r>
              <a:rPr lang="es-MX" dirty="0" err="1"/>
              <a:t>past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75611"/>
            <a:ext cx="10515600" cy="21013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MX" sz="2400" dirty="0" err="1"/>
              <a:t>Only</a:t>
            </a:r>
            <a:r>
              <a:rPr lang="es-MX" sz="2400" dirty="0"/>
              <a:t> a </a:t>
            </a:r>
            <a:r>
              <a:rPr lang="es-MX" sz="2400" dirty="0" err="1"/>
              <a:t>few</a:t>
            </a:r>
            <a:r>
              <a:rPr lang="es-MX" sz="2400" dirty="0"/>
              <a:t> </a:t>
            </a:r>
            <a:r>
              <a:rPr lang="es-MX" sz="2400" dirty="0" err="1"/>
              <a:t>people</a:t>
            </a:r>
            <a:r>
              <a:rPr lang="es-MX" sz="2400" dirty="0"/>
              <a:t> </a:t>
            </a:r>
            <a:r>
              <a:rPr lang="es-MX" sz="2400" dirty="0" err="1"/>
              <a:t>read</a:t>
            </a:r>
            <a:r>
              <a:rPr lang="es-MX" sz="2400" dirty="0"/>
              <a:t> </a:t>
            </a:r>
            <a:r>
              <a:rPr lang="es-MX" sz="2400" dirty="0" err="1"/>
              <a:t>the</a:t>
            </a:r>
            <a:r>
              <a:rPr lang="es-MX" sz="2400" dirty="0"/>
              <a:t> </a:t>
            </a:r>
            <a:r>
              <a:rPr lang="es-MX" sz="2400" dirty="0" err="1"/>
              <a:t>brochure</a:t>
            </a:r>
            <a:r>
              <a:rPr lang="es-MX" sz="24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400" dirty="0" err="1"/>
              <a:t>The</a:t>
            </a:r>
            <a:r>
              <a:rPr lang="es-MX" sz="2400" dirty="0"/>
              <a:t> store </a:t>
            </a:r>
            <a:r>
              <a:rPr lang="es-MX" sz="2400" dirty="0" err="1"/>
              <a:t>was</a:t>
            </a:r>
            <a:r>
              <a:rPr lang="es-MX" sz="2400" dirty="0"/>
              <a:t> </a:t>
            </a:r>
            <a:r>
              <a:rPr lang="es-MX" sz="2400" dirty="0" err="1"/>
              <a:t>posting</a:t>
            </a:r>
            <a:r>
              <a:rPr lang="es-MX" sz="2400" dirty="0"/>
              <a:t> </a:t>
            </a:r>
            <a:r>
              <a:rPr lang="es-MX" sz="2400" dirty="0" err="1"/>
              <a:t>discounts</a:t>
            </a:r>
            <a:r>
              <a:rPr lang="es-MX" sz="2400" dirty="0"/>
              <a:t> </a:t>
            </a:r>
            <a:r>
              <a:rPr lang="es-MX" sz="2400" dirty="0" err="1"/>
              <a:t>on</a:t>
            </a:r>
            <a:r>
              <a:rPr lang="es-MX" sz="2400" dirty="0"/>
              <a:t> social media.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400" dirty="0"/>
              <a:t>People </a:t>
            </a:r>
            <a:r>
              <a:rPr lang="es-MX" sz="2400" dirty="0" err="1"/>
              <a:t>had</a:t>
            </a:r>
            <a:r>
              <a:rPr lang="es-MX" sz="2400" dirty="0"/>
              <a:t> </a:t>
            </a:r>
            <a:r>
              <a:rPr lang="es-MX" sz="2400" dirty="0" err="1"/>
              <a:t>purchased</a:t>
            </a:r>
            <a:r>
              <a:rPr lang="es-MX" sz="2400" dirty="0"/>
              <a:t> </a:t>
            </a:r>
            <a:r>
              <a:rPr lang="es-MX" sz="2400" dirty="0" err="1"/>
              <a:t>all</a:t>
            </a:r>
            <a:r>
              <a:rPr lang="es-MX" sz="2400" dirty="0"/>
              <a:t> </a:t>
            </a:r>
            <a:r>
              <a:rPr lang="es-MX" sz="2400" dirty="0" err="1"/>
              <a:t>discounted</a:t>
            </a:r>
            <a:r>
              <a:rPr lang="es-MX" sz="2400" dirty="0"/>
              <a:t> </a:t>
            </a:r>
            <a:r>
              <a:rPr lang="es-MX" sz="2400" dirty="0" err="1"/>
              <a:t>items</a:t>
            </a:r>
            <a:r>
              <a:rPr lang="es-MX" sz="2400" dirty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4846" y="1825625"/>
          <a:ext cx="9757953" cy="176270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90948">
                  <a:extLst>
                    <a:ext uri="{9D8B030D-6E8A-4147-A177-3AD203B41FA5}">
                      <a16:colId xmlns:a16="http://schemas.microsoft.com/office/drawing/2014/main" val="3859223608"/>
                    </a:ext>
                  </a:extLst>
                </a:gridCol>
                <a:gridCol w="3513909">
                  <a:extLst>
                    <a:ext uri="{9D8B030D-6E8A-4147-A177-3AD203B41FA5}">
                      <a16:colId xmlns:a16="http://schemas.microsoft.com/office/drawing/2014/main" val="781915431"/>
                    </a:ext>
                  </a:extLst>
                </a:gridCol>
                <a:gridCol w="3553096">
                  <a:extLst>
                    <a:ext uri="{9D8B030D-6E8A-4147-A177-3AD203B41FA5}">
                      <a16:colId xmlns:a16="http://schemas.microsoft.com/office/drawing/2014/main" val="2172559251"/>
                    </a:ext>
                  </a:extLst>
                </a:gridCol>
              </a:tblGrid>
              <a:tr h="587567">
                <a:tc>
                  <a:txBody>
                    <a:bodyPr/>
                    <a:lstStyle/>
                    <a:p>
                      <a:r>
                        <a:rPr lang="en-US" sz="2000" dirty="0"/>
                        <a:t>PAST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 </a:t>
                      </a:r>
                      <a:r>
                        <a:rPr lang="en-US" sz="2000" b="1" dirty="0"/>
                        <a:t>opened</a:t>
                      </a:r>
                      <a:r>
                        <a:rPr lang="en-US" sz="2000" dirty="0"/>
                        <a:t> the tab.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The</a:t>
                      </a:r>
                      <a:r>
                        <a:rPr lang="es-MX" sz="2000" baseline="0" dirty="0"/>
                        <a:t> </a:t>
                      </a:r>
                      <a:r>
                        <a:rPr lang="es-MX" sz="2000" baseline="0" dirty="0" err="1"/>
                        <a:t>tab</a:t>
                      </a:r>
                      <a:r>
                        <a:rPr lang="es-MX" sz="2000" baseline="0" dirty="0"/>
                        <a:t> </a:t>
                      </a:r>
                      <a:r>
                        <a:rPr lang="es-MX" sz="2000" b="1" baseline="0" dirty="0" err="1"/>
                        <a:t>was</a:t>
                      </a:r>
                      <a:r>
                        <a:rPr lang="es-MX" sz="2000" baseline="0" dirty="0"/>
                        <a:t> </a:t>
                      </a:r>
                      <a:r>
                        <a:rPr lang="es-MX" sz="2000" i="1" baseline="0" dirty="0" err="1"/>
                        <a:t>opened</a:t>
                      </a:r>
                      <a:r>
                        <a:rPr lang="es-MX" sz="2000" baseline="0" dirty="0"/>
                        <a:t>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511013"/>
                  </a:ext>
                </a:extLst>
              </a:tr>
              <a:tr h="587567">
                <a:tc>
                  <a:txBody>
                    <a:bodyPr/>
                    <a:lstStyle/>
                    <a:p>
                      <a:r>
                        <a:rPr lang="en-US" sz="2000" dirty="0"/>
                        <a:t>PAST 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They </a:t>
                      </a:r>
                      <a:r>
                        <a:rPr lang="en-US" sz="2000" b="1" dirty="0"/>
                        <a:t>were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1" dirty="0"/>
                        <a:t>watching</a:t>
                      </a:r>
                      <a:r>
                        <a:rPr lang="en-US" sz="2000" dirty="0"/>
                        <a:t> the news.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news </a:t>
                      </a:r>
                      <a:r>
                        <a:rPr lang="en-US" sz="2000" b="1" dirty="0"/>
                        <a:t>were being </a:t>
                      </a:r>
                      <a:r>
                        <a:rPr lang="en-US" sz="2000" i="1" dirty="0"/>
                        <a:t>watched</a:t>
                      </a:r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692034"/>
                  </a:ext>
                </a:extLst>
              </a:tr>
              <a:tr h="587567">
                <a:tc>
                  <a:txBody>
                    <a:bodyPr/>
                    <a:lstStyle/>
                    <a:p>
                      <a:r>
                        <a:rPr lang="en-US" sz="2000" dirty="0"/>
                        <a:t>PAST PERFECT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She </a:t>
                      </a:r>
                      <a:r>
                        <a:rPr lang="en-US" sz="2000" b="1" dirty="0"/>
                        <a:t>had turned off</a:t>
                      </a:r>
                      <a:r>
                        <a:rPr lang="en-US" sz="2000" dirty="0"/>
                        <a:t> the radio.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radio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="1" dirty="0"/>
                        <a:t>had been </a:t>
                      </a:r>
                      <a:r>
                        <a:rPr lang="en-US" sz="2000" i="1" dirty="0"/>
                        <a:t>turned</a:t>
                      </a:r>
                      <a:r>
                        <a:rPr lang="en-US" sz="2000" i="1" baseline="0" dirty="0"/>
                        <a:t> off</a:t>
                      </a:r>
                      <a:r>
                        <a:rPr lang="en-US" sz="2000" baseline="0" dirty="0"/>
                        <a:t>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659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25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MX" sz="4000">
                <a:solidFill>
                  <a:srgbClr val="FFFFFF"/>
                </a:solidFill>
              </a:rPr>
              <a:t>Change these sentences to passive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clerk</a:t>
            </a:r>
            <a:r>
              <a:rPr lang="es-MX" sz="2000" dirty="0"/>
              <a:t> </a:t>
            </a:r>
            <a:r>
              <a:rPr lang="es-MX" sz="2000" dirty="0" err="1"/>
              <a:t>found</a:t>
            </a:r>
            <a:r>
              <a:rPr lang="es-MX" sz="2000" dirty="0"/>
              <a:t>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article</a:t>
            </a:r>
            <a:r>
              <a:rPr lang="es-MX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000" dirty="0"/>
              <a:t>People </a:t>
            </a:r>
            <a:r>
              <a:rPr lang="es-MX" sz="2000" dirty="0" err="1"/>
              <a:t>were</a:t>
            </a:r>
            <a:r>
              <a:rPr lang="es-MX" sz="2000" dirty="0"/>
              <a:t> </a:t>
            </a:r>
            <a:r>
              <a:rPr lang="es-MX" sz="2000" dirty="0" err="1"/>
              <a:t>reading</a:t>
            </a:r>
            <a:r>
              <a:rPr lang="es-MX" sz="2000" dirty="0"/>
              <a:t> </a:t>
            </a:r>
            <a:r>
              <a:rPr lang="es-MX" sz="2000" dirty="0" err="1"/>
              <a:t>newspapers</a:t>
            </a:r>
            <a:r>
              <a:rPr lang="es-MX" sz="2000" dirty="0"/>
              <a:t> more </a:t>
            </a:r>
            <a:r>
              <a:rPr lang="es-MX" sz="2000" dirty="0" err="1"/>
              <a:t>often</a:t>
            </a:r>
            <a:r>
              <a:rPr lang="es-MX" sz="2000" dirty="0"/>
              <a:t> in </a:t>
            </a:r>
            <a:r>
              <a:rPr lang="es-MX" sz="2000" dirty="0" err="1"/>
              <a:t>the</a:t>
            </a:r>
            <a:r>
              <a:rPr lang="es-MX" sz="2000" dirty="0"/>
              <a:t> 2000</a:t>
            </a:r>
            <a:r>
              <a:rPr lang="en-US" sz="2000" dirty="0"/>
              <a:t>’s.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William had turned off the tv by the time I came in.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Someone stole our car last night.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She was using my credit card all the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 had tried on the clothes before I bought them.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My mom read a ladies’ magazine when I was a child.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government made many mistakes.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public knew the truth after the video was released online.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 few people had used Alexa to listen to the news before it got popular.</a:t>
            </a:r>
          </a:p>
        </p:txBody>
      </p:sp>
    </p:spTree>
    <p:extLst>
      <p:ext uri="{BB962C8B-B14F-4D97-AF65-F5344CB8AC3E}">
        <p14:creationId xmlns:p14="http://schemas.microsoft.com/office/powerpoint/2010/main" val="164697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Passive</a:t>
            </a:r>
            <a:r>
              <a:rPr lang="es-MX" dirty="0"/>
              <a:t> </a:t>
            </a:r>
            <a:r>
              <a:rPr lang="es-MX" dirty="0" err="1"/>
              <a:t>voice</a:t>
            </a:r>
            <a:r>
              <a:rPr lang="es-MX" dirty="0"/>
              <a:t>, </a:t>
            </a:r>
            <a:r>
              <a:rPr lang="es-MX" dirty="0" err="1"/>
              <a:t>modals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680" y="4248277"/>
            <a:ext cx="10515600" cy="19402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 can organize the meeting.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We have to make the questions during Toastmasters.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She should have delivered the report before the deadline.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97280" y="1997995"/>
          <a:ext cx="9757953" cy="198964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90948">
                  <a:extLst>
                    <a:ext uri="{9D8B030D-6E8A-4147-A177-3AD203B41FA5}">
                      <a16:colId xmlns:a16="http://schemas.microsoft.com/office/drawing/2014/main" val="3859223608"/>
                    </a:ext>
                  </a:extLst>
                </a:gridCol>
                <a:gridCol w="3513909">
                  <a:extLst>
                    <a:ext uri="{9D8B030D-6E8A-4147-A177-3AD203B41FA5}">
                      <a16:colId xmlns:a16="http://schemas.microsoft.com/office/drawing/2014/main" val="781915431"/>
                    </a:ext>
                  </a:extLst>
                </a:gridCol>
                <a:gridCol w="3553096">
                  <a:extLst>
                    <a:ext uri="{9D8B030D-6E8A-4147-A177-3AD203B41FA5}">
                      <a16:colId xmlns:a16="http://schemas.microsoft.com/office/drawing/2014/main" val="2172559251"/>
                    </a:ext>
                  </a:extLst>
                </a:gridCol>
              </a:tblGrid>
              <a:tr h="587567">
                <a:tc>
                  <a:txBody>
                    <a:bodyPr/>
                    <a:lstStyle/>
                    <a:p>
                      <a:r>
                        <a:rPr lang="en-US" sz="2000" dirty="0"/>
                        <a:t>MODAL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 </a:t>
                      </a:r>
                      <a:r>
                        <a:rPr lang="en-US" sz="2000" b="1" dirty="0"/>
                        <a:t>can plan</a:t>
                      </a:r>
                      <a:r>
                        <a:rPr lang="en-US" sz="2000" dirty="0"/>
                        <a:t> the party.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party </a:t>
                      </a:r>
                      <a:r>
                        <a:rPr lang="en-US" sz="2000" b="1" dirty="0"/>
                        <a:t>can be </a:t>
                      </a:r>
                      <a:r>
                        <a:rPr lang="en-US" sz="2000" i="1" dirty="0"/>
                        <a:t>planned</a:t>
                      </a:r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511013"/>
                  </a:ext>
                </a:extLst>
              </a:tr>
              <a:tr h="587567">
                <a:tc>
                  <a:txBody>
                    <a:bodyPr/>
                    <a:lstStyle/>
                    <a:p>
                      <a:r>
                        <a:rPr lang="en-US" sz="2000" dirty="0"/>
                        <a:t>SEMI-MODAL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She </a:t>
                      </a:r>
                      <a:r>
                        <a:rPr lang="en-US" sz="2000" b="1" dirty="0"/>
                        <a:t>has to hand in</a:t>
                      </a:r>
                      <a:r>
                        <a:rPr lang="en-US" sz="2000" dirty="0"/>
                        <a:t> the form today.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form </a:t>
                      </a:r>
                      <a:r>
                        <a:rPr lang="en-US" sz="2000" b="1" dirty="0"/>
                        <a:t>has to be </a:t>
                      </a:r>
                      <a:r>
                        <a:rPr lang="en-US" sz="2000" i="1" dirty="0"/>
                        <a:t>handed in</a:t>
                      </a:r>
                      <a:r>
                        <a:rPr lang="en-US" sz="2000" dirty="0"/>
                        <a:t> today.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692034"/>
                  </a:ext>
                </a:extLst>
              </a:tr>
              <a:tr h="587567">
                <a:tc>
                  <a:txBody>
                    <a:bodyPr/>
                    <a:lstStyle/>
                    <a:p>
                      <a:r>
                        <a:rPr lang="en-US" sz="2000" dirty="0"/>
                        <a:t>MODAL PERFECT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She </a:t>
                      </a:r>
                      <a:r>
                        <a:rPr lang="en-US" sz="2000" b="1" dirty="0"/>
                        <a:t>should have </a:t>
                      </a:r>
                      <a:r>
                        <a:rPr lang="en-US" sz="2000" dirty="0"/>
                        <a:t>taken the test.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test </a:t>
                      </a:r>
                      <a:r>
                        <a:rPr lang="en-US" sz="2000" b="1" dirty="0"/>
                        <a:t>should have been</a:t>
                      </a:r>
                      <a:r>
                        <a:rPr lang="en-US" sz="2000" dirty="0"/>
                        <a:t> </a:t>
                      </a:r>
                      <a:r>
                        <a:rPr lang="en-US" sz="2000" i="1" dirty="0"/>
                        <a:t>taken.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659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936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MX" sz="4000">
                <a:solidFill>
                  <a:srgbClr val="FFFFFF"/>
                </a:solidFill>
              </a:rPr>
              <a:t>Change the sentence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/>
              <a:t>You should answer the easy questions first.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You are able to serve this wine with chicken or fish.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You have to give students enough time to finish.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They could feel the earthquake 20 km away.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You can prepare this dish the night before.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You should have finished the work before you left.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You can do it alone.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They might give him an award.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My friends must have organized a surprise party.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They might have bought an insurance to cover the hospital bills.</a:t>
            </a:r>
          </a:p>
          <a:p>
            <a:pPr marL="457200" indent="-457200">
              <a:buFont typeface="+mj-lt"/>
              <a:buAutoNum type="arabicPeriod"/>
            </a:pP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33464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CA204DFEB8BB4A92E5DEE43495B4AA" ma:contentTypeVersion="6" ma:contentTypeDescription="Create a new document." ma:contentTypeScope="" ma:versionID="3c879a102db15102449442b42164b676">
  <xsd:schema xmlns:xsd="http://www.w3.org/2001/XMLSchema" xmlns:xs="http://www.w3.org/2001/XMLSchema" xmlns:p="http://schemas.microsoft.com/office/2006/metadata/properties" xmlns:ns2="280a50ab-7f74-4c76-b032-ed5325d1a685" xmlns:ns3="ba0c9d4c-a9d5-434c-9ec1-ae5356caa811" targetNamespace="http://schemas.microsoft.com/office/2006/metadata/properties" ma:root="true" ma:fieldsID="e176c50c130228a30942bbd9895e8dac" ns2:_="" ns3:_="">
    <xsd:import namespace="280a50ab-7f74-4c76-b032-ed5325d1a685"/>
    <xsd:import namespace="ba0c9d4c-a9d5-434c-9ec1-ae5356caa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a50ab-7f74-4c76-b032-ed5325d1a6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0c9d4c-a9d5-434c-9ec1-ae5356caa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C42E29-79D3-4377-82D1-F0A8314E10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11DF33-CA49-437B-9300-75DC2406D28E}"/>
</file>

<file path=customXml/itemProps3.xml><?xml version="1.0" encoding="utf-8"?>
<ds:datastoreItem xmlns:ds="http://schemas.openxmlformats.org/officeDocument/2006/customXml" ds:itemID="{8121C2B5-16C4-47F1-8732-3098789EBBFD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  <ds:schemaRef ds:uri="25750027-08e6-41d1-8109-3a25433f8b87"/>
    <ds:schemaRef ds:uri="fe7cff49-1afe-48e9-943d-43f7e7fe69d0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1328</Words>
  <Application>Microsoft Office PowerPoint</Application>
  <PresentationFormat>Widescreen</PresentationFormat>
  <Paragraphs>186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Out shopping</vt:lpstr>
      <vt:lpstr>Out shopping</vt:lpstr>
      <vt:lpstr>Passive voice</vt:lpstr>
      <vt:lpstr>Passive present</vt:lpstr>
      <vt:lpstr>Change sentences to passive voice</vt:lpstr>
      <vt:lpstr>Passive past</vt:lpstr>
      <vt:lpstr>Change these sentences to passive</vt:lpstr>
      <vt:lpstr>Passive voice, modals</vt:lpstr>
      <vt:lpstr>Change the sentence</vt:lpstr>
      <vt:lpstr>Passive voice, future</vt:lpstr>
      <vt:lpstr>Change the sentences</vt:lpstr>
      <vt:lpstr>Kahoot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 shopping</dc:title>
  <dc:creator>Ariane mariana Mendoza santa cruz</dc:creator>
  <cp:lastModifiedBy>Ariane mariana Mendoza santa cruz</cp:lastModifiedBy>
  <cp:revision>1</cp:revision>
  <dcterms:created xsi:type="dcterms:W3CDTF">2023-08-24T16:53:03Z</dcterms:created>
  <dcterms:modified xsi:type="dcterms:W3CDTF">2023-12-05T21:33:23Z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0x01010009CA204DFEB8BB4A92E5DEE43495B4AA</vt:lpwstr>
  </property>
  <property fmtid="{D5CDD505-2E9C-101B-9397-08002B2CF9AE}" pid="3" name="Order">
    <vt:r8>41700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</Properties>
</file>