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56" r:id="rId5"/>
    <p:sldId id="257" r:id="rId6"/>
    <p:sldId id="258" r:id="rId7"/>
    <p:sldId id="259" r:id="rId8"/>
    <p:sldId id="260" r:id="rId9"/>
    <p:sldId id="264" r:id="rId10"/>
    <p:sldId id="261" r:id="rId11"/>
    <p:sldId id="266" r:id="rId12"/>
    <p:sldId id="265" r:id="rId13"/>
    <p:sldId id="267"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00DAD8-1113-47CB-BA1B-A742363C2ED2}" v="52" dt="2023-08-28T17:21:53.0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76796" autoAdjust="0"/>
  </p:normalViewPr>
  <p:slideViewPr>
    <p:cSldViewPr snapToGrid="0">
      <p:cViewPr varScale="1">
        <p:scale>
          <a:sx n="52" d="100"/>
          <a:sy n="52" d="100"/>
        </p:scale>
        <p:origin x="129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ane mariana Mendoza santa cruz" userId="8f6cb26a-15a4-4782-98b2-5b116b4e55c4" providerId="ADAL" clId="{6700DAD8-1113-47CB-BA1B-A742363C2ED2}"/>
    <pc:docChg chg="undo redo custSel addSld delSld modSld sldOrd">
      <pc:chgData name="Ariane mariana Mendoza santa cruz" userId="8f6cb26a-15a4-4782-98b2-5b116b4e55c4" providerId="ADAL" clId="{6700DAD8-1113-47CB-BA1B-A742363C2ED2}" dt="2023-08-28T17:28:23.048" v="3934" actId="47"/>
      <pc:docMkLst>
        <pc:docMk/>
      </pc:docMkLst>
      <pc:sldChg chg="addSp modSp mod setBg addAnim">
        <pc:chgData name="Ariane mariana Mendoza santa cruz" userId="8f6cb26a-15a4-4782-98b2-5b116b4e55c4" providerId="ADAL" clId="{6700DAD8-1113-47CB-BA1B-A742363C2ED2}" dt="2023-08-25T16:58:11.850" v="2"/>
        <pc:sldMkLst>
          <pc:docMk/>
          <pc:sldMk cId="4249355973" sldId="256"/>
        </pc:sldMkLst>
        <pc:spChg chg="mod">
          <ac:chgData name="Ariane mariana Mendoza santa cruz" userId="8f6cb26a-15a4-4782-98b2-5b116b4e55c4" providerId="ADAL" clId="{6700DAD8-1113-47CB-BA1B-A742363C2ED2}" dt="2023-08-25T16:58:11.848" v="0" actId="26606"/>
          <ac:spMkLst>
            <pc:docMk/>
            <pc:sldMk cId="4249355973" sldId="256"/>
            <ac:spMk id="2" creationId="{F741FB75-AE12-12A6-EBCA-AA469C02F4F2}"/>
          </ac:spMkLst>
        </pc:spChg>
        <pc:spChg chg="mod">
          <ac:chgData name="Ariane mariana Mendoza santa cruz" userId="8f6cb26a-15a4-4782-98b2-5b116b4e55c4" providerId="ADAL" clId="{6700DAD8-1113-47CB-BA1B-A742363C2ED2}" dt="2023-08-25T16:58:11.848" v="0" actId="26606"/>
          <ac:spMkLst>
            <pc:docMk/>
            <pc:sldMk cId="4249355973" sldId="256"/>
            <ac:spMk id="3" creationId="{D34C9543-808F-E0F3-5447-20104A3891AD}"/>
          </ac:spMkLst>
        </pc:spChg>
        <pc:spChg chg="add">
          <ac:chgData name="Ariane mariana Mendoza santa cruz" userId="8f6cb26a-15a4-4782-98b2-5b116b4e55c4" providerId="ADAL" clId="{6700DAD8-1113-47CB-BA1B-A742363C2ED2}" dt="2023-08-25T16:58:11.848" v="0" actId="26606"/>
          <ac:spMkLst>
            <pc:docMk/>
            <pc:sldMk cId="4249355973" sldId="256"/>
            <ac:spMk id="8" creationId="{6F5A5072-7B47-4D32-B52A-4EBBF590B8A5}"/>
          </ac:spMkLst>
        </pc:spChg>
        <pc:spChg chg="add">
          <ac:chgData name="Ariane mariana Mendoza santa cruz" userId="8f6cb26a-15a4-4782-98b2-5b116b4e55c4" providerId="ADAL" clId="{6700DAD8-1113-47CB-BA1B-A742363C2ED2}" dt="2023-08-25T16:58:11.848" v="0" actId="26606"/>
          <ac:spMkLst>
            <pc:docMk/>
            <pc:sldMk cId="4249355973" sldId="256"/>
            <ac:spMk id="10" creationId="{9715DAF0-AE1B-46C9-8A6B-DB2AA05AB91D}"/>
          </ac:spMkLst>
        </pc:spChg>
        <pc:spChg chg="add">
          <ac:chgData name="Ariane mariana Mendoza santa cruz" userId="8f6cb26a-15a4-4782-98b2-5b116b4e55c4" providerId="ADAL" clId="{6700DAD8-1113-47CB-BA1B-A742363C2ED2}" dt="2023-08-25T16:58:11.848" v="0" actId="26606"/>
          <ac:spMkLst>
            <pc:docMk/>
            <pc:sldMk cId="4249355973" sldId="256"/>
            <ac:spMk id="12" creationId="{6016219D-510E-4184-9090-6D5578A87BD1}"/>
          </ac:spMkLst>
        </pc:spChg>
        <pc:spChg chg="add">
          <ac:chgData name="Ariane mariana Mendoza santa cruz" userId="8f6cb26a-15a4-4782-98b2-5b116b4e55c4" providerId="ADAL" clId="{6700DAD8-1113-47CB-BA1B-A742363C2ED2}" dt="2023-08-25T16:58:11.848" v="0" actId="26606"/>
          <ac:spMkLst>
            <pc:docMk/>
            <pc:sldMk cId="4249355973" sldId="256"/>
            <ac:spMk id="14" creationId="{AFF4A713-7B75-4B21-90D7-5AB19547C728}"/>
          </ac:spMkLst>
        </pc:spChg>
        <pc:spChg chg="add">
          <ac:chgData name="Ariane mariana Mendoza santa cruz" userId="8f6cb26a-15a4-4782-98b2-5b116b4e55c4" providerId="ADAL" clId="{6700DAD8-1113-47CB-BA1B-A742363C2ED2}" dt="2023-08-25T16:58:11.848" v="0" actId="26606"/>
          <ac:spMkLst>
            <pc:docMk/>
            <pc:sldMk cId="4249355973" sldId="256"/>
            <ac:spMk id="16" creationId="{DC631C0B-6DA6-4E57-8231-CE32B3434A7E}"/>
          </ac:spMkLst>
        </pc:spChg>
        <pc:spChg chg="add">
          <ac:chgData name="Ariane mariana Mendoza santa cruz" userId="8f6cb26a-15a4-4782-98b2-5b116b4e55c4" providerId="ADAL" clId="{6700DAD8-1113-47CB-BA1B-A742363C2ED2}" dt="2023-08-25T16:58:11.848" v="0" actId="26606"/>
          <ac:spMkLst>
            <pc:docMk/>
            <pc:sldMk cId="4249355973" sldId="256"/>
            <ac:spMk id="18" creationId="{C29501E6-A978-4A61-9689-9085AF97A53A}"/>
          </ac:spMkLst>
        </pc:spChg>
      </pc:sldChg>
      <pc:sldChg chg="addSp delSp modSp add mod setBg">
        <pc:chgData name="Ariane mariana Mendoza santa cruz" userId="8f6cb26a-15a4-4782-98b2-5b116b4e55c4" providerId="ADAL" clId="{6700DAD8-1113-47CB-BA1B-A742363C2ED2}" dt="2023-08-25T17:02:08.361" v="110" actId="14100"/>
        <pc:sldMkLst>
          <pc:docMk/>
          <pc:sldMk cId="3683011560" sldId="257"/>
        </pc:sldMkLst>
        <pc:spChg chg="mod">
          <ac:chgData name="Ariane mariana Mendoza santa cruz" userId="8f6cb26a-15a4-4782-98b2-5b116b4e55c4" providerId="ADAL" clId="{6700DAD8-1113-47CB-BA1B-A742363C2ED2}" dt="2023-08-25T17:01:57.779" v="109" actId="26606"/>
          <ac:spMkLst>
            <pc:docMk/>
            <pc:sldMk cId="3683011560" sldId="257"/>
            <ac:spMk id="2" creationId="{00000000-0000-0000-0000-000000000000}"/>
          </ac:spMkLst>
        </pc:spChg>
        <pc:spChg chg="mod ord">
          <ac:chgData name="Ariane mariana Mendoza santa cruz" userId="8f6cb26a-15a4-4782-98b2-5b116b4e55c4" providerId="ADAL" clId="{6700DAD8-1113-47CB-BA1B-A742363C2ED2}" dt="2023-08-25T17:02:08.361" v="110" actId="14100"/>
          <ac:spMkLst>
            <pc:docMk/>
            <pc:sldMk cId="3683011560" sldId="257"/>
            <ac:spMk id="3" creationId="{00000000-0000-0000-0000-000000000000}"/>
          </ac:spMkLst>
        </pc:spChg>
        <pc:spChg chg="add del">
          <ac:chgData name="Ariane mariana Mendoza santa cruz" userId="8f6cb26a-15a4-4782-98b2-5b116b4e55c4" providerId="ADAL" clId="{6700DAD8-1113-47CB-BA1B-A742363C2ED2}" dt="2023-08-25T17:01:57.779" v="109" actId="26606"/>
          <ac:spMkLst>
            <pc:docMk/>
            <pc:sldMk cId="3683011560" sldId="257"/>
            <ac:spMk id="1031" creationId="{3BA513B0-82FF-4F41-8178-885375D1CFB5}"/>
          </ac:spMkLst>
        </pc:spChg>
        <pc:grpChg chg="add del">
          <ac:chgData name="Ariane mariana Mendoza santa cruz" userId="8f6cb26a-15a4-4782-98b2-5b116b4e55c4" providerId="ADAL" clId="{6700DAD8-1113-47CB-BA1B-A742363C2ED2}" dt="2023-08-25T17:01:57.779" v="109" actId="26606"/>
          <ac:grpSpMkLst>
            <pc:docMk/>
            <pc:sldMk cId="3683011560" sldId="257"/>
            <ac:grpSpMk id="1033" creationId="{93DB8501-F9F2-4ACD-B56A-9019CD5006D6}"/>
          </ac:grpSpMkLst>
        </pc:grpChg>
        <pc:picChg chg="mod ord">
          <ac:chgData name="Ariane mariana Mendoza santa cruz" userId="8f6cb26a-15a4-4782-98b2-5b116b4e55c4" providerId="ADAL" clId="{6700DAD8-1113-47CB-BA1B-A742363C2ED2}" dt="2023-08-25T17:01:57.779" v="109" actId="26606"/>
          <ac:picMkLst>
            <pc:docMk/>
            <pc:sldMk cId="3683011560" sldId="257"/>
            <ac:picMk id="1026" creationId="{00000000-0000-0000-0000-000000000000}"/>
          </ac:picMkLst>
        </pc:picChg>
      </pc:sldChg>
      <pc:sldChg chg="addSp modSp add mod setBg">
        <pc:chgData name="Ariane mariana Mendoza santa cruz" userId="8f6cb26a-15a4-4782-98b2-5b116b4e55c4" providerId="ADAL" clId="{6700DAD8-1113-47CB-BA1B-A742363C2ED2}" dt="2023-08-25T17:04:08.005" v="134" actId="14100"/>
        <pc:sldMkLst>
          <pc:docMk/>
          <pc:sldMk cId="4101516107" sldId="258"/>
        </pc:sldMkLst>
        <pc:spChg chg="mod">
          <ac:chgData name="Ariane mariana Mendoza santa cruz" userId="8f6cb26a-15a4-4782-98b2-5b116b4e55c4" providerId="ADAL" clId="{6700DAD8-1113-47CB-BA1B-A742363C2ED2}" dt="2023-08-25T17:02:56.513" v="111" actId="26606"/>
          <ac:spMkLst>
            <pc:docMk/>
            <pc:sldMk cId="4101516107" sldId="258"/>
            <ac:spMk id="2" creationId="{00000000-0000-0000-0000-000000000000}"/>
          </ac:spMkLst>
        </pc:spChg>
        <pc:spChg chg="mod">
          <ac:chgData name="Ariane mariana Mendoza santa cruz" userId="8f6cb26a-15a4-4782-98b2-5b116b4e55c4" providerId="ADAL" clId="{6700DAD8-1113-47CB-BA1B-A742363C2ED2}" dt="2023-08-25T17:04:08.005" v="134" actId="14100"/>
          <ac:spMkLst>
            <pc:docMk/>
            <pc:sldMk cId="4101516107" sldId="258"/>
            <ac:spMk id="3" creationId="{00000000-0000-0000-0000-000000000000}"/>
          </ac:spMkLst>
        </pc:spChg>
        <pc:spChg chg="add">
          <ac:chgData name="Ariane mariana Mendoza santa cruz" userId="8f6cb26a-15a4-4782-98b2-5b116b4e55c4" providerId="ADAL" clId="{6700DAD8-1113-47CB-BA1B-A742363C2ED2}" dt="2023-08-25T17:02:56.513" v="111" actId="26606"/>
          <ac:spMkLst>
            <pc:docMk/>
            <pc:sldMk cId="4101516107" sldId="258"/>
            <ac:spMk id="8" creationId="{1B15ED52-F352-441B-82BF-E0EA34836D08}"/>
          </ac:spMkLst>
        </pc:spChg>
        <pc:spChg chg="add">
          <ac:chgData name="Ariane mariana Mendoza santa cruz" userId="8f6cb26a-15a4-4782-98b2-5b116b4e55c4" providerId="ADAL" clId="{6700DAD8-1113-47CB-BA1B-A742363C2ED2}" dt="2023-08-25T17:02:56.513" v="111" actId="26606"/>
          <ac:spMkLst>
            <pc:docMk/>
            <pc:sldMk cId="4101516107" sldId="258"/>
            <ac:spMk id="10" creationId="{3B2E3793-BFE6-45A2-9B7B-E18844431C99}"/>
          </ac:spMkLst>
        </pc:spChg>
        <pc:spChg chg="add">
          <ac:chgData name="Ariane mariana Mendoza santa cruz" userId="8f6cb26a-15a4-4782-98b2-5b116b4e55c4" providerId="ADAL" clId="{6700DAD8-1113-47CB-BA1B-A742363C2ED2}" dt="2023-08-25T17:02:56.513" v="111" actId="26606"/>
          <ac:spMkLst>
            <pc:docMk/>
            <pc:sldMk cId="4101516107" sldId="258"/>
            <ac:spMk id="12" creationId="{BC4C4868-CB8F-4AF9-9CDB-8108F2C19B67}"/>
          </ac:spMkLst>
        </pc:spChg>
        <pc:spChg chg="add">
          <ac:chgData name="Ariane mariana Mendoza santa cruz" userId="8f6cb26a-15a4-4782-98b2-5b116b4e55c4" providerId="ADAL" clId="{6700DAD8-1113-47CB-BA1B-A742363C2ED2}" dt="2023-08-25T17:02:56.513" v="111" actId="26606"/>
          <ac:spMkLst>
            <pc:docMk/>
            <pc:sldMk cId="4101516107" sldId="258"/>
            <ac:spMk id="14" creationId="{375E0459-6403-40CD-989D-56A4407CA12E}"/>
          </ac:spMkLst>
        </pc:spChg>
        <pc:spChg chg="add">
          <ac:chgData name="Ariane mariana Mendoza santa cruz" userId="8f6cb26a-15a4-4782-98b2-5b116b4e55c4" providerId="ADAL" clId="{6700DAD8-1113-47CB-BA1B-A742363C2ED2}" dt="2023-08-25T17:02:56.513" v="111" actId="26606"/>
          <ac:spMkLst>
            <pc:docMk/>
            <pc:sldMk cId="4101516107" sldId="258"/>
            <ac:spMk id="16" creationId="{53E5B1A8-3AC9-4BD1-9BBC-78CA94F2D1BA}"/>
          </ac:spMkLst>
        </pc:spChg>
      </pc:sldChg>
      <pc:sldChg chg="modSp add mod">
        <pc:chgData name="Ariane mariana Mendoza santa cruz" userId="8f6cb26a-15a4-4782-98b2-5b116b4e55c4" providerId="ADAL" clId="{6700DAD8-1113-47CB-BA1B-A742363C2ED2}" dt="2023-08-25T17:05:41.287" v="145" actId="113"/>
        <pc:sldMkLst>
          <pc:docMk/>
          <pc:sldMk cId="4071318074" sldId="259"/>
        </pc:sldMkLst>
        <pc:spChg chg="mod">
          <ac:chgData name="Ariane mariana Mendoza santa cruz" userId="8f6cb26a-15a4-4782-98b2-5b116b4e55c4" providerId="ADAL" clId="{6700DAD8-1113-47CB-BA1B-A742363C2ED2}" dt="2023-08-25T17:05:41.287" v="145" actId="113"/>
          <ac:spMkLst>
            <pc:docMk/>
            <pc:sldMk cId="4071318074" sldId="259"/>
            <ac:spMk id="3" creationId="{00000000-0000-0000-0000-000000000000}"/>
          </ac:spMkLst>
        </pc:spChg>
      </pc:sldChg>
      <pc:sldChg chg="modSp add mod">
        <pc:chgData name="Ariane mariana Mendoza santa cruz" userId="8f6cb26a-15a4-4782-98b2-5b116b4e55c4" providerId="ADAL" clId="{6700DAD8-1113-47CB-BA1B-A742363C2ED2}" dt="2023-08-25T18:57:58.452" v="1341" actId="14734"/>
        <pc:sldMkLst>
          <pc:docMk/>
          <pc:sldMk cId="1185216625" sldId="260"/>
        </pc:sldMkLst>
        <pc:graphicFrameChg chg="modGraphic">
          <ac:chgData name="Ariane mariana Mendoza santa cruz" userId="8f6cb26a-15a4-4782-98b2-5b116b4e55c4" providerId="ADAL" clId="{6700DAD8-1113-47CB-BA1B-A742363C2ED2}" dt="2023-08-25T18:57:58.452" v="1341" actId="14734"/>
          <ac:graphicFrameMkLst>
            <pc:docMk/>
            <pc:sldMk cId="1185216625" sldId="260"/>
            <ac:graphicFrameMk id="4" creationId="{00000000-0000-0000-0000-000000000000}"/>
          </ac:graphicFrameMkLst>
        </pc:graphicFrameChg>
      </pc:sldChg>
      <pc:sldChg chg="addSp delSp modSp add mod">
        <pc:chgData name="Ariane mariana Mendoza santa cruz" userId="8f6cb26a-15a4-4782-98b2-5b116b4e55c4" providerId="ADAL" clId="{6700DAD8-1113-47CB-BA1B-A742363C2ED2}" dt="2023-08-25T19:07:29.252" v="1453" actId="114"/>
        <pc:sldMkLst>
          <pc:docMk/>
          <pc:sldMk cId="4136072414" sldId="261"/>
        </pc:sldMkLst>
        <pc:spChg chg="add del mod">
          <ac:chgData name="Ariane mariana Mendoza santa cruz" userId="8f6cb26a-15a4-4782-98b2-5b116b4e55c4" providerId="ADAL" clId="{6700DAD8-1113-47CB-BA1B-A742363C2ED2}" dt="2023-08-25T18:57:06.558" v="1335"/>
          <ac:spMkLst>
            <pc:docMk/>
            <pc:sldMk cId="4136072414" sldId="261"/>
            <ac:spMk id="2" creationId="{2A395F23-24F1-88C9-120A-719B4A5676B2}"/>
          </ac:spMkLst>
        </pc:spChg>
        <pc:graphicFrameChg chg="mod modGraphic">
          <ac:chgData name="Ariane mariana Mendoza santa cruz" userId="8f6cb26a-15a4-4782-98b2-5b116b4e55c4" providerId="ADAL" clId="{6700DAD8-1113-47CB-BA1B-A742363C2ED2}" dt="2023-08-25T19:07:29.252" v="1453" actId="114"/>
          <ac:graphicFrameMkLst>
            <pc:docMk/>
            <pc:sldMk cId="4136072414" sldId="261"/>
            <ac:graphicFrameMk id="4" creationId="{00000000-0000-0000-0000-000000000000}"/>
          </ac:graphicFrameMkLst>
        </pc:graphicFrameChg>
      </pc:sldChg>
      <pc:sldChg chg="modSp add del mod">
        <pc:chgData name="Ariane mariana Mendoza santa cruz" userId="8f6cb26a-15a4-4782-98b2-5b116b4e55c4" providerId="ADAL" clId="{6700DAD8-1113-47CB-BA1B-A742363C2ED2}" dt="2023-08-28T17:28:23.048" v="3934" actId="47"/>
        <pc:sldMkLst>
          <pc:docMk/>
          <pc:sldMk cId="3696466846" sldId="262"/>
        </pc:sldMkLst>
        <pc:spChg chg="mod">
          <ac:chgData name="Ariane mariana Mendoza santa cruz" userId="8f6cb26a-15a4-4782-98b2-5b116b4e55c4" providerId="ADAL" clId="{6700DAD8-1113-47CB-BA1B-A742363C2ED2}" dt="2023-08-25T16:59:46.485" v="6" actId="27636"/>
          <ac:spMkLst>
            <pc:docMk/>
            <pc:sldMk cId="3696466846" sldId="262"/>
            <ac:spMk id="3" creationId="{00000000-0000-0000-0000-000000000000}"/>
          </ac:spMkLst>
        </pc:spChg>
      </pc:sldChg>
      <pc:sldChg chg="addSp delSp modSp add mod setBg">
        <pc:chgData name="Ariane mariana Mendoza santa cruz" userId="8f6cb26a-15a4-4782-98b2-5b116b4e55c4" providerId="ADAL" clId="{6700DAD8-1113-47CB-BA1B-A742363C2ED2}" dt="2023-08-28T16:57:23.604" v="2645" actId="14100"/>
        <pc:sldMkLst>
          <pc:docMk/>
          <pc:sldMk cId="3337094342" sldId="263"/>
        </pc:sldMkLst>
        <pc:spChg chg="mod">
          <ac:chgData name="Ariane mariana Mendoza santa cruz" userId="8f6cb26a-15a4-4782-98b2-5b116b4e55c4" providerId="ADAL" clId="{6700DAD8-1113-47CB-BA1B-A742363C2ED2}" dt="2023-08-28T16:56:45.851" v="2638" actId="26606"/>
          <ac:spMkLst>
            <pc:docMk/>
            <pc:sldMk cId="3337094342" sldId="263"/>
            <ac:spMk id="2" creationId="{00000000-0000-0000-0000-000000000000}"/>
          </ac:spMkLst>
        </pc:spChg>
        <pc:spChg chg="mod">
          <ac:chgData name="Ariane mariana Mendoza santa cruz" userId="8f6cb26a-15a4-4782-98b2-5b116b4e55c4" providerId="ADAL" clId="{6700DAD8-1113-47CB-BA1B-A742363C2ED2}" dt="2023-08-28T16:57:23.604" v="2645" actId="14100"/>
          <ac:spMkLst>
            <pc:docMk/>
            <pc:sldMk cId="3337094342" sldId="263"/>
            <ac:spMk id="3" creationId="{00000000-0000-0000-0000-000000000000}"/>
          </ac:spMkLst>
        </pc:spChg>
        <pc:spChg chg="add">
          <ac:chgData name="Ariane mariana Mendoza santa cruz" userId="8f6cb26a-15a4-4782-98b2-5b116b4e55c4" providerId="ADAL" clId="{6700DAD8-1113-47CB-BA1B-A742363C2ED2}" dt="2023-08-28T16:56:45.851" v="2638" actId="26606"/>
          <ac:spMkLst>
            <pc:docMk/>
            <pc:sldMk cId="3337094342" sldId="263"/>
            <ac:spMk id="1038" creationId="{6B5E2835-4E47-45B3-9CFE-732FF7B05472}"/>
          </ac:spMkLst>
        </pc:spChg>
        <pc:spChg chg="add">
          <ac:chgData name="Ariane mariana Mendoza santa cruz" userId="8f6cb26a-15a4-4782-98b2-5b116b4e55c4" providerId="ADAL" clId="{6700DAD8-1113-47CB-BA1B-A742363C2ED2}" dt="2023-08-28T16:56:45.851" v="2638" actId="26606"/>
          <ac:spMkLst>
            <pc:docMk/>
            <pc:sldMk cId="3337094342" sldId="263"/>
            <ac:spMk id="1040" creationId="{5B45AD5D-AA52-4F7B-9362-576A39AD9E09}"/>
          </ac:spMkLst>
        </pc:spChg>
        <pc:spChg chg="add">
          <ac:chgData name="Ariane mariana Mendoza santa cruz" userId="8f6cb26a-15a4-4782-98b2-5b116b4e55c4" providerId="ADAL" clId="{6700DAD8-1113-47CB-BA1B-A742363C2ED2}" dt="2023-08-28T16:56:45.851" v="2638" actId="26606"/>
          <ac:spMkLst>
            <pc:docMk/>
            <pc:sldMk cId="3337094342" sldId="263"/>
            <ac:spMk id="1042" creationId="{AEDD7960-4866-4399-BEF6-DD1431AB4E34}"/>
          </ac:spMkLst>
        </pc:spChg>
        <pc:spChg chg="add">
          <ac:chgData name="Ariane mariana Mendoza santa cruz" userId="8f6cb26a-15a4-4782-98b2-5b116b4e55c4" providerId="ADAL" clId="{6700DAD8-1113-47CB-BA1B-A742363C2ED2}" dt="2023-08-28T16:56:45.851" v="2638" actId="26606"/>
          <ac:spMkLst>
            <pc:docMk/>
            <pc:sldMk cId="3337094342" sldId="263"/>
            <ac:spMk id="1044" creationId="{55D4142C-5077-457F-A6AD-3FECFDB39685}"/>
          </ac:spMkLst>
        </pc:spChg>
        <pc:spChg chg="add">
          <ac:chgData name="Ariane mariana Mendoza santa cruz" userId="8f6cb26a-15a4-4782-98b2-5b116b4e55c4" providerId="ADAL" clId="{6700DAD8-1113-47CB-BA1B-A742363C2ED2}" dt="2023-08-28T16:56:45.851" v="2638" actId="26606"/>
          <ac:spMkLst>
            <pc:docMk/>
            <pc:sldMk cId="3337094342" sldId="263"/>
            <ac:spMk id="1046" creationId="{7A5F0580-5EE9-419F-96EE-B6529EF6E7D0}"/>
          </ac:spMkLst>
        </pc:spChg>
        <pc:grpChg chg="add del">
          <ac:chgData name="Ariane mariana Mendoza santa cruz" userId="8f6cb26a-15a4-4782-98b2-5b116b4e55c4" providerId="ADAL" clId="{6700DAD8-1113-47CB-BA1B-A742363C2ED2}" dt="2023-08-28T16:56:45.851" v="2638" actId="26606"/>
          <ac:grpSpMkLst>
            <pc:docMk/>
            <pc:sldMk cId="3337094342" sldId="263"/>
            <ac:grpSpMk id="1031" creationId="{3AFCAD34-1AFC-BC1A-F6B2-C34C63912EAB}"/>
          </ac:grpSpMkLst>
        </pc:grpChg>
        <pc:picChg chg="mod ord">
          <ac:chgData name="Ariane mariana Mendoza santa cruz" userId="8f6cb26a-15a4-4782-98b2-5b116b4e55c4" providerId="ADAL" clId="{6700DAD8-1113-47CB-BA1B-A742363C2ED2}" dt="2023-08-28T16:56:57.721" v="2640" actId="1076"/>
          <ac:picMkLst>
            <pc:docMk/>
            <pc:sldMk cId="3337094342" sldId="263"/>
            <ac:picMk id="1026" creationId="{00000000-0000-0000-0000-000000000000}"/>
          </ac:picMkLst>
        </pc:picChg>
      </pc:sldChg>
      <pc:sldChg chg="addSp delSp modSp new mod ord setBg modNotesTx">
        <pc:chgData name="Ariane mariana Mendoza santa cruz" userId="8f6cb26a-15a4-4782-98b2-5b116b4e55c4" providerId="ADAL" clId="{6700DAD8-1113-47CB-BA1B-A742363C2ED2}" dt="2023-08-25T18:25:31.346" v="1198" actId="14734"/>
        <pc:sldMkLst>
          <pc:docMk/>
          <pc:sldMk cId="3327113399" sldId="264"/>
        </pc:sldMkLst>
        <pc:spChg chg="mod">
          <ac:chgData name="Ariane mariana Mendoza santa cruz" userId="8f6cb26a-15a4-4782-98b2-5b116b4e55c4" providerId="ADAL" clId="{6700DAD8-1113-47CB-BA1B-A742363C2ED2}" dt="2023-08-25T18:24:12.319" v="1178" actId="26606"/>
          <ac:spMkLst>
            <pc:docMk/>
            <pc:sldMk cId="3327113399" sldId="264"/>
            <ac:spMk id="2" creationId="{12C87364-AB74-07D0-31CF-510764019BA7}"/>
          </ac:spMkLst>
        </pc:spChg>
        <pc:spChg chg="del">
          <ac:chgData name="Ariane mariana Mendoza santa cruz" userId="8f6cb26a-15a4-4782-98b2-5b116b4e55c4" providerId="ADAL" clId="{6700DAD8-1113-47CB-BA1B-A742363C2ED2}" dt="2023-08-25T17:59:58.215" v="188" actId="3680"/>
          <ac:spMkLst>
            <pc:docMk/>
            <pc:sldMk cId="3327113399" sldId="264"/>
            <ac:spMk id="3" creationId="{7379BC53-BC26-1E50-B68B-97ACD5F020A2}"/>
          </ac:spMkLst>
        </pc:spChg>
        <pc:spChg chg="add">
          <ac:chgData name="Ariane mariana Mendoza santa cruz" userId="8f6cb26a-15a4-4782-98b2-5b116b4e55c4" providerId="ADAL" clId="{6700DAD8-1113-47CB-BA1B-A742363C2ED2}" dt="2023-08-25T18:24:12.319" v="1178" actId="26606"/>
          <ac:spMkLst>
            <pc:docMk/>
            <pc:sldMk cId="3327113399" sldId="264"/>
            <ac:spMk id="9" creationId="{BACC6370-2D7E-4714-9D71-7542949D7D5D}"/>
          </ac:spMkLst>
        </pc:spChg>
        <pc:spChg chg="add">
          <ac:chgData name="Ariane mariana Mendoza santa cruz" userId="8f6cb26a-15a4-4782-98b2-5b116b4e55c4" providerId="ADAL" clId="{6700DAD8-1113-47CB-BA1B-A742363C2ED2}" dt="2023-08-25T18:24:12.319" v="1178" actId="26606"/>
          <ac:spMkLst>
            <pc:docMk/>
            <pc:sldMk cId="3327113399" sldId="264"/>
            <ac:spMk id="11" creationId="{F68B3F68-107C-434F-AA38-110D5EA91B85}"/>
          </ac:spMkLst>
        </pc:spChg>
        <pc:spChg chg="add">
          <ac:chgData name="Ariane mariana Mendoza santa cruz" userId="8f6cb26a-15a4-4782-98b2-5b116b4e55c4" providerId="ADAL" clId="{6700DAD8-1113-47CB-BA1B-A742363C2ED2}" dt="2023-08-25T18:24:12.319" v="1178" actId="26606"/>
          <ac:spMkLst>
            <pc:docMk/>
            <pc:sldMk cId="3327113399" sldId="264"/>
            <ac:spMk id="13" creationId="{AAD0DBB9-1A4B-4391-81D4-CB19F9AB918A}"/>
          </ac:spMkLst>
        </pc:spChg>
        <pc:spChg chg="add">
          <ac:chgData name="Ariane mariana Mendoza santa cruz" userId="8f6cb26a-15a4-4782-98b2-5b116b4e55c4" providerId="ADAL" clId="{6700DAD8-1113-47CB-BA1B-A742363C2ED2}" dt="2023-08-25T18:24:12.319" v="1178" actId="26606"/>
          <ac:spMkLst>
            <pc:docMk/>
            <pc:sldMk cId="3327113399" sldId="264"/>
            <ac:spMk id="15" creationId="{063BBA22-50EA-4C4D-BE05-F1CE4E63AA56}"/>
          </ac:spMkLst>
        </pc:spChg>
        <pc:graphicFrameChg chg="add mod ord modGraphic">
          <ac:chgData name="Ariane mariana Mendoza santa cruz" userId="8f6cb26a-15a4-4782-98b2-5b116b4e55c4" providerId="ADAL" clId="{6700DAD8-1113-47CB-BA1B-A742363C2ED2}" dt="2023-08-25T18:25:31.346" v="1198" actId="14734"/>
          <ac:graphicFrameMkLst>
            <pc:docMk/>
            <pc:sldMk cId="3327113399" sldId="264"/>
            <ac:graphicFrameMk id="4" creationId="{A1BDFB5D-5D32-451B-7204-B9082A792DBD}"/>
          </ac:graphicFrameMkLst>
        </pc:graphicFrameChg>
      </pc:sldChg>
      <pc:sldChg chg="modSp add mod modNotesTx">
        <pc:chgData name="Ariane mariana Mendoza santa cruz" userId="8f6cb26a-15a4-4782-98b2-5b116b4e55c4" providerId="ADAL" clId="{6700DAD8-1113-47CB-BA1B-A742363C2ED2}" dt="2023-08-28T17:16:20.565" v="3539" actId="6549"/>
        <pc:sldMkLst>
          <pc:docMk/>
          <pc:sldMk cId="3167640645" sldId="265"/>
        </pc:sldMkLst>
        <pc:graphicFrameChg chg="mod modGraphic">
          <ac:chgData name="Ariane mariana Mendoza santa cruz" userId="8f6cb26a-15a4-4782-98b2-5b116b4e55c4" providerId="ADAL" clId="{6700DAD8-1113-47CB-BA1B-A742363C2ED2}" dt="2023-08-28T16:51:39.880" v="2569"/>
          <ac:graphicFrameMkLst>
            <pc:docMk/>
            <pc:sldMk cId="3167640645" sldId="265"/>
            <ac:graphicFrameMk id="4" creationId="{00000000-0000-0000-0000-000000000000}"/>
          </ac:graphicFrameMkLst>
        </pc:graphicFrameChg>
      </pc:sldChg>
      <pc:sldChg chg="addSp delSp modSp new mod setBg modNotesTx">
        <pc:chgData name="Ariane mariana Mendoza santa cruz" userId="8f6cb26a-15a4-4782-98b2-5b116b4e55c4" providerId="ADAL" clId="{6700DAD8-1113-47CB-BA1B-A742363C2ED2}" dt="2023-08-25T23:03:06.128" v="2556" actId="1076"/>
        <pc:sldMkLst>
          <pc:docMk/>
          <pc:sldMk cId="3019614373" sldId="266"/>
        </pc:sldMkLst>
        <pc:spChg chg="mod">
          <ac:chgData name="Ariane mariana Mendoza santa cruz" userId="8f6cb26a-15a4-4782-98b2-5b116b4e55c4" providerId="ADAL" clId="{6700DAD8-1113-47CB-BA1B-A742363C2ED2}" dt="2023-08-25T23:02:30.171" v="2550" actId="26606"/>
          <ac:spMkLst>
            <pc:docMk/>
            <pc:sldMk cId="3019614373" sldId="266"/>
            <ac:spMk id="2" creationId="{D92C7348-1CF3-4E08-6AC5-3410640638A6}"/>
          </ac:spMkLst>
        </pc:spChg>
        <pc:spChg chg="del">
          <ac:chgData name="Ariane mariana Mendoza santa cruz" userId="8f6cb26a-15a4-4782-98b2-5b116b4e55c4" providerId="ADAL" clId="{6700DAD8-1113-47CB-BA1B-A742363C2ED2}" dt="2023-08-25T19:12:42.019" v="1456" actId="478"/>
          <ac:spMkLst>
            <pc:docMk/>
            <pc:sldMk cId="3019614373" sldId="266"/>
            <ac:spMk id="3" creationId="{61F891B0-A5A8-9853-A501-25843FF32C11}"/>
          </ac:spMkLst>
        </pc:spChg>
        <pc:spChg chg="add">
          <ac:chgData name="Ariane mariana Mendoza santa cruz" userId="8f6cb26a-15a4-4782-98b2-5b116b4e55c4" providerId="ADAL" clId="{6700DAD8-1113-47CB-BA1B-A742363C2ED2}" dt="2023-08-25T23:02:30.171" v="2550" actId="26606"/>
          <ac:spMkLst>
            <pc:docMk/>
            <pc:sldMk cId="3019614373" sldId="266"/>
            <ac:spMk id="9" creationId="{A8384FB5-9ADC-4DDC-881B-597D56F5B15D}"/>
          </ac:spMkLst>
        </pc:spChg>
        <pc:spChg chg="add">
          <ac:chgData name="Ariane mariana Mendoza santa cruz" userId="8f6cb26a-15a4-4782-98b2-5b116b4e55c4" providerId="ADAL" clId="{6700DAD8-1113-47CB-BA1B-A742363C2ED2}" dt="2023-08-25T23:02:30.171" v="2550" actId="26606"/>
          <ac:spMkLst>
            <pc:docMk/>
            <pc:sldMk cId="3019614373" sldId="266"/>
            <ac:spMk id="11" creationId="{1199E1B1-A8C0-4FE8-A5A8-1CB41D69F857}"/>
          </ac:spMkLst>
        </pc:spChg>
        <pc:spChg chg="add">
          <ac:chgData name="Ariane mariana Mendoza santa cruz" userId="8f6cb26a-15a4-4782-98b2-5b116b4e55c4" providerId="ADAL" clId="{6700DAD8-1113-47CB-BA1B-A742363C2ED2}" dt="2023-08-25T23:02:30.171" v="2550" actId="26606"/>
          <ac:spMkLst>
            <pc:docMk/>
            <pc:sldMk cId="3019614373" sldId="266"/>
            <ac:spMk id="13" creationId="{84A8DE83-DE75-4B41-9DB4-A7EC0B0DEC0B}"/>
          </ac:spMkLst>
        </pc:spChg>
        <pc:spChg chg="add">
          <ac:chgData name="Ariane mariana Mendoza santa cruz" userId="8f6cb26a-15a4-4782-98b2-5b116b4e55c4" providerId="ADAL" clId="{6700DAD8-1113-47CB-BA1B-A742363C2ED2}" dt="2023-08-25T23:02:30.171" v="2550" actId="26606"/>
          <ac:spMkLst>
            <pc:docMk/>
            <pc:sldMk cId="3019614373" sldId="266"/>
            <ac:spMk id="15" creationId="{A7009A0A-BEF5-4EAC-AF15-E4F9F002E239}"/>
          </ac:spMkLst>
        </pc:spChg>
        <pc:graphicFrameChg chg="add mod modGraphic">
          <ac:chgData name="Ariane mariana Mendoza santa cruz" userId="8f6cb26a-15a4-4782-98b2-5b116b4e55c4" providerId="ADAL" clId="{6700DAD8-1113-47CB-BA1B-A742363C2ED2}" dt="2023-08-25T23:03:06.128" v="2556" actId="1076"/>
          <ac:graphicFrameMkLst>
            <pc:docMk/>
            <pc:sldMk cId="3019614373" sldId="266"/>
            <ac:graphicFrameMk id="4" creationId="{834D5011-27A9-0205-BA20-E4B611EEC6F7}"/>
          </ac:graphicFrameMkLst>
        </pc:graphicFrameChg>
      </pc:sldChg>
      <pc:sldChg chg="addSp delSp modSp add mod ord setBg delDesignElem modNotesTx">
        <pc:chgData name="Ariane mariana Mendoza santa cruz" userId="8f6cb26a-15a4-4782-98b2-5b116b4e55c4" providerId="ADAL" clId="{6700DAD8-1113-47CB-BA1B-A742363C2ED2}" dt="2023-08-28T17:24:49.595" v="3933" actId="20577"/>
        <pc:sldMkLst>
          <pc:docMk/>
          <pc:sldMk cId="3622697617" sldId="267"/>
        </pc:sldMkLst>
        <pc:spChg chg="add">
          <ac:chgData name="Ariane mariana Mendoza santa cruz" userId="8f6cb26a-15a4-4782-98b2-5b116b4e55c4" providerId="ADAL" clId="{6700DAD8-1113-47CB-BA1B-A742363C2ED2}" dt="2023-08-28T16:49:38.859" v="2561" actId="26606"/>
          <ac:spMkLst>
            <pc:docMk/>
            <pc:sldMk cId="3622697617" sldId="267"/>
            <ac:spMk id="6" creationId="{A8384FB5-9ADC-4DDC-881B-597D56F5B15D}"/>
          </ac:spMkLst>
        </pc:spChg>
        <pc:spChg chg="add">
          <ac:chgData name="Ariane mariana Mendoza santa cruz" userId="8f6cb26a-15a4-4782-98b2-5b116b4e55c4" providerId="ADAL" clId="{6700DAD8-1113-47CB-BA1B-A742363C2ED2}" dt="2023-08-28T16:49:38.859" v="2561" actId="26606"/>
          <ac:spMkLst>
            <pc:docMk/>
            <pc:sldMk cId="3622697617" sldId="267"/>
            <ac:spMk id="7" creationId="{1199E1B1-A8C0-4FE8-A5A8-1CB41D69F857}"/>
          </ac:spMkLst>
        </pc:spChg>
        <pc:spChg chg="add">
          <ac:chgData name="Ariane mariana Mendoza santa cruz" userId="8f6cb26a-15a4-4782-98b2-5b116b4e55c4" providerId="ADAL" clId="{6700DAD8-1113-47CB-BA1B-A742363C2ED2}" dt="2023-08-28T16:49:38.859" v="2561" actId="26606"/>
          <ac:spMkLst>
            <pc:docMk/>
            <pc:sldMk cId="3622697617" sldId="267"/>
            <ac:spMk id="8" creationId="{84A8DE83-DE75-4B41-9DB4-A7EC0B0DEC0B}"/>
          </ac:spMkLst>
        </pc:spChg>
        <pc:spChg chg="del">
          <ac:chgData name="Ariane mariana Mendoza santa cruz" userId="8f6cb26a-15a4-4782-98b2-5b116b4e55c4" providerId="ADAL" clId="{6700DAD8-1113-47CB-BA1B-A742363C2ED2}" dt="2023-08-28T16:49:04.564" v="2558"/>
          <ac:spMkLst>
            <pc:docMk/>
            <pc:sldMk cId="3622697617" sldId="267"/>
            <ac:spMk id="9" creationId="{A8384FB5-9ADC-4DDC-881B-597D56F5B15D}"/>
          </ac:spMkLst>
        </pc:spChg>
        <pc:spChg chg="add">
          <ac:chgData name="Ariane mariana Mendoza santa cruz" userId="8f6cb26a-15a4-4782-98b2-5b116b4e55c4" providerId="ADAL" clId="{6700DAD8-1113-47CB-BA1B-A742363C2ED2}" dt="2023-08-28T16:49:38.859" v="2561" actId="26606"/>
          <ac:spMkLst>
            <pc:docMk/>
            <pc:sldMk cId="3622697617" sldId="267"/>
            <ac:spMk id="10" creationId="{A7009A0A-BEF5-4EAC-AF15-E4F9F002E239}"/>
          </ac:spMkLst>
        </pc:spChg>
        <pc:spChg chg="del">
          <ac:chgData name="Ariane mariana Mendoza santa cruz" userId="8f6cb26a-15a4-4782-98b2-5b116b4e55c4" providerId="ADAL" clId="{6700DAD8-1113-47CB-BA1B-A742363C2ED2}" dt="2023-08-28T16:49:04.564" v="2558"/>
          <ac:spMkLst>
            <pc:docMk/>
            <pc:sldMk cId="3622697617" sldId="267"/>
            <ac:spMk id="11" creationId="{1199E1B1-A8C0-4FE8-A5A8-1CB41D69F857}"/>
          </ac:spMkLst>
        </pc:spChg>
        <pc:spChg chg="del">
          <ac:chgData name="Ariane mariana Mendoza santa cruz" userId="8f6cb26a-15a4-4782-98b2-5b116b4e55c4" providerId="ADAL" clId="{6700DAD8-1113-47CB-BA1B-A742363C2ED2}" dt="2023-08-28T16:49:04.564" v="2558"/>
          <ac:spMkLst>
            <pc:docMk/>
            <pc:sldMk cId="3622697617" sldId="267"/>
            <ac:spMk id="13" creationId="{84A8DE83-DE75-4B41-9DB4-A7EC0B0DEC0B}"/>
          </ac:spMkLst>
        </pc:spChg>
        <pc:spChg chg="del">
          <ac:chgData name="Ariane mariana Mendoza santa cruz" userId="8f6cb26a-15a4-4782-98b2-5b116b4e55c4" providerId="ADAL" clId="{6700DAD8-1113-47CB-BA1B-A742363C2ED2}" dt="2023-08-28T16:49:04.564" v="2558"/>
          <ac:spMkLst>
            <pc:docMk/>
            <pc:sldMk cId="3622697617" sldId="267"/>
            <ac:spMk id="15" creationId="{A7009A0A-BEF5-4EAC-AF15-E4F9F002E239}"/>
          </ac:spMkLst>
        </pc:spChg>
        <pc:graphicFrameChg chg="mod modGraphic">
          <ac:chgData name="Ariane mariana Mendoza santa cruz" userId="8f6cb26a-15a4-4782-98b2-5b116b4e55c4" providerId="ADAL" clId="{6700DAD8-1113-47CB-BA1B-A742363C2ED2}" dt="2023-08-28T17:21:53.086" v="3788"/>
          <ac:graphicFrameMkLst>
            <pc:docMk/>
            <pc:sldMk cId="3622697617" sldId="267"/>
            <ac:graphicFrameMk id="4" creationId="{834D5011-27A9-0205-BA20-E4B611EEC6F7}"/>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090971-2F11-43A6-AF1E-2FE0DF218591}" type="datetimeFigureOut">
              <a:rPr lang="en-US" smtClean="0"/>
              <a:t>8/28/2023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2691A5-B9A0-432D-9CD5-0836111C154C}" type="slidenum">
              <a:rPr lang="en-US" smtClean="0"/>
              <a:t>‹#›</a:t>
            </a:fld>
            <a:endParaRPr lang="en-US"/>
          </a:p>
        </p:txBody>
      </p:sp>
    </p:spTree>
    <p:extLst>
      <p:ext uri="{BB962C8B-B14F-4D97-AF65-F5344CB8AC3E}">
        <p14:creationId xmlns:p14="http://schemas.microsoft.com/office/powerpoint/2010/main" val="1959562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The book that/which my mom recommended was an inspiring read.</a:t>
            </a:r>
          </a:p>
          <a:p>
            <a:pPr marL="228600" indent="-228600">
              <a:buFont typeface="+mj-lt"/>
              <a:buAutoNum type="arabicPeriod"/>
            </a:pPr>
            <a:r>
              <a:rPr lang="en-US" dirty="0"/>
              <a:t>My friend who helped me moved is reliable.</a:t>
            </a:r>
          </a:p>
          <a:p>
            <a:pPr marL="228600" indent="-228600">
              <a:buFont typeface="+mj-lt"/>
              <a:buAutoNum type="arabicPeriod"/>
            </a:pPr>
            <a:r>
              <a:rPr lang="en-US" dirty="0"/>
              <a:t>The cake that/which my sister made was delicious.</a:t>
            </a:r>
          </a:p>
          <a:p>
            <a:pPr marL="228600" indent="-228600">
              <a:buFont typeface="+mj-lt"/>
              <a:buAutoNum type="arabicPeriod"/>
            </a:pPr>
            <a:r>
              <a:rPr lang="en-US" dirty="0"/>
              <a:t>The neighbors who live next door hosted a BBQ.</a:t>
            </a:r>
          </a:p>
          <a:p>
            <a:pPr marL="228600" indent="-228600">
              <a:buFont typeface="+mj-lt"/>
              <a:buAutoNum type="arabicPeriod"/>
            </a:pPr>
            <a:r>
              <a:rPr lang="en-US" dirty="0"/>
              <a:t>The dog that/which lives in the blue house is always cheerful.</a:t>
            </a:r>
          </a:p>
          <a:p>
            <a:pPr marL="228600" indent="-228600">
              <a:buFont typeface="+mj-lt"/>
              <a:buAutoNum type="arabicPeriod"/>
            </a:pPr>
            <a:r>
              <a:rPr lang="en-US" dirty="0"/>
              <a:t>The laptop that/which I am using is new.</a:t>
            </a:r>
          </a:p>
          <a:p>
            <a:pPr marL="228600" indent="-228600">
              <a:buFont typeface="+mj-lt"/>
              <a:buAutoNum type="arabicPeriod"/>
            </a:pPr>
            <a:r>
              <a:rPr lang="en-US" dirty="0"/>
              <a:t>My aunt who taught me how to knit is very patient.</a:t>
            </a:r>
          </a:p>
          <a:p>
            <a:pPr marL="228600" indent="-228600">
              <a:buFont typeface="+mj-lt"/>
              <a:buAutoNum type="arabicPeriod"/>
            </a:pPr>
            <a:r>
              <a:rPr lang="en-US" dirty="0"/>
              <a:t>The car that/which I just bought these incredibly fuel efficient. </a:t>
            </a:r>
          </a:p>
        </p:txBody>
      </p:sp>
      <p:sp>
        <p:nvSpPr>
          <p:cNvPr id="4" name="Slide Number Placeholder 3"/>
          <p:cNvSpPr>
            <a:spLocks noGrp="1"/>
          </p:cNvSpPr>
          <p:nvPr>
            <p:ph type="sldNum" sz="quarter" idx="5"/>
          </p:nvPr>
        </p:nvSpPr>
        <p:spPr/>
        <p:txBody>
          <a:bodyPr/>
          <a:lstStyle/>
          <a:p>
            <a:fld id="{232691A5-B9A0-432D-9CD5-0836111C154C}" type="slidenum">
              <a:rPr lang="en-US" smtClean="0"/>
              <a:t>6</a:t>
            </a:fld>
            <a:endParaRPr lang="en-US"/>
          </a:p>
        </p:txBody>
      </p:sp>
    </p:spTree>
    <p:extLst>
      <p:ext uri="{BB962C8B-B14F-4D97-AF65-F5344CB8AC3E}">
        <p14:creationId xmlns:p14="http://schemas.microsoft.com/office/powerpoint/2010/main" val="3819509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can you tell when your pronoun is the object of a verb or preposition? Try substituting “he” or “she” and “him” or “her.” If “he” or “she” fits, you should use who. If “him” or “her” fits, you should use whom. Keep in mind that you may have to temporarily rearrange the sentence a bit while you test it.</a:t>
            </a:r>
          </a:p>
          <a:p>
            <a:endParaRPr lang="en-US" dirty="0"/>
          </a:p>
          <a:p>
            <a:r>
              <a:rPr lang="en-US" dirty="0"/>
              <a:t>This is the teacher. I described</a:t>
            </a:r>
            <a:r>
              <a:rPr lang="en-US" baseline="0" dirty="0"/>
              <a:t> her.</a:t>
            </a:r>
          </a:p>
          <a:p>
            <a:r>
              <a:rPr lang="en-US" baseline="0" dirty="0"/>
              <a:t>She is the candidate. I voted for her.</a:t>
            </a:r>
          </a:p>
          <a:p>
            <a:r>
              <a:rPr lang="en-US" baseline="0" dirty="0"/>
              <a:t>The </a:t>
            </a:r>
            <a:r>
              <a:rPr lang="en-US" baseline="0" dirty="0" err="1"/>
              <a:t>Bartons</a:t>
            </a:r>
            <a:r>
              <a:rPr lang="en-US" baseline="0" dirty="0"/>
              <a:t> are coming to visit us soon. We have just spoken to them.</a:t>
            </a:r>
          </a:p>
          <a:p>
            <a:endParaRPr lang="en-US" dirty="0"/>
          </a:p>
          <a:p>
            <a:r>
              <a:rPr lang="en-US" dirty="0"/>
              <a:t>Extra</a:t>
            </a:r>
            <a:r>
              <a:rPr lang="en-US" baseline="0" dirty="0"/>
              <a:t> exercise</a:t>
            </a:r>
          </a:p>
          <a:p>
            <a:r>
              <a:rPr lang="en-US" dirty="0"/>
              <a:t>https://www.youtube.com/watch?v=pjwqYHPTJhY</a:t>
            </a:r>
          </a:p>
          <a:p>
            <a:endParaRPr lang="en-US" dirty="0"/>
          </a:p>
        </p:txBody>
      </p:sp>
      <p:sp>
        <p:nvSpPr>
          <p:cNvPr id="4" name="Slide Number Placeholder 3"/>
          <p:cNvSpPr>
            <a:spLocks noGrp="1"/>
          </p:cNvSpPr>
          <p:nvPr>
            <p:ph type="sldNum" sz="quarter" idx="10"/>
          </p:nvPr>
        </p:nvSpPr>
        <p:spPr/>
        <p:txBody>
          <a:bodyPr/>
          <a:lstStyle/>
          <a:p>
            <a:fld id="{7DAFE932-AE12-4DBF-B554-49EAF6DF6686}" type="slidenum">
              <a:rPr lang="en-US" smtClean="0"/>
              <a:t>7</a:t>
            </a:fld>
            <a:endParaRPr lang="en-US"/>
          </a:p>
        </p:txBody>
      </p:sp>
    </p:spTree>
    <p:extLst>
      <p:ext uri="{BB962C8B-B14F-4D97-AF65-F5344CB8AC3E}">
        <p14:creationId xmlns:p14="http://schemas.microsoft.com/office/powerpoint/2010/main" val="733935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best friend whose cat is missing is very sad.</a:t>
            </a:r>
          </a:p>
          <a:p>
            <a:r>
              <a:rPr lang="en-US" dirty="0"/>
              <a:t>The teacher whose classes are interesting is strict.</a:t>
            </a:r>
          </a:p>
          <a:p>
            <a:r>
              <a:rPr lang="en-US" dirty="0"/>
              <a:t>The family whom we spent the weekend with was very hospitable.</a:t>
            </a:r>
          </a:p>
          <a:p>
            <a:r>
              <a:rPr lang="en-US" dirty="0"/>
              <a:t>My doctor whom I consulted for posture advice is very knowledgeable.</a:t>
            </a:r>
          </a:p>
          <a:p>
            <a:r>
              <a:rPr lang="en-US" dirty="0"/>
              <a:t>The couple whose wedding we attended looked really happy.</a:t>
            </a:r>
          </a:p>
          <a:p>
            <a:r>
              <a:rPr lang="en-US" dirty="0"/>
              <a:t>Our neighbors whom we've known for years are moving away.</a:t>
            </a:r>
          </a:p>
          <a:p>
            <a:r>
              <a:rPr lang="en-US" dirty="0"/>
              <a:t>My colleague whose ideas are great is presenting a new project.</a:t>
            </a:r>
          </a:p>
          <a:p>
            <a:r>
              <a:rPr lang="en-US" dirty="0"/>
              <a:t>The team whom I collaborated with was highly skilled.</a:t>
            </a:r>
          </a:p>
        </p:txBody>
      </p:sp>
      <p:sp>
        <p:nvSpPr>
          <p:cNvPr id="4" name="Slide Number Placeholder 3"/>
          <p:cNvSpPr>
            <a:spLocks noGrp="1"/>
          </p:cNvSpPr>
          <p:nvPr>
            <p:ph type="sldNum" sz="quarter" idx="5"/>
          </p:nvPr>
        </p:nvSpPr>
        <p:spPr/>
        <p:txBody>
          <a:bodyPr/>
          <a:lstStyle/>
          <a:p>
            <a:fld id="{232691A5-B9A0-432D-9CD5-0836111C154C}" type="slidenum">
              <a:rPr lang="en-US" smtClean="0"/>
              <a:t>8</a:t>
            </a:fld>
            <a:endParaRPr lang="en-US"/>
          </a:p>
        </p:txBody>
      </p:sp>
    </p:spTree>
    <p:extLst>
      <p:ext uri="{BB962C8B-B14F-4D97-AF65-F5344CB8AC3E}">
        <p14:creationId xmlns:p14="http://schemas.microsoft.com/office/powerpoint/2010/main" val="3176881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Extra</a:t>
            </a:r>
            <a:r>
              <a:rPr lang="en-US" baseline="0" dirty="0"/>
              <a:t> exercise</a:t>
            </a:r>
          </a:p>
          <a:p>
            <a:r>
              <a:rPr lang="en-US" dirty="0"/>
              <a:t>https://www.youtube.com/watch?v=pjwqYHPTJhY</a:t>
            </a:r>
          </a:p>
          <a:p>
            <a:endParaRPr lang="en-US" dirty="0"/>
          </a:p>
        </p:txBody>
      </p:sp>
      <p:sp>
        <p:nvSpPr>
          <p:cNvPr id="4" name="Slide Number Placeholder 3"/>
          <p:cNvSpPr>
            <a:spLocks noGrp="1"/>
          </p:cNvSpPr>
          <p:nvPr>
            <p:ph type="sldNum" sz="quarter" idx="10"/>
          </p:nvPr>
        </p:nvSpPr>
        <p:spPr/>
        <p:txBody>
          <a:bodyPr/>
          <a:lstStyle/>
          <a:p>
            <a:fld id="{7DAFE932-AE12-4DBF-B554-49EAF6DF6686}" type="slidenum">
              <a:rPr lang="en-US" smtClean="0"/>
              <a:t>9</a:t>
            </a:fld>
            <a:endParaRPr lang="en-US"/>
          </a:p>
        </p:txBody>
      </p:sp>
    </p:spTree>
    <p:extLst>
      <p:ext uri="{BB962C8B-B14F-4D97-AF65-F5344CB8AC3E}">
        <p14:creationId xmlns:p14="http://schemas.microsoft.com/office/powerpoint/2010/main" val="30524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planning to have a family picnic at the beach where we can relax and enjoy.</a:t>
            </a:r>
          </a:p>
          <a:p>
            <a:r>
              <a:rPr lang="en-US" dirty="0"/>
              <a:t>We have the best time in game night when we always get together.</a:t>
            </a:r>
          </a:p>
          <a:p>
            <a:r>
              <a:rPr lang="en-US" dirty="0"/>
              <a:t>My cousins and I would go on road trips when we were teenagers. The cafeteria where we buy breadth is beautiful. I love the days when my friends surprise me with their visits. Our family loves visiting magical towns where we can enjoy nature. the day when we celebrated my grandma's birthday was truly special period the hiking trail when where we have a lovely time is long . </a:t>
            </a:r>
          </a:p>
        </p:txBody>
      </p:sp>
      <p:sp>
        <p:nvSpPr>
          <p:cNvPr id="4" name="Slide Number Placeholder 3"/>
          <p:cNvSpPr>
            <a:spLocks noGrp="1"/>
          </p:cNvSpPr>
          <p:nvPr>
            <p:ph type="sldNum" sz="quarter" idx="5"/>
          </p:nvPr>
        </p:nvSpPr>
        <p:spPr/>
        <p:txBody>
          <a:bodyPr/>
          <a:lstStyle/>
          <a:p>
            <a:fld id="{232691A5-B9A0-432D-9CD5-0836111C154C}" type="slidenum">
              <a:rPr lang="en-US" smtClean="0"/>
              <a:t>10</a:t>
            </a:fld>
            <a:endParaRPr lang="en-US"/>
          </a:p>
        </p:txBody>
      </p:sp>
    </p:spTree>
    <p:extLst>
      <p:ext uri="{BB962C8B-B14F-4D97-AF65-F5344CB8AC3E}">
        <p14:creationId xmlns:p14="http://schemas.microsoft.com/office/powerpoint/2010/main" val="2875501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AFE932-AE12-4DBF-B554-49EAF6DF6686}" type="slidenum">
              <a:rPr lang="en-US" smtClean="0"/>
              <a:t>11</a:t>
            </a:fld>
            <a:endParaRPr lang="en-US"/>
          </a:p>
        </p:txBody>
      </p:sp>
    </p:spTree>
    <p:extLst>
      <p:ext uri="{BB962C8B-B14F-4D97-AF65-F5344CB8AC3E}">
        <p14:creationId xmlns:p14="http://schemas.microsoft.com/office/powerpoint/2010/main" val="958158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DAEA-35EC-0FB1-EE19-F8F09CD0AC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E97DF2-DB7F-9250-C0C4-939E165C9A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F36D7B-60FC-4221-1833-3450EB2DE04D}"/>
              </a:ext>
            </a:extLst>
          </p:cNvPr>
          <p:cNvSpPr>
            <a:spLocks noGrp="1"/>
          </p:cNvSpPr>
          <p:nvPr>
            <p:ph type="dt" sz="half" idx="10"/>
          </p:nvPr>
        </p:nvSpPr>
        <p:spPr/>
        <p:txBody>
          <a:bodyPr/>
          <a:lstStyle/>
          <a:p>
            <a:fld id="{7069AA69-A5F7-47ED-99A4-BD092D1E3C0C}" type="datetimeFigureOut">
              <a:rPr lang="en-US" smtClean="0"/>
              <a:t>8/28/2023</a:t>
            </a:fld>
            <a:endParaRPr lang="en-US"/>
          </a:p>
        </p:txBody>
      </p:sp>
      <p:sp>
        <p:nvSpPr>
          <p:cNvPr id="5" name="Footer Placeholder 4">
            <a:extLst>
              <a:ext uri="{FF2B5EF4-FFF2-40B4-BE49-F238E27FC236}">
                <a16:creationId xmlns:a16="http://schemas.microsoft.com/office/drawing/2014/main" id="{09A7C7F0-3CE9-30BF-6D02-3DFDDCB7D3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C10B40-3727-0121-9AE5-DA571607B74B}"/>
              </a:ext>
            </a:extLst>
          </p:cNvPr>
          <p:cNvSpPr>
            <a:spLocks noGrp="1"/>
          </p:cNvSpPr>
          <p:nvPr>
            <p:ph type="sldNum" sz="quarter" idx="12"/>
          </p:nvPr>
        </p:nvSpPr>
        <p:spPr/>
        <p:txBody>
          <a:bodyPr/>
          <a:lstStyle/>
          <a:p>
            <a:fld id="{9776B72C-C68C-4476-A524-30F13576032A}" type="slidenum">
              <a:rPr lang="en-US" smtClean="0"/>
              <a:t>‹#›</a:t>
            </a:fld>
            <a:endParaRPr lang="en-US"/>
          </a:p>
        </p:txBody>
      </p:sp>
    </p:spTree>
    <p:extLst>
      <p:ext uri="{BB962C8B-B14F-4D97-AF65-F5344CB8AC3E}">
        <p14:creationId xmlns:p14="http://schemas.microsoft.com/office/powerpoint/2010/main" val="120128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2DCFC-2F65-EB9E-3FA8-A227B6DA85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F09396-E096-9D28-F5BF-04EF6E41E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BC0349-052A-91F8-1F94-28828E9178BF}"/>
              </a:ext>
            </a:extLst>
          </p:cNvPr>
          <p:cNvSpPr>
            <a:spLocks noGrp="1"/>
          </p:cNvSpPr>
          <p:nvPr>
            <p:ph type="dt" sz="half" idx="10"/>
          </p:nvPr>
        </p:nvSpPr>
        <p:spPr/>
        <p:txBody>
          <a:bodyPr/>
          <a:lstStyle/>
          <a:p>
            <a:fld id="{7069AA69-A5F7-47ED-99A4-BD092D1E3C0C}" type="datetimeFigureOut">
              <a:rPr lang="en-US" smtClean="0"/>
              <a:t>8/28/2023</a:t>
            </a:fld>
            <a:endParaRPr lang="en-US"/>
          </a:p>
        </p:txBody>
      </p:sp>
      <p:sp>
        <p:nvSpPr>
          <p:cNvPr id="5" name="Footer Placeholder 4">
            <a:extLst>
              <a:ext uri="{FF2B5EF4-FFF2-40B4-BE49-F238E27FC236}">
                <a16:creationId xmlns:a16="http://schemas.microsoft.com/office/drawing/2014/main" id="{7350815F-7F10-BD47-735F-F0BAE3C7CF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96B9A1-6CA6-C157-EF2F-AFAEB5B6730F}"/>
              </a:ext>
            </a:extLst>
          </p:cNvPr>
          <p:cNvSpPr>
            <a:spLocks noGrp="1"/>
          </p:cNvSpPr>
          <p:nvPr>
            <p:ph type="sldNum" sz="quarter" idx="12"/>
          </p:nvPr>
        </p:nvSpPr>
        <p:spPr/>
        <p:txBody>
          <a:bodyPr/>
          <a:lstStyle/>
          <a:p>
            <a:fld id="{9776B72C-C68C-4476-A524-30F13576032A}" type="slidenum">
              <a:rPr lang="en-US" smtClean="0"/>
              <a:t>‹#›</a:t>
            </a:fld>
            <a:endParaRPr lang="en-US"/>
          </a:p>
        </p:txBody>
      </p:sp>
    </p:spTree>
    <p:extLst>
      <p:ext uri="{BB962C8B-B14F-4D97-AF65-F5344CB8AC3E}">
        <p14:creationId xmlns:p14="http://schemas.microsoft.com/office/powerpoint/2010/main" val="1802562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97D0BD-65C6-1724-0B6B-286EAFBAE2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88F058-BAF3-122A-2AE3-7EDB93F35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EF55E4-03C4-B45A-18B1-3363A73A7CAD}"/>
              </a:ext>
            </a:extLst>
          </p:cNvPr>
          <p:cNvSpPr>
            <a:spLocks noGrp="1"/>
          </p:cNvSpPr>
          <p:nvPr>
            <p:ph type="dt" sz="half" idx="10"/>
          </p:nvPr>
        </p:nvSpPr>
        <p:spPr/>
        <p:txBody>
          <a:bodyPr/>
          <a:lstStyle/>
          <a:p>
            <a:fld id="{7069AA69-A5F7-47ED-99A4-BD092D1E3C0C}" type="datetimeFigureOut">
              <a:rPr lang="en-US" smtClean="0"/>
              <a:t>8/28/2023</a:t>
            </a:fld>
            <a:endParaRPr lang="en-US"/>
          </a:p>
        </p:txBody>
      </p:sp>
      <p:sp>
        <p:nvSpPr>
          <p:cNvPr id="5" name="Footer Placeholder 4">
            <a:extLst>
              <a:ext uri="{FF2B5EF4-FFF2-40B4-BE49-F238E27FC236}">
                <a16:creationId xmlns:a16="http://schemas.microsoft.com/office/drawing/2014/main" id="{030C2D79-8BFC-2622-5812-8DBC178782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C0C3E2-54D5-B842-CA48-ACCB368D3B55}"/>
              </a:ext>
            </a:extLst>
          </p:cNvPr>
          <p:cNvSpPr>
            <a:spLocks noGrp="1"/>
          </p:cNvSpPr>
          <p:nvPr>
            <p:ph type="sldNum" sz="quarter" idx="12"/>
          </p:nvPr>
        </p:nvSpPr>
        <p:spPr/>
        <p:txBody>
          <a:bodyPr/>
          <a:lstStyle/>
          <a:p>
            <a:fld id="{9776B72C-C68C-4476-A524-30F13576032A}" type="slidenum">
              <a:rPr lang="en-US" smtClean="0"/>
              <a:t>‹#›</a:t>
            </a:fld>
            <a:endParaRPr lang="en-US"/>
          </a:p>
        </p:txBody>
      </p:sp>
    </p:spTree>
    <p:extLst>
      <p:ext uri="{BB962C8B-B14F-4D97-AF65-F5344CB8AC3E}">
        <p14:creationId xmlns:p14="http://schemas.microsoft.com/office/powerpoint/2010/main" val="1931715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1BB4D-CC01-2308-3583-BC1EDAB933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9E01B6-C92D-14AC-2FED-5A46377E37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FA4DBB-8D55-AFFF-555B-ED01244E385A}"/>
              </a:ext>
            </a:extLst>
          </p:cNvPr>
          <p:cNvSpPr>
            <a:spLocks noGrp="1"/>
          </p:cNvSpPr>
          <p:nvPr>
            <p:ph type="dt" sz="half" idx="10"/>
          </p:nvPr>
        </p:nvSpPr>
        <p:spPr/>
        <p:txBody>
          <a:bodyPr/>
          <a:lstStyle/>
          <a:p>
            <a:fld id="{7069AA69-A5F7-47ED-99A4-BD092D1E3C0C}" type="datetimeFigureOut">
              <a:rPr lang="en-US" smtClean="0"/>
              <a:t>8/28/2023</a:t>
            </a:fld>
            <a:endParaRPr lang="en-US"/>
          </a:p>
        </p:txBody>
      </p:sp>
      <p:sp>
        <p:nvSpPr>
          <p:cNvPr id="5" name="Footer Placeholder 4">
            <a:extLst>
              <a:ext uri="{FF2B5EF4-FFF2-40B4-BE49-F238E27FC236}">
                <a16:creationId xmlns:a16="http://schemas.microsoft.com/office/drawing/2014/main" id="{0555A64A-7840-E272-77EA-3E5F6307F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B5D3B1-D29E-67D3-72B9-B57674BEA8F3}"/>
              </a:ext>
            </a:extLst>
          </p:cNvPr>
          <p:cNvSpPr>
            <a:spLocks noGrp="1"/>
          </p:cNvSpPr>
          <p:nvPr>
            <p:ph type="sldNum" sz="quarter" idx="12"/>
          </p:nvPr>
        </p:nvSpPr>
        <p:spPr/>
        <p:txBody>
          <a:bodyPr/>
          <a:lstStyle/>
          <a:p>
            <a:fld id="{9776B72C-C68C-4476-A524-30F13576032A}" type="slidenum">
              <a:rPr lang="en-US" smtClean="0"/>
              <a:t>‹#›</a:t>
            </a:fld>
            <a:endParaRPr lang="en-US"/>
          </a:p>
        </p:txBody>
      </p:sp>
    </p:spTree>
    <p:extLst>
      <p:ext uri="{BB962C8B-B14F-4D97-AF65-F5344CB8AC3E}">
        <p14:creationId xmlns:p14="http://schemas.microsoft.com/office/powerpoint/2010/main" val="2305320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2A949-3D0F-3039-00C2-3EE4BA7ABB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64105E-984E-E868-F034-52385F0018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714892-0FA3-934C-A780-AB83E3898899}"/>
              </a:ext>
            </a:extLst>
          </p:cNvPr>
          <p:cNvSpPr>
            <a:spLocks noGrp="1"/>
          </p:cNvSpPr>
          <p:nvPr>
            <p:ph type="dt" sz="half" idx="10"/>
          </p:nvPr>
        </p:nvSpPr>
        <p:spPr/>
        <p:txBody>
          <a:bodyPr/>
          <a:lstStyle/>
          <a:p>
            <a:fld id="{7069AA69-A5F7-47ED-99A4-BD092D1E3C0C}" type="datetimeFigureOut">
              <a:rPr lang="en-US" smtClean="0"/>
              <a:t>8/28/2023</a:t>
            </a:fld>
            <a:endParaRPr lang="en-US"/>
          </a:p>
        </p:txBody>
      </p:sp>
      <p:sp>
        <p:nvSpPr>
          <p:cNvPr id="5" name="Footer Placeholder 4">
            <a:extLst>
              <a:ext uri="{FF2B5EF4-FFF2-40B4-BE49-F238E27FC236}">
                <a16:creationId xmlns:a16="http://schemas.microsoft.com/office/drawing/2014/main" id="{BE1F0BDF-6D72-41D6-DF59-4BC044FBDE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CB722D-1A42-860E-54A5-9DD420C6F195}"/>
              </a:ext>
            </a:extLst>
          </p:cNvPr>
          <p:cNvSpPr>
            <a:spLocks noGrp="1"/>
          </p:cNvSpPr>
          <p:nvPr>
            <p:ph type="sldNum" sz="quarter" idx="12"/>
          </p:nvPr>
        </p:nvSpPr>
        <p:spPr/>
        <p:txBody>
          <a:bodyPr/>
          <a:lstStyle/>
          <a:p>
            <a:fld id="{9776B72C-C68C-4476-A524-30F13576032A}" type="slidenum">
              <a:rPr lang="en-US" smtClean="0"/>
              <a:t>‹#›</a:t>
            </a:fld>
            <a:endParaRPr lang="en-US"/>
          </a:p>
        </p:txBody>
      </p:sp>
    </p:spTree>
    <p:extLst>
      <p:ext uri="{BB962C8B-B14F-4D97-AF65-F5344CB8AC3E}">
        <p14:creationId xmlns:p14="http://schemas.microsoft.com/office/powerpoint/2010/main" val="2902132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6270-5FEE-2720-1718-18F137A451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7BADAB-6F3D-CEF3-8647-D75439356B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9ADDB5-5F42-529E-0324-F567558508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FED14E-2C93-C772-15E2-F30D7D54ED5A}"/>
              </a:ext>
            </a:extLst>
          </p:cNvPr>
          <p:cNvSpPr>
            <a:spLocks noGrp="1"/>
          </p:cNvSpPr>
          <p:nvPr>
            <p:ph type="dt" sz="half" idx="10"/>
          </p:nvPr>
        </p:nvSpPr>
        <p:spPr/>
        <p:txBody>
          <a:bodyPr/>
          <a:lstStyle/>
          <a:p>
            <a:fld id="{7069AA69-A5F7-47ED-99A4-BD092D1E3C0C}" type="datetimeFigureOut">
              <a:rPr lang="en-US" smtClean="0"/>
              <a:t>8/28/2023</a:t>
            </a:fld>
            <a:endParaRPr lang="en-US"/>
          </a:p>
        </p:txBody>
      </p:sp>
      <p:sp>
        <p:nvSpPr>
          <p:cNvPr id="6" name="Footer Placeholder 5">
            <a:extLst>
              <a:ext uri="{FF2B5EF4-FFF2-40B4-BE49-F238E27FC236}">
                <a16:creationId xmlns:a16="http://schemas.microsoft.com/office/drawing/2014/main" id="{E479D7E0-036A-F8FF-EE5B-94BBF824BC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5DB38B-3C67-A06F-442D-90291337DCC2}"/>
              </a:ext>
            </a:extLst>
          </p:cNvPr>
          <p:cNvSpPr>
            <a:spLocks noGrp="1"/>
          </p:cNvSpPr>
          <p:nvPr>
            <p:ph type="sldNum" sz="quarter" idx="12"/>
          </p:nvPr>
        </p:nvSpPr>
        <p:spPr/>
        <p:txBody>
          <a:bodyPr/>
          <a:lstStyle/>
          <a:p>
            <a:fld id="{9776B72C-C68C-4476-A524-30F13576032A}" type="slidenum">
              <a:rPr lang="en-US" smtClean="0"/>
              <a:t>‹#›</a:t>
            </a:fld>
            <a:endParaRPr lang="en-US"/>
          </a:p>
        </p:txBody>
      </p:sp>
    </p:spTree>
    <p:extLst>
      <p:ext uri="{BB962C8B-B14F-4D97-AF65-F5344CB8AC3E}">
        <p14:creationId xmlns:p14="http://schemas.microsoft.com/office/powerpoint/2010/main" val="1781152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FA6C9-0521-21C7-391D-931928631E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AD95DC-DF4A-45B3-97FD-9514CAAD16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F7ECC4-6227-141C-E06E-55EBDBBFD4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2AEB17-A90B-A825-CA31-038A050226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6B20EE-C933-0DA1-5118-10369FF40C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A385CB-7F17-FC74-37C2-F4AC875004C7}"/>
              </a:ext>
            </a:extLst>
          </p:cNvPr>
          <p:cNvSpPr>
            <a:spLocks noGrp="1"/>
          </p:cNvSpPr>
          <p:nvPr>
            <p:ph type="dt" sz="half" idx="10"/>
          </p:nvPr>
        </p:nvSpPr>
        <p:spPr/>
        <p:txBody>
          <a:bodyPr/>
          <a:lstStyle/>
          <a:p>
            <a:fld id="{7069AA69-A5F7-47ED-99A4-BD092D1E3C0C}" type="datetimeFigureOut">
              <a:rPr lang="en-US" smtClean="0"/>
              <a:t>8/28/2023</a:t>
            </a:fld>
            <a:endParaRPr lang="en-US"/>
          </a:p>
        </p:txBody>
      </p:sp>
      <p:sp>
        <p:nvSpPr>
          <p:cNvPr id="8" name="Footer Placeholder 7">
            <a:extLst>
              <a:ext uri="{FF2B5EF4-FFF2-40B4-BE49-F238E27FC236}">
                <a16:creationId xmlns:a16="http://schemas.microsoft.com/office/drawing/2014/main" id="{314816B6-9012-55F8-59D5-E0182C8641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C6E766-80A3-121C-4A4F-2533469A9E2E}"/>
              </a:ext>
            </a:extLst>
          </p:cNvPr>
          <p:cNvSpPr>
            <a:spLocks noGrp="1"/>
          </p:cNvSpPr>
          <p:nvPr>
            <p:ph type="sldNum" sz="quarter" idx="12"/>
          </p:nvPr>
        </p:nvSpPr>
        <p:spPr/>
        <p:txBody>
          <a:bodyPr/>
          <a:lstStyle/>
          <a:p>
            <a:fld id="{9776B72C-C68C-4476-A524-30F13576032A}" type="slidenum">
              <a:rPr lang="en-US" smtClean="0"/>
              <a:t>‹#›</a:t>
            </a:fld>
            <a:endParaRPr lang="en-US"/>
          </a:p>
        </p:txBody>
      </p:sp>
    </p:spTree>
    <p:extLst>
      <p:ext uri="{BB962C8B-B14F-4D97-AF65-F5344CB8AC3E}">
        <p14:creationId xmlns:p14="http://schemas.microsoft.com/office/powerpoint/2010/main" val="1631669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599C8-1A01-6F35-6521-EBF9FAD112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5DE211-AEDC-3C03-3F5C-B61C4A871BBC}"/>
              </a:ext>
            </a:extLst>
          </p:cNvPr>
          <p:cNvSpPr>
            <a:spLocks noGrp="1"/>
          </p:cNvSpPr>
          <p:nvPr>
            <p:ph type="dt" sz="half" idx="10"/>
          </p:nvPr>
        </p:nvSpPr>
        <p:spPr/>
        <p:txBody>
          <a:bodyPr/>
          <a:lstStyle/>
          <a:p>
            <a:fld id="{7069AA69-A5F7-47ED-99A4-BD092D1E3C0C}" type="datetimeFigureOut">
              <a:rPr lang="en-US" smtClean="0"/>
              <a:t>8/28/2023</a:t>
            </a:fld>
            <a:endParaRPr lang="en-US"/>
          </a:p>
        </p:txBody>
      </p:sp>
      <p:sp>
        <p:nvSpPr>
          <p:cNvPr id="4" name="Footer Placeholder 3">
            <a:extLst>
              <a:ext uri="{FF2B5EF4-FFF2-40B4-BE49-F238E27FC236}">
                <a16:creationId xmlns:a16="http://schemas.microsoft.com/office/drawing/2014/main" id="{82A66592-59B5-B502-94C1-D8F903164E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CC072F-B124-DF6B-BF9B-910F92696C16}"/>
              </a:ext>
            </a:extLst>
          </p:cNvPr>
          <p:cNvSpPr>
            <a:spLocks noGrp="1"/>
          </p:cNvSpPr>
          <p:nvPr>
            <p:ph type="sldNum" sz="quarter" idx="12"/>
          </p:nvPr>
        </p:nvSpPr>
        <p:spPr/>
        <p:txBody>
          <a:bodyPr/>
          <a:lstStyle/>
          <a:p>
            <a:fld id="{9776B72C-C68C-4476-A524-30F13576032A}" type="slidenum">
              <a:rPr lang="en-US" smtClean="0"/>
              <a:t>‹#›</a:t>
            </a:fld>
            <a:endParaRPr lang="en-US"/>
          </a:p>
        </p:txBody>
      </p:sp>
    </p:spTree>
    <p:extLst>
      <p:ext uri="{BB962C8B-B14F-4D97-AF65-F5344CB8AC3E}">
        <p14:creationId xmlns:p14="http://schemas.microsoft.com/office/powerpoint/2010/main" val="2440215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CCD52C-9D02-95DE-3287-87ADA8E266E4}"/>
              </a:ext>
            </a:extLst>
          </p:cNvPr>
          <p:cNvSpPr>
            <a:spLocks noGrp="1"/>
          </p:cNvSpPr>
          <p:nvPr>
            <p:ph type="dt" sz="half" idx="10"/>
          </p:nvPr>
        </p:nvSpPr>
        <p:spPr/>
        <p:txBody>
          <a:bodyPr/>
          <a:lstStyle/>
          <a:p>
            <a:fld id="{7069AA69-A5F7-47ED-99A4-BD092D1E3C0C}" type="datetimeFigureOut">
              <a:rPr lang="en-US" smtClean="0"/>
              <a:t>8/28/2023</a:t>
            </a:fld>
            <a:endParaRPr lang="en-US"/>
          </a:p>
        </p:txBody>
      </p:sp>
      <p:sp>
        <p:nvSpPr>
          <p:cNvPr id="3" name="Footer Placeholder 2">
            <a:extLst>
              <a:ext uri="{FF2B5EF4-FFF2-40B4-BE49-F238E27FC236}">
                <a16:creationId xmlns:a16="http://schemas.microsoft.com/office/drawing/2014/main" id="{9E0F797F-FFA7-E53D-1293-0843C846F9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DED4C2-0AF3-2A52-A7A6-80BF868337C0}"/>
              </a:ext>
            </a:extLst>
          </p:cNvPr>
          <p:cNvSpPr>
            <a:spLocks noGrp="1"/>
          </p:cNvSpPr>
          <p:nvPr>
            <p:ph type="sldNum" sz="quarter" idx="12"/>
          </p:nvPr>
        </p:nvSpPr>
        <p:spPr/>
        <p:txBody>
          <a:bodyPr/>
          <a:lstStyle/>
          <a:p>
            <a:fld id="{9776B72C-C68C-4476-A524-30F13576032A}" type="slidenum">
              <a:rPr lang="en-US" smtClean="0"/>
              <a:t>‹#›</a:t>
            </a:fld>
            <a:endParaRPr lang="en-US"/>
          </a:p>
        </p:txBody>
      </p:sp>
    </p:spTree>
    <p:extLst>
      <p:ext uri="{BB962C8B-B14F-4D97-AF65-F5344CB8AC3E}">
        <p14:creationId xmlns:p14="http://schemas.microsoft.com/office/powerpoint/2010/main" val="4184458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9B7E6-53A2-62DE-421A-0DA5F640F5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8D3D52-6B27-BB65-191D-866B371405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87D41C-BAE8-9F63-B4BE-31D24EA5EA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E7767C-4B61-49CD-50F9-87260A443360}"/>
              </a:ext>
            </a:extLst>
          </p:cNvPr>
          <p:cNvSpPr>
            <a:spLocks noGrp="1"/>
          </p:cNvSpPr>
          <p:nvPr>
            <p:ph type="dt" sz="half" idx="10"/>
          </p:nvPr>
        </p:nvSpPr>
        <p:spPr/>
        <p:txBody>
          <a:bodyPr/>
          <a:lstStyle/>
          <a:p>
            <a:fld id="{7069AA69-A5F7-47ED-99A4-BD092D1E3C0C}" type="datetimeFigureOut">
              <a:rPr lang="en-US" smtClean="0"/>
              <a:t>8/28/2023</a:t>
            </a:fld>
            <a:endParaRPr lang="en-US"/>
          </a:p>
        </p:txBody>
      </p:sp>
      <p:sp>
        <p:nvSpPr>
          <p:cNvPr id="6" name="Footer Placeholder 5">
            <a:extLst>
              <a:ext uri="{FF2B5EF4-FFF2-40B4-BE49-F238E27FC236}">
                <a16:creationId xmlns:a16="http://schemas.microsoft.com/office/drawing/2014/main" id="{C86ADD0F-D1AC-9D71-272C-8CF8B70214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3E1CD5-E4B4-ACB0-B409-F4D066247F70}"/>
              </a:ext>
            </a:extLst>
          </p:cNvPr>
          <p:cNvSpPr>
            <a:spLocks noGrp="1"/>
          </p:cNvSpPr>
          <p:nvPr>
            <p:ph type="sldNum" sz="quarter" idx="12"/>
          </p:nvPr>
        </p:nvSpPr>
        <p:spPr/>
        <p:txBody>
          <a:bodyPr/>
          <a:lstStyle/>
          <a:p>
            <a:fld id="{9776B72C-C68C-4476-A524-30F13576032A}" type="slidenum">
              <a:rPr lang="en-US" smtClean="0"/>
              <a:t>‹#›</a:t>
            </a:fld>
            <a:endParaRPr lang="en-US"/>
          </a:p>
        </p:txBody>
      </p:sp>
    </p:spTree>
    <p:extLst>
      <p:ext uri="{BB962C8B-B14F-4D97-AF65-F5344CB8AC3E}">
        <p14:creationId xmlns:p14="http://schemas.microsoft.com/office/powerpoint/2010/main" val="302728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BB029-9874-6DB6-7C28-FFE43FBD19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E181FE-A840-D61F-8A1F-340A960819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08932D-2A9A-0711-B237-41F9061CA8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BD5DD-9616-2368-2092-A32816250CB5}"/>
              </a:ext>
            </a:extLst>
          </p:cNvPr>
          <p:cNvSpPr>
            <a:spLocks noGrp="1"/>
          </p:cNvSpPr>
          <p:nvPr>
            <p:ph type="dt" sz="half" idx="10"/>
          </p:nvPr>
        </p:nvSpPr>
        <p:spPr/>
        <p:txBody>
          <a:bodyPr/>
          <a:lstStyle/>
          <a:p>
            <a:fld id="{7069AA69-A5F7-47ED-99A4-BD092D1E3C0C}" type="datetimeFigureOut">
              <a:rPr lang="en-US" smtClean="0"/>
              <a:t>8/28/2023</a:t>
            </a:fld>
            <a:endParaRPr lang="en-US"/>
          </a:p>
        </p:txBody>
      </p:sp>
      <p:sp>
        <p:nvSpPr>
          <p:cNvPr id="6" name="Footer Placeholder 5">
            <a:extLst>
              <a:ext uri="{FF2B5EF4-FFF2-40B4-BE49-F238E27FC236}">
                <a16:creationId xmlns:a16="http://schemas.microsoft.com/office/drawing/2014/main" id="{6D6B8460-161D-9453-3778-91E15BD415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C5FFCD-40B0-0A59-60EC-404C27392489}"/>
              </a:ext>
            </a:extLst>
          </p:cNvPr>
          <p:cNvSpPr>
            <a:spLocks noGrp="1"/>
          </p:cNvSpPr>
          <p:nvPr>
            <p:ph type="sldNum" sz="quarter" idx="12"/>
          </p:nvPr>
        </p:nvSpPr>
        <p:spPr/>
        <p:txBody>
          <a:bodyPr/>
          <a:lstStyle/>
          <a:p>
            <a:fld id="{9776B72C-C68C-4476-A524-30F13576032A}" type="slidenum">
              <a:rPr lang="en-US" smtClean="0"/>
              <a:t>‹#›</a:t>
            </a:fld>
            <a:endParaRPr lang="en-US"/>
          </a:p>
        </p:txBody>
      </p:sp>
    </p:spTree>
    <p:extLst>
      <p:ext uri="{BB962C8B-B14F-4D97-AF65-F5344CB8AC3E}">
        <p14:creationId xmlns:p14="http://schemas.microsoft.com/office/powerpoint/2010/main" val="3185906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3D3C89-B66C-799D-798B-66ECB0D201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300342-AB65-ED7B-327B-C14CF58A0A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C3C928-B696-5DB8-C28E-7C0461B49F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69AA69-A5F7-47ED-99A4-BD092D1E3C0C}" type="datetimeFigureOut">
              <a:rPr lang="en-US" smtClean="0"/>
              <a:t>8/28/2023</a:t>
            </a:fld>
            <a:endParaRPr lang="en-US"/>
          </a:p>
        </p:txBody>
      </p:sp>
      <p:sp>
        <p:nvSpPr>
          <p:cNvPr id="5" name="Footer Placeholder 4">
            <a:extLst>
              <a:ext uri="{FF2B5EF4-FFF2-40B4-BE49-F238E27FC236}">
                <a16:creationId xmlns:a16="http://schemas.microsoft.com/office/drawing/2014/main" id="{6050A74C-EAB7-8A97-5B01-EF50FB1EDA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AA3A21-A93E-C876-4C7F-4694487741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76B72C-C68C-4476-A524-30F13576032A}" type="slidenum">
              <a:rPr lang="en-US" smtClean="0"/>
              <a:t>‹#›</a:t>
            </a:fld>
            <a:endParaRPr lang="en-US"/>
          </a:p>
        </p:txBody>
      </p:sp>
    </p:spTree>
    <p:extLst>
      <p:ext uri="{BB962C8B-B14F-4D97-AF65-F5344CB8AC3E}">
        <p14:creationId xmlns:p14="http://schemas.microsoft.com/office/powerpoint/2010/main" val="4279723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741FB75-AE12-12A6-EBCA-AA469C02F4F2}"/>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Friends and family</a:t>
            </a:r>
          </a:p>
        </p:txBody>
      </p:sp>
      <p:sp>
        <p:nvSpPr>
          <p:cNvPr id="3" name="Subtitle 2">
            <a:extLst>
              <a:ext uri="{FF2B5EF4-FFF2-40B4-BE49-F238E27FC236}">
                <a16:creationId xmlns:a16="http://schemas.microsoft.com/office/drawing/2014/main" id="{D34C9543-808F-E0F3-5447-20104A3891AD}"/>
              </a:ext>
            </a:extLst>
          </p:cNvPr>
          <p:cNvSpPr>
            <a:spLocks noGrp="1"/>
          </p:cNvSpPr>
          <p:nvPr>
            <p:ph type="subTitle" idx="1"/>
          </p:nvPr>
        </p:nvSpPr>
        <p:spPr>
          <a:xfrm>
            <a:off x="1350682" y="4870824"/>
            <a:ext cx="10005951" cy="1458258"/>
          </a:xfrm>
        </p:spPr>
        <p:txBody>
          <a:bodyPr anchor="ctr">
            <a:normAutofit/>
          </a:bodyPr>
          <a:lstStyle/>
          <a:p>
            <a:pPr algn="l"/>
            <a:r>
              <a:rPr lang="en-US" dirty="0"/>
              <a:t>32 Relative pronouns</a:t>
            </a:r>
            <a:endParaRPr lang="en-US"/>
          </a:p>
        </p:txBody>
      </p:sp>
    </p:spTree>
    <p:extLst>
      <p:ext uri="{BB962C8B-B14F-4D97-AF65-F5344CB8AC3E}">
        <p14:creationId xmlns:p14="http://schemas.microsoft.com/office/powerpoint/2010/main" val="424935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2C7348-1CF3-4E08-6AC5-3410640638A6}"/>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Put these sentences together</a:t>
            </a:r>
          </a:p>
        </p:txBody>
      </p:sp>
      <p:graphicFrame>
        <p:nvGraphicFramePr>
          <p:cNvPr id="4" name="Table 4">
            <a:extLst>
              <a:ext uri="{FF2B5EF4-FFF2-40B4-BE49-F238E27FC236}">
                <a16:creationId xmlns:a16="http://schemas.microsoft.com/office/drawing/2014/main" id="{834D5011-27A9-0205-BA20-E4B611EEC6F7}"/>
              </a:ext>
            </a:extLst>
          </p:cNvPr>
          <p:cNvGraphicFramePr>
            <a:graphicFrameLocks/>
          </p:cNvGraphicFramePr>
          <p:nvPr>
            <p:extLst>
              <p:ext uri="{D42A27DB-BD31-4B8C-83A1-F6EECF244321}">
                <p14:modId xmlns:p14="http://schemas.microsoft.com/office/powerpoint/2010/main" val="3828595949"/>
              </p:ext>
            </p:extLst>
          </p:nvPr>
        </p:nvGraphicFramePr>
        <p:xfrm>
          <a:off x="432224" y="1948154"/>
          <a:ext cx="11327551" cy="4598400"/>
        </p:xfrm>
        <a:graphic>
          <a:graphicData uri="http://schemas.openxmlformats.org/drawingml/2006/table">
            <a:tbl>
              <a:tblPr firstRow="1" bandRow="1">
                <a:tableStyleId>{5940675A-B579-460E-94D1-54222C63F5DA}</a:tableStyleId>
              </a:tblPr>
              <a:tblGrid>
                <a:gridCol w="3897536">
                  <a:extLst>
                    <a:ext uri="{9D8B030D-6E8A-4147-A177-3AD203B41FA5}">
                      <a16:colId xmlns:a16="http://schemas.microsoft.com/office/drawing/2014/main" val="2725892453"/>
                    </a:ext>
                  </a:extLst>
                </a:gridCol>
                <a:gridCol w="3881178">
                  <a:extLst>
                    <a:ext uri="{9D8B030D-6E8A-4147-A177-3AD203B41FA5}">
                      <a16:colId xmlns:a16="http://schemas.microsoft.com/office/drawing/2014/main" val="106026501"/>
                    </a:ext>
                  </a:extLst>
                </a:gridCol>
                <a:gridCol w="3548837">
                  <a:extLst>
                    <a:ext uri="{9D8B030D-6E8A-4147-A177-3AD203B41FA5}">
                      <a16:colId xmlns:a16="http://schemas.microsoft.com/office/drawing/2014/main" val="1433446434"/>
                    </a:ext>
                  </a:extLst>
                </a:gridCol>
              </a:tblGrid>
              <a:tr h="484632">
                <a:tc>
                  <a:txBody>
                    <a:bodyPr/>
                    <a:lstStyle/>
                    <a:p>
                      <a:r>
                        <a:rPr lang="en-US" sz="1700" dirty="0"/>
                        <a:t>I am meeting my friends at the park.</a:t>
                      </a:r>
                    </a:p>
                  </a:txBody>
                  <a:tcPr marL="84827" marR="84827" marT="42414" marB="4241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700" dirty="0"/>
                        <a:t>We used to play in the park.</a:t>
                      </a:r>
                    </a:p>
                  </a:txBody>
                  <a:tcPr marL="84827" marR="84827" marT="42414" marB="4241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700" dirty="0"/>
                        <a:t>I am meeting my friends at the park where we used to play.</a:t>
                      </a:r>
                    </a:p>
                  </a:txBody>
                  <a:tcPr marL="84827" marR="84827" marT="42414" marB="4241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522817419"/>
                  </a:ext>
                </a:extLst>
              </a:tr>
              <a:tr h="484632">
                <a:tc>
                  <a:txBody>
                    <a:bodyPr/>
                    <a:lstStyle/>
                    <a:p>
                      <a:r>
                        <a:rPr lang="en-US" sz="1700" dirty="0"/>
                        <a:t>We are planning to have a family picnic at the beach.</a:t>
                      </a:r>
                    </a:p>
                  </a:txBody>
                  <a:tcPr marL="84827" marR="84827" marT="42414" marB="4241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700" dirty="0"/>
                        <a:t>We can relax and enjoy at the beach.</a:t>
                      </a:r>
                    </a:p>
                  </a:txBody>
                  <a:tcPr marL="84827" marR="84827" marT="42414" marB="4241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en-US" sz="1700" dirty="0"/>
                    </a:p>
                  </a:txBody>
                  <a:tcPr marL="84827" marR="84827" marT="42414" marB="4241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4050685079"/>
                  </a:ext>
                </a:extLst>
              </a:tr>
              <a:tr h="484632">
                <a:tc>
                  <a:txBody>
                    <a:bodyPr/>
                    <a:lstStyle/>
                    <a:p>
                      <a:r>
                        <a:rPr lang="es-MX" sz="1700" dirty="0" err="1"/>
                        <a:t>We</a:t>
                      </a:r>
                      <a:r>
                        <a:rPr lang="es-MX" sz="1700" dirty="0"/>
                        <a:t> </a:t>
                      </a:r>
                      <a:r>
                        <a:rPr lang="es-MX" sz="1700" dirty="0" err="1"/>
                        <a:t>have</a:t>
                      </a:r>
                      <a:r>
                        <a:rPr lang="es-MX" sz="1700" dirty="0"/>
                        <a:t> </a:t>
                      </a:r>
                      <a:r>
                        <a:rPr lang="es-MX" sz="1700" dirty="0" err="1"/>
                        <a:t>the</a:t>
                      </a:r>
                      <a:r>
                        <a:rPr lang="es-MX" sz="1700" dirty="0"/>
                        <a:t> </a:t>
                      </a:r>
                      <a:r>
                        <a:rPr lang="es-MX" sz="1700" dirty="0" err="1"/>
                        <a:t>best</a:t>
                      </a:r>
                      <a:r>
                        <a:rPr lang="es-MX" sz="1700" dirty="0"/>
                        <a:t> time in </a:t>
                      </a:r>
                      <a:r>
                        <a:rPr lang="es-MX" sz="1700" dirty="0" err="1"/>
                        <a:t>game</a:t>
                      </a:r>
                      <a:r>
                        <a:rPr lang="es-MX" sz="1700" dirty="0"/>
                        <a:t> </a:t>
                      </a:r>
                      <a:r>
                        <a:rPr lang="es-MX" sz="1700" dirty="0" err="1"/>
                        <a:t>night</a:t>
                      </a:r>
                      <a:r>
                        <a:rPr lang="es-MX" sz="1700" dirty="0"/>
                        <a:t>.</a:t>
                      </a:r>
                      <a:endParaRPr lang="en-US" sz="1700" dirty="0"/>
                    </a:p>
                  </a:txBody>
                  <a:tcPr marL="84827" marR="84827" marT="42414" marB="4241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s-MX" sz="1700" dirty="0" err="1"/>
                        <a:t>We</a:t>
                      </a:r>
                      <a:r>
                        <a:rPr lang="es-MX" sz="1700" dirty="0"/>
                        <a:t> </a:t>
                      </a:r>
                      <a:r>
                        <a:rPr lang="es-MX" sz="1700" dirty="0" err="1"/>
                        <a:t>always</a:t>
                      </a:r>
                      <a:r>
                        <a:rPr lang="es-MX" sz="1700" dirty="0"/>
                        <a:t> </a:t>
                      </a:r>
                      <a:r>
                        <a:rPr lang="es-MX" sz="1700" dirty="0" err="1"/>
                        <a:t>get</a:t>
                      </a:r>
                      <a:r>
                        <a:rPr lang="es-MX" sz="1700" dirty="0"/>
                        <a:t> </a:t>
                      </a:r>
                      <a:r>
                        <a:rPr lang="es-MX" sz="1700" dirty="0" err="1"/>
                        <a:t>together</a:t>
                      </a:r>
                      <a:r>
                        <a:rPr lang="es-MX" sz="1700" dirty="0"/>
                        <a:t> in </a:t>
                      </a:r>
                      <a:r>
                        <a:rPr lang="es-MX" sz="1700" dirty="0" err="1"/>
                        <a:t>game</a:t>
                      </a:r>
                      <a:r>
                        <a:rPr lang="es-MX" sz="1700" dirty="0"/>
                        <a:t> </a:t>
                      </a:r>
                      <a:r>
                        <a:rPr lang="es-MX" sz="1700" dirty="0" err="1"/>
                        <a:t>night</a:t>
                      </a:r>
                      <a:r>
                        <a:rPr lang="es-MX" sz="1700" dirty="0"/>
                        <a:t>.</a:t>
                      </a:r>
                      <a:endParaRPr lang="en-US" sz="1700" dirty="0"/>
                    </a:p>
                  </a:txBody>
                  <a:tcPr marL="84827" marR="84827" marT="42414" marB="4241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en-US" sz="1700"/>
                    </a:p>
                  </a:txBody>
                  <a:tcPr marL="84827" marR="84827" marT="42414" marB="4241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601462702"/>
                  </a:ext>
                </a:extLst>
              </a:tr>
              <a:tr h="4846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700" dirty="0" err="1"/>
                        <a:t>My</a:t>
                      </a:r>
                      <a:r>
                        <a:rPr lang="es-MX" sz="1700" dirty="0"/>
                        <a:t> </a:t>
                      </a:r>
                      <a:r>
                        <a:rPr lang="es-MX" sz="1700" dirty="0" err="1"/>
                        <a:t>cousins</a:t>
                      </a:r>
                      <a:r>
                        <a:rPr lang="es-MX" sz="1700" dirty="0"/>
                        <a:t> and I </a:t>
                      </a:r>
                      <a:r>
                        <a:rPr lang="es-MX" sz="1700" dirty="0" err="1"/>
                        <a:t>would</a:t>
                      </a:r>
                      <a:r>
                        <a:rPr lang="es-MX" sz="1700" dirty="0"/>
                        <a:t> </a:t>
                      </a:r>
                      <a:r>
                        <a:rPr lang="es-MX" sz="1700" dirty="0" err="1"/>
                        <a:t>go</a:t>
                      </a:r>
                      <a:r>
                        <a:rPr lang="es-MX" sz="1700" dirty="0"/>
                        <a:t> </a:t>
                      </a:r>
                      <a:r>
                        <a:rPr lang="es-MX" sz="1700" dirty="0" err="1"/>
                        <a:t>on</a:t>
                      </a:r>
                      <a:r>
                        <a:rPr lang="es-MX" sz="1700" dirty="0"/>
                        <a:t> </a:t>
                      </a:r>
                      <a:r>
                        <a:rPr lang="es-MX" sz="1700" dirty="0" err="1"/>
                        <a:t>road</a:t>
                      </a:r>
                      <a:r>
                        <a:rPr lang="es-MX" sz="1700" dirty="0"/>
                        <a:t> </a:t>
                      </a:r>
                      <a:r>
                        <a:rPr lang="es-MX" sz="1700" dirty="0" err="1"/>
                        <a:t>trips</a:t>
                      </a:r>
                      <a:r>
                        <a:rPr lang="es-MX" sz="1700" dirty="0"/>
                        <a:t>.</a:t>
                      </a:r>
                      <a:endParaRPr lang="en-US" sz="1700" dirty="0"/>
                    </a:p>
                  </a:txBody>
                  <a:tcPr marL="84827" marR="84827" marT="42414" marB="4241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700" dirty="0" err="1"/>
                        <a:t>We</a:t>
                      </a:r>
                      <a:r>
                        <a:rPr lang="es-MX" sz="1700" dirty="0"/>
                        <a:t> </a:t>
                      </a:r>
                      <a:r>
                        <a:rPr lang="es-MX" sz="1700" dirty="0" err="1"/>
                        <a:t>were</a:t>
                      </a:r>
                      <a:r>
                        <a:rPr lang="es-MX" sz="1700" dirty="0"/>
                        <a:t> </a:t>
                      </a:r>
                      <a:r>
                        <a:rPr lang="es-MX" sz="1700" dirty="0" err="1"/>
                        <a:t>teenagers</a:t>
                      </a:r>
                      <a:r>
                        <a:rPr lang="es-MX" sz="1700" dirty="0"/>
                        <a:t>.</a:t>
                      </a:r>
                      <a:endParaRPr lang="en-US" sz="1700" dirty="0"/>
                    </a:p>
                  </a:txBody>
                  <a:tcPr marL="84827" marR="84827" marT="42414" marB="4241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en-US" sz="1700"/>
                    </a:p>
                  </a:txBody>
                  <a:tcPr marL="84827" marR="84827" marT="42414" marB="4241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963813933"/>
                  </a:ext>
                </a:extLst>
              </a:tr>
              <a:tr h="484632">
                <a:tc>
                  <a:txBody>
                    <a:bodyPr/>
                    <a:lstStyle/>
                    <a:p>
                      <a:r>
                        <a:rPr lang="en-US" sz="1700" dirty="0"/>
                        <a:t>The cafeteria is beautiful.</a:t>
                      </a:r>
                    </a:p>
                  </a:txBody>
                  <a:tcPr marL="84827" marR="84827" marT="42414" marB="4241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700" dirty="0"/>
                        <a:t>We buy bread in the cafeteria.</a:t>
                      </a:r>
                    </a:p>
                  </a:txBody>
                  <a:tcPr marL="84827" marR="84827" marT="42414" marB="4241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en-US" sz="1700"/>
                    </a:p>
                  </a:txBody>
                  <a:tcPr marL="84827" marR="84827" marT="42414" marB="4241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887936396"/>
                  </a:ext>
                </a:extLst>
              </a:tr>
              <a:tr h="484632">
                <a:tc>
                  <a:txBody>
                    <a:bodyPr/>
                    <a:lstStyle/>
                    <a:p>
                      <a:r>
                        <a:rPr lang="es-MX" sz="1700" dirty="0"/>
                        <a:t>I </a:t>
                      </a:r>
                      <a:r>
                        <a:rPr lang="es-MX" sz="1700" dirty="0" err="1"/>
                        <a:t>love</a:t>
                      </a:r>
                      <a:r>
                        <a:rPr lang="es-MX" sz="1700" dirty="0"/>
                        <a:t> </a:t>
                      </a:r>
                      <a:r>
                        <a:rPr lang="es-MX" sz="1700" dirty="0" err="1"/>
                        <a:t>the</a:t>
                      </a:r>
                      <a:r>
                        <a:rPr lang="es-MX" sz="1700" dirty="0"/>
                        <a:t> </a:t>
                      </a:r>
                      <a:r>
                        <a:rPr lang="es-MX" sz="1700" dirty="0" err="1"/>
                        <a:t>days</a:t>
                      </a:r>
                      <a:r>
                        <a:rPr lang="es-MX" sz="1700" dirty="0"/>
                        <a:t>.</a:t>
                      </a:r>
                      <a:endParaRPr lang="en-US" sz="1700" dirty="0"/>
                    </a:p>
                  </a:txBody>
                  <a:tcPr marL="84827" marR="84827" marT="42414" marB="4241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700" dirty="0" err="1"/>
                        <a:t>My</a:t>
                      </a:r>
                      <a:r>
                        <a:rPr lang="es-MX" sz="1700" dirty="0"/>
                        <a:t> </a:t>
                      </a:r>
                      <a:r>
                        <a:rPr lang="es-MX" sz="1700" dirty="0" err="1"/>
                        <a:t>friends</a:t>
                      </a:r>
                      <a:r>
                        <a:rPr lang="es-MX" sz="1700" dirty="0"/>
                        <a:t> </a:t>
                      </a:r>
                      <a:r>
                        <a:rPr lang="es-MX" sz="1700" dirty="0" err="1"/>
                        <a:t>surprise</a:t>
                      </a:r>
                      <a:r>
                        <a:rPr lang="es-MX" sz="1700" dirty="0"/>
                        <a:t> me </a:t>
                      </a:r>
                      <a:r>
                        <a:rPr lang="es-MX" sz="1700" dirty="0" err="1"/>
                        <a:t>with</a:t>
                      </a:r>
                      <a:r>
                        <a:rPr lang="es-MX" sz="1700" dirty="0"/>
                        <a:t> </a:t>
                      </a:r>
                      <a:r>
                        <a:rPr lang="es-MX" sz="1700" dirty="0" err="1"/>
                        <a:t>their</a:t>
                      </a:r>
                      <a:r>
                        <a:rPr lang="es-MX" sz="1700" dirty="0"/>
                        <a:t> </a:t>
                      </a:r>
                      <a:r>
                        <a:rPr lang="es-MX" sz="1700" dirty="0" err="1"/>
                        <a:t>visits</a:t>
                      </a:r>
                      <a:r>
                        <a:rPr lang="es-MX" sz="1700" dirty="0"/>
                        <a:t>.</a:t>
                      </a:r>
                      <a:endParaRPr lang="en-US" sz="1700" dirty="0"/>
                    </a:p>
                  </a:txBody>
                  <a:tcPr marL="84827" marR="84827" marT="42414" marB="4241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en-US" sz="1700"/>
                    </a:p>
                  </a:txBody>
                  <a:tcPr marL="84827" marR="84827" marT="42414" marB="4241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114279236"/>
                  </a:ext>
                </a:extLst>
              </a:tr>
              <a:tr h="484632">
                <a:tc>
                  <a:txBody>
                    <a:bodyPr/>
                    <a:lstStyle/>
                    <a:p>
                      <a:r>
                        <a:rPr lang="en-US" sz="1700" dirty="0"/>
                        <a:t>Our family loves visiting Magical Towns.</a:t>
                      </a:r>
                    </a:p>
                  </a:txBody>
                  <a:tcPr marL="84827" marR="84827" marT="42414" marB="4241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700" dirty="0"/>
                        <a:t>We can enjoy nature in Magical Towns.</a:t>
                      </a:r>
                    </a:p>
                  </a:txBody>
                  <a:tcPr marL="84827" marR="84827" marT="42414" marB="4241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en-US" sz="1700"/>
                    </a:p>
                  </a:txBody>
                  <a:tcPr marL="84827" marR="84827" marT="42414" marB="4241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828217425"/>
                  </a:ext>
                </a:extLst>
              </a:tr>
              <a:tr h="484632">
                <a:tc>
                  <a:txBody>
                    <a:bodyPr/>
                    <a:lstStyle/>
                    <a:p>
                      <a:r>
                        <a:rPr lang="es-MX" sz="1700" dirty="0" err="1"/>
                        <a:t>The</a:t>
                      </a:r>
                      <a:r>
                        <a:rPr lang="es-MX" sz="1700" dirty="0"/>
                        <a:t> </a:t>
                      </a:r>
                      <a:r>
                        <a:rPr lang="es-MX" sz="1700" dirty="0" err="1"/>
                        <a:t>day</a:t>
                      </a:r>
                      <a:r>
                        <a:rPr lang="es-MX" sz="1700" dirty="0"/>
                        <a:t> </a:t>
                      </a:r>
                      <a:r>
                        <a:rPr lang="es-MX" sz="1700" dirty="0" err="1"/>
                        <a:t>was</a:t>
                      </a:r>
                      <a:r>
                        <a:rPr lang="es-MX" sz="1700" dirty="0"/>
                        <a:t> </a:t>
                      </a:r>
                      <a:r>
                        <a:rPr lang="es-MX" sz="1700" dirty="0" err="1"/>
                        <a:t>truly</a:t>
                      </a:r>
                      <a:r>
                        <a:rPr lang="es-MX" sz="1700" dirty="0"/>
                        <a:t> </a:t>
                      </a:r>
                      <a:r>
                        <a:rPr lang="es-MX" sz="1700" dirty="0" err="1"/>
                        <a:t>special</a:t>
                      </a:r>
                      <a:r>
                        <a:rPr lang="es-MX" sz="1700" dirty="0"/>
                        <a:t>.</a:t>
                      </a:r>
                      <a:endParaRPr lang="en-US" sz="1700" dirty="0"/>
                    </a:p>
                  </a:txBody>
                  <a:tcPr marL="84827" marR="84827" marT="42414" marB="4241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s-MX" sz="1700" dirty="0" err="1"/>
                        <a:t>We</a:t>
                      </a:r>
                      <a:r>
                        <a:rPr lang="es-MX" sz="1700" dirty="0"/>
                        <a:t> </a:t>
                      </a:r>
                      <a:r>
                        <a:rPr lang="es-MX" sz="1700" dirty="0" err="1"/>
                        <a:t>celebrated</a:t>
                      </a:r>
                      <a:r>
                        <a:rPr lang="es-MX" sz="1700" dirty="0"/>
                        <a:t> </a:t>
                      </a:r>
                      <a:r>
                        <a:rPr lang="es-MX" sz="1700" dirty="0" err="1"/>
                        <a:t>my</a:t>
                      </a:r>
                      <a:r>
                        <a:rPr lang="es-MX" sz="1700" dirty="0"/>
                        <a:t> </a:t>
                      </a:r>
                      <a:r>
                        <a:rPr lang="es-MX" sz="1700" dirty="0" err="1"/>
                        <a:t>grandma’s</a:t>
                      </a:r>
                      <a:r>
                        <a:rPr lang="es-MX" sz="1700" dirty="0"/>
                        <a:t> </a:t>
                      </a:r>
                      <a:r>
                        <a:rPr lang="es-MX" sz="1700" dirty="0" err="1"/>
                        <a:t>birthday</a:t>
                      </a:r>
                      <a:r>
                        <a:rPr lang="es-MX" sz="1700" dirty="0"/>
                        <a:t>.</a:t>
                      </a:r>
                      <a:endParaRPr lang="en-US" sz="1700" dirty="0"/>
                    </a:p>
                  </a:txBody>
                  <a:tcPr marL="84827" marR="84827" marT="42414" marB="4241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en-US" sz="1700"/>
                    </a:p>
                  </a:txBody>
                  <a:tcPr marL="84827" marR="84827" marT="42414" marB="4241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962274427"/>
                  </a:ext>
                </a:extLst>
              </a:tr>
              <a:tr h="484632">
                <a:tc>
                  <a:txBody>
                    <a:bodyPr/>
                    <a:lstStyle/>
                    <a:p>
                      <a:r>
                        <a:rPr lang="en-US" sz="1700" dirty="0"/>
                        <a:t>The hiking trail is long.</a:t>
                      </a:r>
                    </a:p>
                  </a:txBody>
                  <a:tcPr marL="84827" marR="84827" marT="42414" marB="4241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700" dirty="0"/>
                        <a:t>We have a lovely time in the hiking trail.</a:t>
                      </a:r>
                    </a:p>
                  </a:txBody>
                  <a:tcPr marL="84827" marR="84827" marT="42414" marB="4241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en-US" sz="1700" dirty="0"/>
                    </a:p>
                  </a:txBody>
                  <a:tcPr marL="84827" marR="84827" marT="42414" marB="4241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4155308317"/>
                  </a:ext>
                </a:extLst>
              </a:tr>
            </a:tbl>
          </a:graphicData>
        </a:graphic>
      </p:graphicFrame>
    </p:spTree>
    <p:extLst>
      <p:ext uri="{BB962C8B-B14F-4D97-AF65-F5344CB8AC3E}">
        <p14:creationId xmlns:p14="http://schemas.microsoft.com/office/powerpoint/2010/main" val="3622697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w Old the Stars of &amp;#39;Mean Girls&amp;#39; Were Compared to Their Characters"/>
          <p:cNvPicPr>
            <a:picLocks noChangeAspect="1" noChangeArrowheads="1"/>
          </p:cNvPicPr>
          <p:nvPr/>
        </p:nvPicPr>
        <p:blipFill rotWithShape="1">
          <a:blip r:embed="rId3">
            <a:extLst>
              <a:ext uri="{28A0092B-C50C-407E-A947-70E740481C1C}">
                <a14:useLocalDpi xmlns:a14="http://schemas.microsoft.com/office/drawing/2010/main" val="0"/>
              </a:ext>
            </a:extLst>
          </a:blip>
          <a:srcRect l="2129"/>
          <a:stretch/>
        </p:blipFill>
        <p:spPr bwMode="auto">
          <a:xfrm>
            <a:off x="4180332" y="-26477"/>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1040" name="Freeform: Shape 1039">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42" name="Freeform: Shape 1041">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371094" y="1161288"/>
            <a:ext cx="3438144" cy="1125728"/>
          </a:xfrm>
        </p:spPr>
        <p:txBody>
          <a:bodyPr anchor="b">
            <a:normAutofit/>
          </a:bodyPr>
          <a:lstStyle/>
          <a:p>
            <a:r>
              <a:rPr lang="en-US" sz="2800"/>
              <a:t>Show and tell</a:t>
            </a:r>
          </a:p>
        </p:txBody>
      </p:sp>
      <p:sp>
        <p:nvSpPr>
          <p:cNvPr id="1044" name="Rectangle 104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46" name="Rectangle 104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371093" y="2718054"/>
            <a:ext cx="3809239" cy="3207258"/>
          </a:xfrm>
        </p:spPr>
        <p:txBody>
          <a:bodyPr anchor="t">
            <a:normAutofit/>
          </a:bodyPr>
          <a:lstStyle/>
          <a:p>
            <a:pPr marL="0" indent="0">
              <a:buNone/>
            </a:pPr>
            <a:r>
              <a:rPr lang="en-US" sz="2000" dirty="0"/>
              <a:t>Tell your classmates about your best friend or a member of your family.</a:t>
            </a:r>
          </a:p>
          <a:p>
            <a:endParaRPr lang="en-US" sz="2000" dirty="0"/>
          </a:p>
          <a:p>
            <a:r>
              <a:rPr lang="en-US" sz="2000" dirty="0"/>
              <a:t>Regina George is a flawless girl who has 2 Fendi purses.</a:t>
            </a:r>
          </a:p>
          <a:p>
            <a:r>
              <a:rPr lang="en-US" sz="2000" dirty="0"/>
              <a:t>Her hair, which is blonde, is insured for $10,000.</a:t>
            </a:r>
          </a:p>
          <a:p>
            <a:endParaRPr lang="en-US" sz="1700" dirty="0"/>
          </a:p>
          <a:p>
            <a:endParaRPr lang="en-US" sz="1700" dirty="0"/>
          </a:p>
          <a:p>
            <a:endParaRPr lang="en-US" sz="1700" dirty="0"/>
          </a:p>
        </p:txBody>
      </p:sp>
    </p:spTree>
    <p:extLst>
      <p:ext uri="{BB962C8B-B14F-4D97-AF65-F5344CB8AC3E}">
        <p14:creationId xmlns:p14="http://schemas.microsoft.com/office/powerpoint/2010/main" val="3337094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Your friends and family</a:t>
            </a:r>
            <a:endParaRPr lang="en-US" dirty="0"/>
          </a:p>
        </p:txBody>
      </p:sp>
      <p:sp>
        <p:nvSpPr>
          <p:cNvPr id="3" name="Content Placeholder 2"/>
          <p:cNvSpPr>
            <a:spLocks noGrp="1"/>
          </p:cNvSpPr>
          <p:nvPr>
            <p:ph idx="1"/>
          </p:nvPr>
        </p:nvSpPr>
        <p:spPr>
          <a:xfrm>
            <a:off x="771099" y="1845733"/>
            <a:ext cx="10384581" cy="4488391"/>
          </a:xfrm>
        </p:spPr>
        <p:txBody>
          <a:bodyPr>
            <a:normAutofit/>
          </a:bodyPr>
          <a:lstStyle/>
          <a:p>
            <a:pPr>
              <a:buFont typeface="Wingdings" panose="05000000000000000000" pitchFamily="2" charset="2"/>
              <a:buChar char="§"/>
            </a:pPr>
            <a:r>
              <a:rPr lang="es-MX" sz="2400" dirty="0"/>
              <a:t>Who are </a:t>
            </a:r>
            <a:r>
              <a:rPr lang="es-MX" sz="2400" dirty="0" err="1"/>
              <a:t>your</a:t>
            </a:r>
            <a:r>
              <a:rPr lang="es-MX" sz="2400" dirty="0"/>
              <a:t> </a:t>
            </a:r>
            <a:r>
              <a:rPr lang="es-MX" sz="2400" dirty="0" err="1"/>
              <a:t>friends</a:t>
            </a:r>
            <a:r>
              <a:rPr lang="es-MX" sz="2400" dirty="0"/>
              <a:t>?</a:t>
            </a:r>
          </a:p>
          <a:p>
            <a:pPr>
              <a:buFont typeface="Wingdings" panose="05000000000000000000" pitchFamily="2" charset="2"/>
              <a:buChar char="§"/>
            </a:pPr>
            <a:r>
              <a:rPr lang="es-MX" sz="2400" dirty="0" err="1"/>
              <a:t>When</a:t>
            </a:r>
            <a:r>
              <a:rPr lang="es-MX" sz="2400" dirty="0"/>
              <a:t> </a:t>
            </a:r>
            <a:r>
              <a:rPr lang="es-MX" sz="2400" dirty="0" err="1"/>
              <a:t>did</a:t>
            </a:r>
            <a:r>
              <a:rPr lang="es-MX" sz="2400" dirty="0"/>
              <a:t> </a:t>
            </a:r>
            <a:r>
              <a:rPr lang="es-MX" sz="2400" dirty="0" err="1"/>
              <a:t>you</a:t>
            </a:r>
            <a:r>
              <a:rPr lang="es-MX" sz="2400" dirty="0"/>
              <a:t> </a:t>
            </a:r>
            <a:r>
              <a:rPr lang="es-MX" sz="2400" dirty="0" err="1"/>
              <a:t>meet</a:t>
            </a:r>
            <a:r>
              <a:rPr lang="es-MX" sz="2400" dirty="0"/>
              <a:t> </a:t>
            </a:r>
            <a:r>
              <a:rPr lang="es-MX" sz="2400" dirty="0" err="1"/>
              <a:t>them</a:t>
            </a:r>
            <a:r>
              <a:rPr lang="es-MX" sz="2400" dirty="0"/>
              <a:t>?</a:t>
            </a:r>
          </a:p>
          <a:p>
            <a:pPr>
              <a:buFont typeface="Wingdings" panose="05000000000000000000" pitchFamily="2" charset="2"/>
              <a:buChar char="§"/>
            </a:pPr>
            <a:r>
              <a:rPr lang="es-MX" sz="2400" dirty="0"/>
              <a:t>Who are </a:t>
            </a:r>
            <a:r>
              <a:rPr lang="es-MX" sz="2400" dirty="0" err="1"/>
              <a:t>the</a:t>
            </a:r>
            <a:r>
              <a:rPr lang="es-MX" sz="2400" dirty="0"/>
              <a:t> </a:t>
            </a:r>
            <a:r>
              <a:rPr lang="es-MX" sz="2400" dirty="0" err="1"/>
              <a:t>members</a:t>
            </a:r>
            <a:r>
              <a:rPr lang="es-MX" sz="2400" dirty="0"/>
              <a:t> </a:t>
            </a:r>
            <a:r>
              <a:rPr lang="es-MX" sz="2400" dirty="0" err="1"/>
              <a:t>of</a:t>
            </a:r>
            <a:r>
              <a:rPr lang="es-MX" sz="2400" dirty="0"/>
              <a:t> </a:t>
            </a:r>
            <a:r>
              <a:rPr lang="es-MX" sz="2400" dirty="0" err="1"/>
              <a:t>your</a:t>
            </a:r>
            <a:r>
              <a:rPr lang="es-MX" sz="2400" dirty="0"/>
              <a:t> </a:t>
            </a:r>
            <a:r>
              <a:rPr lang="es-MX" sz="2400" dirty="0" err="1"/>
              <a:t>family</a:t>
            </a:r>
            <a:r>
              <a:rPr lang="es-MX" sz="2400" dirty="0"/>
              <a:t>?</a:t>
            </a:r>
          </a:p>
          <a:p>
            <a:pPr>
              <a:buFont typeface="Wingdings" panose="05000000000000000000" pitchFamily="2" charset="2"/>
              <a:buChar char="§"/>
            </a:pPr>
            <a:r>
              <a:rPr lang="es-MX" sz="2400" dirty="0" err="1"/>
              <a:t>How</a:t>
            </a:r>
            <a:r>
              <a:rPr lang="es-MX" sz="2400" dirty="0"/>
              <a:t> </a:t>
            </a:r>
            <a:r>
              <a:rPr lang="es-MX" sz="2400" dirty="0" err="1"/>
              <a:t>often</a:t>
            </a:r>
            <a:r>
              <a:rPr lang="es-MX" sz="2400" dirty="0"/>
              <a:t> do </a:t>
            </a:r>
            <a:r>
              <a:rPr lang="es-MX" sz="2400" dirty="0" err="1"/>
              <a:t>you</a:t>
            </a:r>
            <a:r>
              <a:rPr lang="es-MX" sz="2400" dirty="0"/>
              <a:t> </a:t>
            </a:r>
            <a:r>
              <a:rPr lang="es-MX" sz="2400" dirty="0" err="1"/>
              <a:t>spend</a:t>
            </a:r>
            <a:r>
              <a:rPr lang="es-MX" sz="2400" dirty="0"/>
              <a:t> time </a:t>
            </a:r>
            <a:r>
              <a:rPr lang="es-MX" sz="2400" dirty="0" err="1"/>
              <a:t>with</a:t>
            </a:r>
            <a:r>
              <a:rPr lang="es-MX" sz="2400" dirty="0"/>
              <a:t> </a:t>
            </a:r>
            <a:r>
              <a:rPr lang="es-MX" sz="2400" dirty="0" err="1"/>
              <a:t>them</a:t>
            </a:r>
            <a:r>
              <a:rPr lang="es-MX" sz="2400" dirty="0"/>
              <a:t>?</a:t>
            </a:r>
          </a:p>
          <a:p>
            <a:pPr>
              <a:buFont typeface="Wingdings" panose="05000000000000000000" pitchFamily="2" charset="2"/>
              <a:buChar char="§"/>
            </a:pPr>
            <a:endParaRPr lang="es-MX" sz="2400" dirty="0"/>
          </a:p>
          <a:p>
            <a:pPr>
              <a:buFont typeface="Wingdings" panose="05000000000000000000" pitchFamily="2" charset="2"/>
              <a:buChar char="Ø"/>
            </a:pPr>
            <a:endParaRPr lang="es-MX" sz="1800" dirty="0"/>
          </a:p>
          <a:p>
            <a:pPr>
              <a:buFont typeface="Wingdings" panose="05000000000000000000" pitchFamily="2" charset="2"/>
              <a:buChar char="Ø"/>
            </a:pPr>
            <a:r>
              <a:rPr lang="es-MX" sz="1800" dirty="0" err="1"/>
              <a:t>Friend</a:t>
            </a:r>
            <a:r>
              <a:rPr lang="es-MX" sz="1800" dirty="0"/>
              <a:t>, </a:t>
            </a:r>
            <a:r>
              <a:rPr lang="es-MX" sz="1800" dirty="0" err="1"/>
              <a:t>bestie</a:t>
            </a:r>
            <a:r>
              <a:rPr lang="es-MX" sz="1800" dirty="0"/>
              <a:t>, </a:t>
            </a:r>
            <a:r>
              <a:rPr lang="es-MX" sz="1800" dirty="0" err="1"/>
              <a:t>buddy</a:t>
            </a:r>
            <a:r>
              <a:rPr lang="es-MX" sz="1800" dirty="0"/>
              <a:t>, mate.</a:t>
            </a:r>
          </a:p>
          <a:p>
            <a:pPr>
              <a:buFont typeface="Wingdings" panose="05000000000000000000" pitchFamily="2" charset="2"/>
              <a:buChar char="Ø"/>
            </a:pPr>
            <a:r>
              <a:rPr lang="es-MX" sz="1800" dirty="0" err="1"/>
              <a:t>Friendly</a:t>
            </a:r>
            <a:r>
              <a:rPr lang="es-MX" sz="1800" dirty="0"/>
              <a:t>, </a:t>
            </a:r>
            <a:r>
              <a:rPr lang="es-MX" sz="1800" dirty="0" err="1"/>
              <a:t>people</a:t>
            </a:r>
            <a:r>
              <a:rPr lang="es-MX" sz="1800" dirty="0"/>
              <a:t> </a:t>
            </a:r>
            <a:r>
              <a:rPr lang="es-MX" sz="1800" dirty="0" err="1"/>
              <a:t>person</a:t>
            </a:r>
            <a:r>
              <a:rPr lang="es-MX" sz="1800" dirty="0"/>
              <a:t>.</a:t>
            </a:r>
          </a:p>
          <a:p>
            <a:pPr>
              <a:buFont typeface="Wingdings" panose="05000000000000000000" pitchFamily="2" charset="2"/>
              <a:buChar char="Ø"/>
            </a:pPr>
            <a:r>
              <a:rPr lang="es-MX" sz="1800" dirty="0" err="1"/>
              <a:t>Befriend</a:t>
            </a:r>
            <a:r>
              <a:rPr lang="es-MX" sz="1800" dirty="0"/>
              <a:t>, </a:t>
            </a:r>
            <a:r>
              <a:rPr lang="es-MX" sz="1800" dirty="0" err="1"/>
              <a:t>make</a:t>
            </a:r>
            <a:r>
              <a:rPr lang="es-MX" sz="1800" dirty="0"/>
              <a:t> </a:t>
            </a:r>
            <a:r>
              <a:rPr lang="es-MX" sz="1800" dirty="0" err="1"/>
              <a:t>someone</a:t>
            </a:r>
            <a:r>
              <a:rPr lang="es-MX" sz="1800" dirty="0"/>
              <a:t> </a:t>
            </a:r>
            <a:r>
              <a:rPr lang="es-MX" sz="1800" dirty="0" err="1"/>
              <a:t>your</a:t>
            </a:r>
            <a:r>
              <a:rPr lang="es-MX" sz="1800" dirty="0"/>
              <a:t> </a:t>
            </a:r>
            <a:r>
              <a:rPr lang="es-MX" sz="1800" dirty="0" err="1"/>
              <a:t>friend</a:t>
            </a:r>
            <a:r>
              <a:rPr lang="es-MX" sz="1800" dirty="0"/>
              <a:t>.</a:t>
            </a:r>
          </a:p>
          <a:p>
            <a:pPr>
              <a:buFont typeface="Wingdings" panose="05000000000000000000" pitchFamily="2" charset="2"/>
              <a:buChar char="Ø"/>
            </a:pPr>
            <a:r>
              <a:rPr lang="es-MX" sz="1800" dirty="0" err="1"/>
              <a:t>Frenemy</a:t>
            </a:r>
            <a:r>
              <a:rPr lang="es-MX" sz="1800" dirty="0"/>
              <a:t>, (</a:t>
            </a:r>
            <a:r>
              <a:rPr lang="es-MX" sz="1800" dirty="0" err="1"/>
              <a:t>inf</a:t>
            </a:r>
            <a:r>
              <a:rPr lang="es-MX" sz="1800" dirty="0"/>
              <a:t>.) a rival </a:t>
            </a:r>
            <a:r>
              <a:rPr lang="es-MX" sz="1800" dirty="0" err="1"/>
              <a:t>whom</a:t>
            </a:r>
            <a:r>
              <a:rPr lang="es-MX" sz="1800" dirty="0"/>
              <a:t> </a:t>
            </a:r>
            <a:r>
              <a:rPr lang="es-MX" sz="1800" dirty="0" err="1"/>
              <a:t>you</a:t>
            </a:r>
            <a:r>
              <a:rPr lang="es-MX" sz="1800" dirty="0"/>
              <a:t> </a:t>
            </a:r>
            <a:r>
              <a:rPr lang="es-MX" sz="1800" dirty="0" err="1"/>
              <a:t>keep</a:t>
            </a:r>
            <a:r>
              <a:rPr lang="es-MX" sz="1800" dirty="0"/>
              <a:t> </a:t>
            </a:r>
            <a:r>
              <a:rPr lang="es-MX" sz="1800" dirty="0" err="1"/>
              <a:t>friendly</a:t>
            </a:r>
            <a:r>
              <a:rPr lang="es-MX" sz="1800" dirty="0"/>
              <a:t> </a:t>
            </a:r>
            <a:r>
              <a:rPr lang="es-MX" sz="1800" dirty="0" err="1"/>
              <a:t>relations</a:t>
            </a:r>
            <a:r>
              <a:rPr lang="es-MX" sz="1800" dirty="0"/>
              <a:t>.</a:t>
            </a:r>
          </a:p>
          <a:p>
            <a:pPr>
              <a:buFont typeface="Wingdings" panose="05000000000000000000" pitchFamily="2" charset="2"/>
              <a:buChar char="Ø"/>
            </a:pPr>
            <a:endParaRPr lang="en-US" sz="1900" dirty="0"/>
          </a:p>
        </p:txBody>
      </p:sp>
      <p:pic>
        <p:nvPicPr>
          <p:cNvPr id="1026" name="Picture 2" descr="7 Signs of a True Frie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2274" y="3781609"/>
            <a:ext cx="5419725" cy="2552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011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s-MX" sz="4000">
                <a:solidFill>
                  <a:srgbClr val="FFFFFF"/>
                </a:solidFill>
              </a:rPr>
              <a:t>Relative clauses</a:t>
            </a:r>
            <a:endParaRPr lang="en-US" sz="4000">
              <a:solidFill>
                <a:srgbClr val="FFFFFF"/>
              </a:solidFill>
            </a:endParaRPr>
          </a:p>
        </p:txBody>
      </p:sp>
      <p:sp>
        <p:nvSpPr>
          <p:cNvPr id="3" name="Content Placeholder 2"/>
          <p:cNvSpPr>
            <a:spLocks noGrp="1"/>
          </p:cNvSpPr>
          <p:nvPr>
            <p:ph idx="1"/>
          </p:nvPr>
        </p:nvSpPr>
        <p:spPr>
          <a:xfrm>
            <a:off x="1185111" y="2081284"/>
            <a:ext cx="9910519" cy="4145459"/>
          </a:xfrm>
        </p:spPr>
        <p:txBody>
          <a:bodyPr anchor="ctr">
            <a:normAutofit/>
          </a:bodyPr>
          <a:lstStyle/>
          <a:p>
            <a:pPr marL="0" indent="0">
              <a:buNone/>
            </a:pPr>
            <a:r>
              <a:rPr lang="en-US" dirty="0"/>
              <a:t>A relative clause gives information about a noun. It immediately follows the noun it describes and often begins with a relative pronoun (who, whom, whose, which, that...) They put two sentences together.</a:t>
            </a:r>
          </a:p>
          <a:p>
            <a:pPr marL="0" indent="0">
              <a:buNone/>
            </a:pPr>
            <a:r>
              <a:rPr lang="es-MX" dirty="0" err="1"/>
              <a:t>Example</a:t>
            </a:r>
            <a:r>
              <a:rPr lang="es-MX" dirty="0"/>
              <a:t>:</a:t>
            </a:r>
          </a:p>
          <a:p>
            <a:pPr marL="514350" indent="-514350">
              <a:buAutoNum type="arabicPeriod"/>
            </a:pPr>
            <a:r>
              <a:rPr lang="es-MX" dirty="0" err="1">
                <a:solidFill>
                  <a:schemeClr val="accent1"/>
                </a:solidFill>
              </a:rPr>
              <a:t>My</a:t>
            </a:r>
            <a:r>
              <a:rPr lang="es-MX" dirty="0">
                <a:solidFill>
                  <a:schemeClr val="accent1"/>
                </a:solidFill>
              </a:rPr>
              <a:t> </a:t>
            </a:r>
            <a:r>
              <a:rPr lang="es-MX" dirty="0" err="1">
                <a:solidFill>
                  <a:schemeClr val="accent1"/>
                </a:solidFill>
              </a:rPr>
              <a:t>best</a:t>
            </a:r>
            <a:r>
              <a:rPr lang="es-MX" dirty="0">
                <a:solidFill>
                  <a:schemeClr val="accent1"/>
                </a:solidFill>
              </a:rPr>
              <a:t> </a:t>
            </a:r>
            <a:r>
              <a:rPr lang="es-MX" dirty="0" err="1">
                <a:solidFill>
                  <a:schemeClr val="accent1"/>
                </a:solidFill>
              </a:rPr>
              <a:t>friend</a:t>
            </a:r>
            <a:r>
              <a:rPr lang="es-MX" dirty="0">
                <a:solidFill>
                  <a:schemeClr val="accent1"/>
                </a:solidFill>
              </a:rPr>
              <a:t> </a:t>
            </a:r>
            <a:r>
              <a:rPr lang="es-MX" dirty="0" err="1">
                <a:solidFill>
                  <a:schemeClr val="accent1"/>
                </a:solidFill>
              </a:rPr>
              <a:t>is</a:t>
            </a:r>
            <a:r>
              <a:rPr lang="es-MX" dirty="0">
                <a:solidFill>
                  <a:schemeClr val="accent1"/>
                </a:solidFill>
              </a:rPr>
              <a:t> a </a:t>
            </a:r>
            <a:r>
              <a:rPr lang="es-MX" dirty="0" err="1">
                <a:solidFill>
                  <a:schemeClr val="accent1"/>
                </a:solidFill>
              </a:rPr>
              <a:t>veterinarian</a:t>
            </a:r>
            <a:r>
              <a:rPr lang="es-MX" dirty="0">
                <a:solidFill>
                  <a:schemeClr val="accent1"/>
                </a:solidFill>
              </a:rPr>
              <a:t>.</a:t>
            </a:r>
          </a:p>
          <a:p>
            <a:pPr marL="514350" indent="-514350">
              <a:buAutoNum type="arabicPeriod"/>
            </a:pPr>
            <a:r>
              <a:rPr lang="es-MX" dirty="0" err="1">
                <a:solidFill>
                  <a:schemeClr val="accent6"/>
                </a:solidFill>
              </a:rPr>
              <a:t>My</a:t>
            </a:r>
            <a:r>
              <a:rPr lang="es-MX" dirty="0">
                <a:solidFill>
                  <a:schemeClr val="accent6"/>
                </a:solidFill>
              </a:rPr>
              <a:t> </a:t>
            </a:r>
            <a:r>
              <a:rPr lang="es-MX" dirty="0" err="1">
                <a:solidFill>
                  <a:schemeClr val="accent6"/>
                </a:solidFill>
              </a:rPr>
              <a:t>best</a:t>
            </a:r>
            <a:r>
              <a:rPr lang="es-MX" dirty="0">
                <a:solidFill>
                  <a:schemeClr val="accent6"/>
                </a:solidFill>
              </a:rPr>
              <a:t> </a:t>
            </a:r>
            <a:r>
              <a:rPr lang="es-MX" dirty="0" err="1">
                <a:solidFill>
                  <a:schemeClr val="accent6"/>
                </a:solidFill>
              </a:rPr>
              <a:t>friend</a:t>
            </a:r>
            <a:r>
              <a:rPr lang="es-MX" dirty="0">
                <a:solidFill>
                  <a:schemeClr val="accent6"/>
                </a:solidFill>
              </a:rPr>
              <a:t> has a </a:t>
            </a:r>
            <a:r>
              <a:rPr lang="es-MX" dirty="0" err="1">
                <a:solidFill>
                  <a:schemeClr val="accent6"/>
                </a:solidFill>
              </a:rPr>
              <a:t>saltwater</a:t>
            </a:r>
            <a:r>
              <a:rPr lang="es-MX" dirty="0">
                <a:solidFill>
                  <a:schemeClr val="accent6"/>
                </a:solidFill>
              </a:rPr>
              <a:t> </a:t>
            </a:r>
            <a:r>
              <a:rPr lang="es-MX" dirty="0" err="1">
                <a:solidFill>
                  <a:schemeClr val="accent6"/>
                </a:solidFill>
              </a:rPr>
              <a:t>aquarium</a:t>
            </a:r>
            <a:r>
              <a:rPr lang="es-MX" dirty="0">
                <a:solidFill>
                  <a:schemeClr val="accent6"/>
                </a:solidFill>
              </a:rPr>
              <a:t>.</a:t>
            </a:r>
          </a:p>
          <a:p>
            <a:pPr>
              <a:buFont typeface="Wingdings" panose="05000000000000000000" pitchFamily="2" charset="2"/>
              <a:buChar char="Ø"/>
            </a:pPr>
            <a:r>
              <a:rPr lang="es-MX" dirty="0" err="1">
                <a:solidFill>
                  <a:schemeClr val="accent1"/>
                </a:solidFill>
              </a:rPr>
              <a:t>My</a:t>
            </a:r>
            <a:r>
              <a:rPr lang="es-MX" dirty="0">
                <a:solidFill>
                  <a:schemeClr val="accent1"/>
                </a:solidFill>
              </a:rPr>
              <a:t> </a:t>
            </a:r>
            <a:r>
              <a:rPr lang="es-MX" dirty="0" err="1">
                <a:solidFill>
                  <a:schemeClr val="accent1"/>
                </a:solidFill>
              </a:rPr>
              <a:t>best</a:t>
            </a:r>
            <a:r>
              <a:rPr lang="es-MX" dirty="0">
                <a:solidFill>
                  <a:schemeClr val="accent1"/>
                </a:solidFill>
              </a:rPr>
              <a:t> </a:t>
            </a:r>
            <a:r>
              <a:rPr lang="es-MX" dirty="0" err="1">
                <a:solidFill>
                  <a:schemeClr val="accent1"/>
                </a:solidFill>
              </a:rPr>
              <a:t>friend</a:t>
            </a:r>
            <a:r>
              <a:rPr lang="es-MX" dirty="0">
                <a:solidFill>
                  <a:schemeClr val="accent1"/>
                </a:solidFill>
              </a:rPr>
              <a:t> </a:t>
            </a:r>
            <a:r>
              <a:rPr lang="es-MX" b="1" dirty="0" err="1"/>
              <a:t>who</a:t>
            </a:r>
            <a:r>
              <a:rPr lang="es-MX" dirty="0"/>
              <a:t> </a:t>
            </a:r>
            <a:r>
              <a:rPr lang="es-MX" dirty="0">
                <a:solidFill>
                  <a:schemeClr val="accent6"/>
                </a:solidFill>
              </a:rPr>
              <a:t>has a </a:t>
            </a:r>
            <a:r>
              <a:rPr lang="es-MX" dirty="0" err="1">
                <a:solidFill>
                  <a:schemeClr val="accent6"/>
                </a:solidFill>
              </a:rPr>
              <a:t>saltwater</a:t>
            </a:r>
            <a:r>
              <a:rPr lang="es-MX" dirty="0">
                <a:solidFill>
                  <a:schemeClr val="accent6"/>
                </a:solidFill>
              </a:rPr>
              <a:t> </a:t>
            </a:r>
            <a:r>
              <a:rPr lang="es-MX" dirty="0" err="1">
                <a:solidFill>
                  <a:schemeClr val="accent6"/>
                </a:solidFill>
              </a:rPr>
              <a:t>aquarium</a:t>
            </a:r>
            <a:r>
              <a:rPr lang="es-MX" dirty="0">
                <a:solidFill>
                  <a:schemeClr val="accent6"/>
                </a:solidFill>
              </a:rPr>
              <a:t> </a:t>
            </a:r>
            <a:r>
              <a:rPr lang="es-MX" dirty="0" err="1">
                <a:solidFill>
                  <a:schemeClr val="accent1"/>
                </a:solidFill>
              </a:rPr>
              <a:t>is</a:t>
            </a:r>
            <a:r>
              <a:rPr lang="es-MX" dirty="0">
                <a:solidFill>
                  <a:schemeClr val="accent1"/>
                </a:solidFill>
              </a:rPr>
              <a:t> a </a:t>
            </a:r>
            <a:r>
              <a:rPr lang="es-MX" dirty="0" err="1">
                <a:solidFill>
                  <a:schemeClr val="accent1"/>
                </a:solidFill>
              </a:rPr>
              <a:t>veterinarian</a:t>
            </a:r>
            <a:r>
              <a:rPr lang="es-MX" dirty="0">
                <a:solidFill>
                  <a:schemeClr val="accent1"/>
                </a:solidFill>
              </a:rPr>
              <a:t>.</a:t>
            </a:r>
          </a:p>
        </p:txBody>
      </p:sp>
    </p:spTree>
    <p:extLst>
      <p:ext uri="{BB962C8B-B14F-4D97-AF65-F5344CB8AC3E}">
        <p14:creationId xmlns:p14="http://schemas.microsoft.com/office/powerpoint/2010/main" val="4101516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a:t>Defining</a:t>
            </a:r>
            <a:r>
              <a:rPr lang="es-MX" dirty="0"/>
              <a:t> and non-</a:t>
            </a:r>
            <a:r>
              <a:rPr lang="es-MX" dirty="0" err="1"/>
              <a:t>defining</a:t>
            </a:r>
            <a:endParaRPr lang="en-US" dirty="0"/>
          </a:p>
        </p:txBody>
      </p:sp>
      <p:sp>
        <p:nvSpPr>
          <p:cNvPr id="3" name="Content Placeholder 2"/>
          <p:cNvSpPr>
            <a:spLocks noGrp="1"/>
          </p:cNvSpPr>
          <p:nvPr>
            <p:ph idx="1"/>
          </p:nvPr>
        </p:nvSpPr>
        <p:spPr>
          <a:xfrm>
            <a:off x="1097280" y="1845734"/>
            <a:ext cx="6591917" cy="4023360"/>
          </a:xfrm>
        </p:spPr>
        <p:txBody>
          <a:bodyPr>
            <a:normAutofit fontScale="92500" lnSpcReduction="20000"/>
          </a:bodyPr>
          <a:lstStyle/>
          <a:p>
            <a:pPr marL="0" indent="0">
              <a:buNone/>
            </a:pPr>
            <a:r>
              <a:rPr lang="en-US" dirty="0"/>
              <a:t>A </a:t>
            </a:r>
            <a:r>
              <a:rPr lang="en-US" b="1" dirty="0">
                <a:solidFill>
                  <a:schemeClr val="accent2"/>
                </a:solidFill>
              </a:rPr>
              <a:t>defining </a:t>
            </a:r>
            <a:r>
              <a:rPr lang="en-US" dirty="0"/>
              <a:t>relative clause identifies the noun it refers to.</a:t>
            </a:r>
          </a:p>
          <a:p>
            <a:pPr>
              <a:buFont typeface="Wingdings" panose="05000000000000000000" pitchFamily="2" charset="2"/>
              <a:buChar char="Ø"/>
            </a:pPr>
            <a:r>
              <a:rPr lang="es-MX" dirty="0" err="1"/>
              <a:t>My</a:t>
            </a:r>
            <a:r>
              <a:rPr lang="es-MX" dirty="0"/>
              <a:t> </a:t>
            </a:r>
            <a:r>
              <a:rPr lang="es-MX" dirty="0" err="1"/>
              <a:t>best</a:t>
            </a:r>
            <a:r>
              <a:rPr lang="es-MX" dirty="0"/>
              <a:t> </a:t>
            </a:r>
            <a:r>
              <a:rPr lang="es-MX" dirty="0" err="1"/>
              <a:t>friend</a:t>
            </a:r>
            <a:r>
              <a:rPr lang="es-MX" dirty="0"/>
              <a:t> </a:t>
            </a:r>
            <a:r>
              <a:rPr lang="es-MX" b="1" dirty="0" err="1">
                <a:solidFill>
                  <a:schemeClr val="accent2"/>
                </a:solidFill>
              </a:rPr>
              <a:t>who</a:t>
            </a:r>
            <a:r>
              <a:rPr lang="es-MX" b="1" dirty="0">
                <a:solidFill>
                  <a:schemeClr val="accent2"/>
                </a:solidFill>
              </a:rPr>
              <a:t> </a:t>
            </a:r>
            <a:r>
              <a:rPr lang="es-MX" b="1" dirty="0" err="1">
                <a:solidFill>
                  <a:schemeClr val="accent2"/>
                </a:solidFill>
              </a:rPr>
              <a:t>holds</a:t>
            </a:r>
            <a:r>
              <a:rPr lang="es-MX" b="1" dirty="0">
                <a:solidFill>
                  <a:schemeClr val="accent2"/>
                </a:solidFill>
              </a:rPr>
              <a:t> </a:t>
            </a:r>
            <a:r>
              <a:rPr lang="es-MX" b="1" dirty="0" err="1">
                <a:solidFill>
                  <a:schemeClr val="accent2"/>
                </a:solidFill>
              </a:rPr>
              <a:t>the</a:t>
            </a:r>
            <a:r>
              <a:rPr lang="es-MX" b="1" dirty="0">
                <a:solidFill>
                  <a:schemeClr val="accent2"/>
                </a:solidFill>
              </a:rPr>
              <a:t> iguana</a:t>
            </a:r>
            <a:r>
              <a:rPr lang="es-MX" dirty="0">
                <a:solidFill>
                  <a:schemeClr val="accent2"/>
                </a:solidFill>
              </a:rPr>
              <a:t> </a:t>
            </a:r>
            <a:r>
              <a:rPr lang="es-MX" dirty="0" err="1"/>
              <a:t>is</a:t>
            </a:r>
            <a:r>
              <a:rPr lang="es-MX" dirty="0"/>
              <a:t> a </a:t>
            </a:r>
            <a:r>
              <a:rPr lang="es-MX" dirty="0" err="1"/>
              <a:t>veterinarian</a:t>
            </a:r>
            <a:r>
              <a:rPr lang="es-MX" dirty="0"/>
              <a:t>.</a:t>
            </a:r>
          </a:p>
          <a:p>
            <a:endParaRPr lang="en-US" dirty="0"/>
          </a:p>
          <a:p>
            <a:pPr marL="0" indent="0">
              <a:buNone/>
            </a:pPr>
            <a:r>
              <a:rPr lang="en-US" dirty="0"/>
              <a:t>A </a:t>
            </a:r>
            <a:r>
              <a:rPr lang="en-US" b="1" dirty="0">
                <a:solidFill>
                  <a:schemeClr val="accent4">
                    <a:lumMod val="75000"/>
                  </a:schemeClr>
                </a:solidFill>
              </a:rPr>
              <a:t>non-defining</a:t>
            </a:r>
            <a:r>
              <a:rPr lang="en-US" b="1" dirty="0"/>
              <a:t> relative clause </a:t>
            </a:r>
            <a:r>
              <a:rPr lang="en-US" dirty="0"/>
              <a:t>gives additional information about something that is already clearly identified. Non-defining relative clauses </a:t>
            </a:r>
            <a:r>
              <a:rPr lang="en-US" b="1" dirty="0">
                <a:solidFill>
                  <a:schemeClr val="accent4">
                    <a:lumMod val="75000"/>
                  </a:schemeClr>
                </a:solidFill>
              </a:rPr>
              <a:t>are separated by commas </a:t>
            </a:r>
            <a:r>
              <a:rPr lang="en-US" dirty="0"/>
              <a:t>from the rest of the sentence.</a:t>
            </a:r>
          </a:p>
          <a:p>
            <a:pPr>
              <a:buFont typeface="Wingdings" panose="05000000000000000000" pitchFamily="2" charset="2"/>
              <a:buChar char="Ø"/>
            </a:pPr>
            <a:r>
              <a:rPr lang="es-MX" dirty="0" err="1"/>
              <a:t>My</a:t>
            </a:r>
            <a:r>
              <a:rPr lang="es-MX" dirty="0"/>
              <a:t> </a:t>
            </a:r>
            <a:r>
              <a:rPr lang="es-MX" dirty="0" err="1"/>
              <a:t>best</a:t>
            </a:r>
            <a:r>
              <a:rPr lang="es-MX" dirty="0"/>
              <a:t> </a:t>
            </a:r>
            <a:r>
              <a:rPr lang="es-MX" dirty="0" err="1"/>
              <a:t>friend</a:t>
            </a:r>
            <a:r>
              <a:rPr lang="es-MX" b="1" dirty="0">
                <a:solidFill>
                  <a:schemeClr val="accent4">
                    <a:lumMod val="75000"/>
                  </a:schemeClr>
                </a:solidFill>
              </a:rPr>
              <a:t>, </a:t>
            </a:r>
            <a:r>
              <a:rPr lang="es-MX" b="1" dirty="0" err="1">
                <a:solidFill>
                  <a:schemeClr val="accent4">
                    <a:lumMod val="75000"/>
                  </a:schemeClr>
                </a:solidFill>
              </a:rPr>
              <a:t>who</a:t>
            </a:r>
            <a:r>
              <a:rPr lang="es-MX" b="1" dirty="0">
                <a:solidFill>
                  <a:schemeClr val="accent4">
                    <a:lumMod val="75000"/>
                  </a:schemeClr>
                </a:solidFill>
              </a:rPr>
              <a:t> </a:t>
            </a:r>
            <a:r>
              <a:rPr lang="es-MX" b="1" dirty="0" err="1">
                <a:solidFill>
                  <a:schemeClr val="accent4">
                    <a:lumMod val="75000"/>
                  </a:schemeClr>
                </a:solidFill>
              </a:rPr>
              <a:t>loves</a:t>
            </a:r>
            <a:r>
              <a:rPr lang="es-MX" b="1" dirty="0">
                <a:solidFill>
                  <a:schemeClr val="accent4">
                    <a:lumMod val="75000"/>
                  </a:schemeClr>
                </a:solidFill>
              </a:rPr>
              <a:t> reptiles,</a:t>
            </a:r>
            <a:r>
              <a:rPr lang="es-MX" dirty="0"/>
              <a:t> </a:t>
            </a:r>
            <a:r>
              <a:rPr lang="es-MX" dirty="0" err="1"/>
              <a:t>is</a:t>
            </a:r>
            <a:r>
              <a:rPr lang="es-MX" dirty="0"/>
              <a:t> a </a:t>
            </a:r>
            <a:r>
              <a:rPr lang="es-MX" dirty="0" err="1"/>
              <a:t>veterinarian</a:t>
            </a:r>
            <a:r>
              <a:rPr lang="es-MX" dirty="0"/>
              <a:t>.</a:t>
            </a:r>
            <a:endParaRPr lang="en-US" dirty="0"/>
          </a:p>
          <a:p>
            <a:endParaRPr lang="en-US" dirty="0"/>
          </a:p>
          <a:p>
            <a:endParaRPr lang="en-US" dirty="0"/>
          </a:p>
        </p:txBody>
      </p:sp>
      <p:pic>
        <p:nvPicPr>
          <p:cNvPr id="2050" name="Picture 2" descr="https://media.istockphoto.com/photos/group-of-happy-veterinarians-with-animals-at-vets-office-picture-id499600684?k=20&amp;m=499600684&amp;s=612x612&amp;w=0&amp;h=paVm3Qo7lqO4fSyKpu0azETldoeYTVYwRXeysZGCQ3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3663" y="2276321"/>
            <a:ext cx="4502803" cy="2700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318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1431392"/>
              </p:ext>
            </p:extLst>
          </p:nvPr>
        </p:nvGraphicFramePr>
        <p:xfrm>
          <a:off x="1096962" y="559556"/>
          <a:ext cx="10080553" cy="5515241"/>
        </p:xfrm>
        <a:graphic>
          <a:graphicData uri="http://schemas.openxmlformats.org/drawingml/2006/table">
            <a:tbl>
              <a:tblPr firstRow="1" bandRow="1">
                <a:tableStyleId>{5C22544A-7EE6-4342-B048-85BDC9FD1C3A}</a:tableStyleId>
              </a:tblPr>
              <a:tblGrid>
                <a:gridCol w="2151205">
                  <a:extLst>
                    <a:ext uri="{9D8B030D-6E8A-4147-A177-3AD203B41FA5}">
                      <a16:colId xmlns:a16="http://schemas.microsoft.com/office/drawing/2014/main" val="2702212991"/>
                    </a:ext>
                  </a:extLst>
                </a:gridCol>
                <a:gridCol w="3949046">
                  <a:extLst>
                    <a:ext uri="{9D8B030D-6E8A-4147-A177-3AD203B41FA5}">
                      <a16:colId xmlns:a16="http://schemas.microsoft.com/office/drawing/2014/main" val="346182130"/>
                    </a:ext>
                  </a:extLst>
                </a:gridCol>
                <a:gridCol w="3980302">
                  <a:extLst>
                    <a:ext uri="{9D8B030D-6E8A-4147-A177-3AD203B41FA5}">
                      <a16:colId xmlns:a16="http://schemas.microsoft.com/office/drawing/2014/main" val="2623897148"/>
                    </a:ext>
                  </a:extLst>
                </a:gridCol>
              </a:tblGrid>
              <a:tr h="461475">
                <a:tc>
                  <a:txBody>
                    <a:bodyPr/>
                    <a:lstStyle/>
                    <a:p>
                      <a:r>
                        <a:rPr lang="en-US" dirty="0"/>
                        <a:t>RELATIVE PRONOUN</a:t>
                      </a:r>
                    </a:p>
                  </a:txBody>
                  <a:tcPr anchor="ctr"/>
                </a:tc>
                <a:tc>
                  <a:txBody>
                    <a:bodyPr/>
                    <a:lstStyle/>
                    <a:p>
                      <a:r>
                        <a:rPr lang="en-US" dirty="0"/>
                        <a:t>USE</a:t>
                      </a:r>
                    </a:p>
                  </a:txBody>
                  <a:tcPr anchor="ctr"/>
                </a:tc>
                <a:tc>
                  <a:txBody>
                    <a:bodyPr/>
                    <a:lstStyle/>
                    <a:p>
                      <a:r>
                        <a:rPr lang="en-US" dirty="0"/>
                        <a:t>EXAMPLES</a:t>
                      </a:r>
                    </a:p>
                  </a:txBody>
                  <a:tcPr anchor="ctr"/>
                </a:tc>
                <a:extLst>
                  <a:ext uri="{0D108BD9-81ED-4DB2-BD59-A6C34878D82A}">
                    <a16:rowId xmlns:a16="http://schemas.microsoft.com/office/drawing/2014/main" val="2756369207"/>
                  </a:ext>
                </a:extLst>
              </a:tr>
              <a:tr h="1412068">
                <a:tc>
                  <a:txBody>
                    <a:bodyPr/>
                    <a:lstStyle/>
                    <a:p>
                      <a:r>
                        <a:rPr lang="es-MX" dirty="0" err="1"/>
                        <a:t>Who</a:t>
                      </a:r>
                      <a:endParaRPr lang="en-US" dirty="0"/>
                    </a:p>
                  </a:txBody>
                  <a:tcPr anchor="ctr"/>
                </a:tc>
                <a:tc>
                  <a:txBody>
                    <a:bodyPr/>
                    <a:lstStyle/>
                    <a:p>
                      <a:r>
                        <a:rPr lang="es-MX" dirty="0" err="1"/>
                        <a:t>For</a:t>
                      </a:r>
                      <a:r>
                        <a:rPr lang="es-MX" dirty="0"/>
                        <a:t> </a:t>
                      </a:r>
                      <a:r>
                        <a:rPr lang="es-MX" dirty="0" err="1"/>
                        <a:t>people</a:t>
                      </a:r>
                      <a:endParaRPr lang="en-US" dirty="0"/>
                    </a:p>
                  </a:txBody>
                  <a:tcPr anchor="ctr"/>
                </a:tc>
                <a:tc>
                  <a:txBody>
                    <a:bodyPr/>
                    <a:lstStyle/>
                    <a:p>
                      <a:r>
                        <a:rPr lang="en-US" dirty="0"/>
                        <a:t>The children who live here are friendly. (defining)</a:t>
                      </a:r>
                    </a:p>
                    <a:p>
                      <a:r>
                        <a:rPr lang="en-US" dirty="0"/>
                        <a:t>Pat, who lives next door, is a nurse. (non-defining)</a:t>
                      </a:r>
                    </a:p>
                  </a:txBody>
                  <a:tcPr anchor="ctr"/>
                </a:tc>
                <a:extLst>
                  <a:ext uri="{0D108BD9-81ED-4DB2-BD59-A6C34878D82A}">
                    <a16:rowId xmlns:a16="http://schemas.microsoft.com/office/drawing/2014/main" val="2183845499"/>
                  </a:ext>
                </a:extLst>
              </a:tr>
              <a:tr h="1545937">
                <a:tc>
                  <a:txBody>
                    <a:bodyPr/>
                    <a:lstStyle/>
                    <a:p>
                      <a:r>
                        <a:rPr lang="es-MX" dirty="0" err="1"/>
                        <a:t>Which</a:t>
                      </a:r>
                      <a:endParaRPr lang="en-US" dirty="0"/>
                    </a:p>
                  </a:txBody>
                  <a:tcPr anchor="ctr"/>
                </a:tc>
                <a:tc>
                  <a:txBody>
                    <a:bodyPr/>
                    <a:lstStyle/>
                    <a:p>
                      <a:r>
                        <a:rPr lang="es-MX" dirty="0" err="1"/>
                        <a:t>For</a:t>
                      </a:r>
                      <a:r>
                        <a:rPr lang="es-MX" baseline="0" dirty="0"/>
                        <a:t> </a:t>
                      </a:r>
                      <a:r>
                        <a:rPr lang="es-MX" baseline="0" dirty="0" err="1"/>
                        <a:t>things</a:t>
                      </a:r>
                      <a:r>
                        <a:rPr lang="es-MX" baseline="0" dirty="0"/>
                        <a:t> and </a:t>
                      </a:r>
                      <a:r>
                        <a:rPr lang="es-MX" baseline="0" dirty="0" err="1"/>
                        <a:t>animals</a:t>
                      </a:r>
                      <a:endParaRPr lang="en-US" dirty="0"/>
                    </a:p>
                  </a:txBody>
                  <a:tcPr anchor="ctr"/>
                </a:tc>
                <a:tc>
                  <a:txBody>
                    <a:bodyPr/>
                    <a:lstStyle/>
                    <a:p>
                      <a:r>
                        <a:rPr lang="en-US" dirty="0"/>
                        <a:t>The play which we saw was excellent. (defining)</a:t>
                      </a:r>
                    </a:p>
                    <a:p>
                      <a:r>
                        <a:rPr lang="en-US" dirty="0"/>
                        <a:t>This apartment, which is in the center of the city, is suitable for us. (non-defining)</a:t>
                      </a:r>
                    </a:p>
                  </a:txBody>
                  <a:tcPr anchor="ctr"/>
                </a:tc>
                <a:extLst>
                  <a:ext uri="{0D108BD9-81ED-4DB2-BD59-A6C34878D82A}">
                    <a16:rowId xmlns:a16="http://schemas.microsoft.com/office/drawing/2014/main" val="657667346"/>
                  </a:ext>
                </a:extLst>
              </a:tr>
              <a:tr h="2095761">
                <a:tc>
                  <a:txBody>
                    <a:bodyPr/>
                    <a:lstStyle/>
                    <a:p>
                      <a:r>
                        <a:rPr lang="es-MX" dirty="0" err="1"/>
                        <a:t>That</a:t>
                      </a:r>
                      <a:endParaRPr lang="en-US" dirty="0"/>
                    </a:p>
                  </a:txBody>
                  <a:tcPr anchor="ctr"/>
                </a:tc>
                <a:tc>
                  <a:txBody>
                    <a:bodyPr/>
                    <a:lstStyle/>
                    <a:p>
                      <a:r>
                        <a:rPr lang="en-US" dirty="0"/>
                        <a:t>can replace who or which in </a:t>
                      </a:r>
                      <a:r>
                        <a:rPr lang="en-US" b="1" dirty="0"/>
                        <a:t>defining relative clauses </a:t>
                      </a:r>
                      <a:r>
                        <a:rPr lang="en-US" dirty="0"/>
                        <a:t>only.</a:t>
                      </a:r>
                    </a:p>
                    <a:p>
                      <a:r>
                        <a:rPr lang="en-US" dirty="0"/>
                        <a:t>a. often used after words like</a:t>
                      </a:r>
                      <a:r>
                        <a:rPr lang="en-US" baseline="0" dirty="0"/>
                        <a:t> </a:t>
                      </a:r>
                      <a:r>
                        <a:rPr lang="en-US" dirty="0"/>
                        <a:t>all, none, little, few, anything, nothing</a:t>
                      </a:r>
                    </a:p>
                    <a:p>
                      <a:r>
                        <a:rPr lang="en-US" dirty="0"/>
                        <a:t>b. after superlatives (often with the Present Perfect)</a:t>
                      </a:r>
                    </a:p>
                  </a:txBody>
                  <a:tcPr anchor="ctr"/>
                </a:tc>
                <a:tc>
                  <a:txBody>
                    <a:bodyPr/>
                    <a:lstStyle/>
                    <a:p>
                      <a:r>
                        <a:rPr lang="en-US" dirty="0"/>
                        <a:t>Here’s the child that sang so well.</a:t>
                      </a:r>
                    </a:p>
                    <a:p>
                      <a:r>
                        <a:rPr lang="en-US" dirty="0"/>
                        <a:t>Did you buy the shoes that you wanted?</a:t>
                      </a:r>
                    </a:p>
                    <a:p>
                      <a:r>
                        <a:rPr lang="en-US" dirty="0"/>
                        <a:t>There is little that we can do.</a:t>
                      </a:r>
                    </a:p>
                    <a:p>
                      <a:r>
                        <a:rPr lang="en-US" dirty="0"/>
                        <a:t>That was the best movie that I have ever seen!</a:t>
                      </a:r>
                    </a:p>
                  </a:txBody>
                  <a:tcPr anchor="ctr"/>
                </a:tc>
                <a:extLst>
                  <a:ext uri="{0D108BD9-81ED-4DB2-BD59-A6C34878D82A}">
                    <a16:rowId xmlns:a16="http://schemas.microsoft.com/office/drawing/2014/main" val="2762214625"/>
                  </a:ext>
                </a:extLst>
              </a:tr>
            </a:tbl>
          </a:graphicData>
        </a:graphic>
      </p:graphicFrame>
    </p:spTree>
    <p:extLst>
      <p:ext uri="{BB962C8B-B14F-4D97-AF65-F5344CB8AC3E}">
        <p14:creationId xmlns:p14="http://schemas.microsoft.com/office/powerpoint/2010/main" val="1185216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C87364-AB74-07D0-31CF-510764019BA7}"/>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Put these sentences together</a:t>
            </a:r>
          </a:p>
        </p:txBody>
      </p:sp>
      <p:graphicFrame>
        <p:nvGraphicFramePr>
          <p:cNvPr id="4" name="Table 4">
            <a:extLst>
              <a:ext uri="{FF2B5EF4-FFF2-40B4-BE49-F238E27FC236}">
                <a16:creationId xmlns:a16="http://schemas.microsoft.com/office/drawing/2014/main" id="{A1BDFB5D-5D32-451B-7204-B9082A792DBD}"/>
              </a:ext>
            </a:extLst>
          </p:cNvPr>
          <p:cNvGraphicFramePr>
            <a:graphicFrameLocks noGrp="1"/>
          </p:cNvGraphicFramePr>
          <p:nvPr>
            <p:ph idx="1"/>
            <p:extLst>
              <p:ext uri="{D42A27DB-BD31-4B8C-83A1-F6EECF244321}">
                <p14:modId xmlns:p14="http://schemas.microsoft.com/office/powerpoint/2010/main" val="1720641095"/>
              </p:ext>
            </p:extLst>
          </p:nvPr>
        </p:nvGraphicFramePr>
        <p:xfrm>
          <a:off x="747423" y="2112579"/>
          <a:ext cx="10668196" cy="4226536"/>
        </p:xfrm>
        <a:graphic>
          <a:graphicData uri="http://schemas.openxmlformats.org/drawingml/2006/table">
            <a:tbl>
              <a:tblPr firstRow="1" bandRow="1">
                <a:tableStyleId>{5940675A-B579-460E-94D1-54222C63F5DA}</a:tableStyleId>
              </a:tblPr>
              <a:tblGrid>
                <a:gridCol w="3665551">
                  <a:extLst>
                    <a:ext uri="{9D8B030D-6E8A-4147-A177-3AD203B41FA5}">
                      <a16:colId xmlns:a16="http://schemas.microsoft.com/office/drawing/2014/main" val="2725892453"/>
                    </a:ext>
                  </a:extLst>
                </a:gridCol>
                <a:gridCol w="3037398">
                  <a:extLst>
                    <a:ext uri="{9D8B030D-6E8A-4147-A177-3AD203B41FA5}">
                      <a16:colId xmlns:a16="http://schemas.microsoft.com/office/drawing/2014/main" val="106026501"/>
                    </a:ext>
                  </a:extLst>
                </a:gridCol>
                <a:gridCol w="3965247">
                  <a:extLst>
                    <a:ext uri="{9D8B030D-6E8A-4147-A177-3AD203B41FA5}">
                      <a16:colId xmlns:a16="http://schemas.microsoft.com/office/drawing/2014/main" val="1433446434"/>
                    </a:ext>
                  </a:extLst>
                </a:gridCol>
              </a:tblGrid>
              <a:tr h="457200">
                <a:tc>
                  <a:txBody>
                    <a:bodyPr/>
                    <a:lstStyle/>
                    <a:p>
                      <a:r>
                        <a:rPr lang="es-MX" sz="1600"/>
                        <a:t>My cousin is coming to visit us next week.</a:t>
                      </a:r>
                      <a:endParaRPr lang="en-US" sz="1600"/>
                    </a:p>
                  </a:txBody>
                  <a:tcPr marL="81256" marR="81256" marT="40628" marB="40628"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s-MX" sz="1600"/>
                        <a:t>My cousin lives in the city.</a:t>
                      </a:r>
                      <a:endParaRPr lang="en-US" sz="1600"/>
                    </a:p>
                  </a:txBody>
                  <a:tcPr marL="81256" marR="81256" marT="40628" marB="40628"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s-MX" sz="1600" dirty="0" err="1"/>
                        <a:t>My</a:t>
                      </a:r>
                      <a:r>
                        <a:rPr lang="es-MX" sz="1600" dirty="0"/>
                        <a:t> </a:t>
                      </a:r>
                      <a:r>
                        <a:rPr lang="es-MX" sz="1600" dirty="0" err="1"/>
                        <a:t>cousin</a:t>
                      </a:r>
                      <a:r>
                        <a:rPr lang="es-MX" sz="1600" dirty="0"/>
                        <a:t> </a:t>
                      </a:r>
                      <a:r>
                        <a:rPr lang="es-MX" sz="1600" dirty="0" err="1"/>
                        <a:t>who</a:t>
                      </a:r>
                      <a:r>
                        <a:rPr lang="es-MX" sz="1600" dirty="0"/>
                        <a:t> </a:t>
                      </a:r>
                      <a:r>
                        <a:rPr lang="es-MX" sz="1600" dirty="0" err="1"/>
                        <a:t>lives</a:t>
                      </a:r>
                      <a:r>
                        <a:rPr lang="es-MX" sz="1600" dirty="0"/>
                        <a:t> in </a:t>
                      </a:r>
                      <a:r>
                        <a:rPr lang="es-MX" sz="1600" dirty="0" err="1"/>
                        <a:t>the</a:t>
                      </a:r>
                      <a:r>
                        <a:rPr lang="es-MX" sz="1600" dirty="0"/>
                        <a:t> </a:t>
                      </a:r>
                      <a:r>
                        <a:rPr lang="es-MX" sz="1600" dirty="0" err="1"/>
                        <a:t>city</a:t>
                      </a:r>
                      <a:r>
                        <a:rPr lang="es-MX" sz="1600" dirty="0"/>
                        <a:t> </a:t>
                      </a:r>
                      <a:r>
                        <a:rPr lang="es-MX" sz="1600" dirty="0" err="1"/>
                        <a:t>is</a:t>
                      </a:r>
                      <a:r>
                        <a:rPr lang="es-MX" sz="1600" dirty="0"/>
                        <a:t> </a:t>
                      </a:r>
                      <a:r>
                        <a:rPr lang="es-MX" sz="1600" dirty="0" err="1"/>
                        <a:t>coming</a:t>
                      </a:r>
                      <a:r>
                        <a:rPr lang="es-MX" sz="1600" dirty="0"/>
                        <a:t> </a:t>
                      </a:r>
                      <a:r>
                        <a:rPr lang="es-MX" sz="1600" dirty="0" err="1"/>
                        <a:t>to</a:t>
                      </a:r>
                      <a:r>
                        <a:rPr lang="es-MX" sz="1600" dirty="0"/>
                        <a:t> </a:t>
                      </a:r>
                      <a:r>
                        <a:rPr lang="es-MX" sz="1600" dirty="0" err="1"/>
                        <a:t>visit</a:t>
                      </a:r>
                      <a:r>
                        <a:rPr lang="es-MX" sz="1600" dirty="0"/>
                        <a:t> </a:t>
                      </a:r>
                      <a:r>
                        <a:rPr lang="es-MX" sz="1600" dirty="0" err="1"/>
                        <a:t>us</a:t>
                      </a:r>
                      <a:r>
                        <a:rPr lang="es-MX" sz="1600" dirty="0"/>
                        <a:t> </a:t>
                      </a:r>
                      <a:r>
                        <a:rPr lang="es-MX" sz="1600" dirty="0" err="1"/>
                        <a:t>next</a:t>
                      </a:r>
                      <a:r>
                        <a:rPr lang="es-MX" sz="1600" dirty="0"/>
                        <a:t> </a:t>
                      </a:r>
                      <a:r>
                        <a:rPr lang="es-MX" sz="1600" dirty="0" err="1"/>
                        <a:t>week</a:t>
                      </a:r>
                      <a:r>
                        <a:rPr lang="es-MX" sz="1600" dirty="0"/>
                        <a:t>.</a:t>
                      </a:r>
                      <a:endParaRPr lang="en-US" sz="1600" dirty="0"/>
                    </a:p>
                  </a:txBody>
                  <a:tcPr marL="81256" marR="81256" marT="40628" marB="40628"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522817419"/>
                  </a:ext>
                </a:extLst>
              </a:tr>
              <a:tr h="457200">
                <a:tc>
                  <a:txBody>
                    <a:bodyPr/>
                    <a:lstStyle/>
                    <a:p>
                      <a:r>
                        <a:rPr lang="es-MX" sz="1600" dirty="0" err="1"/>
                        <a:t>The</a:t>
                      </a:r>
                      <a:r>
                        <a:rPr lang="es-MX" sz="1600" dirty="0"/>
                        <a:t> </a:t>
                      </a:r>
                      <a:r>
                        <a:rPr lang="es-MX" sz="1600" dirty="0" err="1"/>
                        <a:t>book</a:t>
                      </a:r>
                      <a:r>
                        <a:rPr lang="es-MX" sz="1600" dirty="0"/>
                        <a:t> </a:t>
                      </a:r>
                      <a:r>
                        <a:rPr lang="es-MX" sz="1600" dirty="0" err="1"/>
                        <a:t>was</a:t>
                      </a:r>
                      <a:r>
                        <a:rPr lang="es-MX" sz="1600" dirty="0"/>
                        <a:t> </a:t>
                      </a:r>
                      <a:r>
                        <a:rPr lang="es-MX" sz="1600" dirty="0" err="1"/>
                        <a:t>an</a:t>
                      </a:r>
                      <a:r>
                        <a:rPr lang="es-MX" sz="1600" dirty="0"/>
                        <a:t> </a:t>
                      </a:r>
                      <a:r>
                        <a:rPr lang="es-MX" sz="1600" dirty="0" err="1"/>
                        <a:t>inspiring</a:t>
                      </a:r>
                      <a:r>
                        <a:rPr lang="es-MX" sz="1600" dirty="0"/>
                        <a:t> </a:t>
                      </a:r>
                      <a:r>
                        <a:rPr lang="es-MX" sz="1600" dirty="0" err="1"/>
                        <a:t>read</a:t>
                      </a:r>
                      <a:r>
                        <a:rPr lang="es-MX" sz="1600" dirty="0"/>
                        <a:t>.</a:t>
                      </a:r>
                      <a:endParaRPr lang="en-US" sz="1600" dirty="0"/>
                    </a:p>
                  </a:txBody>
                  <a:tcPr marL="81256" marR="81256" marT="40628" marB="40628"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s-MX" sz="1600"/>
                        <a:t>My mom recommended the book.</a:t>
                      </a:r>
                      <a:endParaRPr lang="en-US" sz="1600"/>
                    </a:p>
                  </a:txBody>
                  <a:tcPr marL="81256" marR="81256" marT="40628" marB="40628"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en-US" sz="1600"/>
                    </a:p>
                  </a:txBody>
                  <a:tcPr marL="81256" marR="81256" marT="40628" marB="40628"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4050685079"/>
                  </a:ext>
                </a:extLst>
              </a:tr>
              <a:tr h="457200">
                <a:tc>
                  <a:txBody>
                    <a:bodyPr/>
                    <a:lstStyle/>
                    <a:p>
                      <a:r>
                        <a:rPr lang="es-MX" sz="1600"/>
                        <a:t>My friend is reliable.</a:t>
                      </a:r>
                      <a:endParaRPr lang="en-US" sz="1600"/>
                    </a:p>
                  </a:txBody>
                  <a:tcPr marL="81256" marR="81256" marT="40628" marB="40628"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s-MX" sz="1600"/>
                        <a:t>My friend helped me move.</a:t>
                      </a:r>
                      <a:endParaRPr lang="en-US" sz="1600"/>
                    </a:p>
                  </a:txBody>
                  <a:tcPr marL="81256" marR="81256" marT="40628" marB="40628"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en-US" sz="1600" dirty="0"/>
                    </a:p>
                  </a:txBody>
                  <a:tcPr marL="81256" marR="81256" marT="40628" marB="40628"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601462702"/>
                  </a:ext>
                </a:extLst>
              </a:tr>
              <a:tr h="457200">
                <a:tc>
                  <a:txBody>
                    <a:bodyPr/>
                    <a:lstStyle/>
                    <a:p>
                      <a:r>
                        <a:rPr lang="es-MX" sz="1600"/>
                        <a:t>The cake was delicious.</a:t>
                      </a:r>
                      <a:endParaRPr lang="en-US" sz="1600"/>
                    </a:p>
                  </a:txBody>
                  <a:tcPr marL="81256" marR="81256" marT="40628" marB="40628"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s-MX" sz="1600"/>
                        <a:t>My sister made the cake.</a:t>
                      </a:r>
                      <a:endParaRPr lang="en-US" sz="1600"/>
                    </a:p>
                  </a:txBody>
                  <a:tcPr marL="81256" marR="81256" marT="40628" marB="40628"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en-US" sz="1600"/>
                    </a:p>
                  </a:txBody>
                  <a:tcPr marL="81256" marR="81256" marT="40628" marB="40628"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963813933"/>
                  </a:ext>
                </a:extLst>
              </a:tr>
              <a:tr h="457200">
                <a:tc>
                  <a:txBody>
                    <a:bodyPr/>
                    <a:lstStyle/>
                    <a:p>
                      <a:r>
                        <a:rPr lang="es-MX" sz="1600"/>
                        <a:t>The neighbors hosted a barbacue.</a:t>
                      </a:r>
                      <a:endParaRPr lang="en-US" sz="1600"/>
                    </a:p>
                  </a:txBody>
                  <a:tcPr marL="81256" marR="81256" marT="40628" marB="40628"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s-MX" sz="1600"/>
                        <a:t>The neighbors live next door.</a:t>
                      </a:r>
                      <a:endParaRPr lang="en-US" sz="1600"/>
                    </a:p>
                  </a:txBody>
                  <a:tcPr marL="81256" marR="81256" marT="40628" marB="40628"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en-US" sz="1600"/>
                    </a:p>
                  </a:txBody>
                  <a:tcPr marL="81256" marR="81256" marT="40628" marB="40628"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887936396"/>
                  </a:ext>
                </a:extLst>
              </a:tr>
              <a:tr h="457200">
                <a:tc>
                  <a:txBody>
                    <a:bodyPr/>
                    <a:lstStyle/>
                    <a:p>
                      <a:r>
                        <a:rPr lang="es-MX" sz="1600"/>
                        <a:t>The dog is always cheerful.</a:t>
                      </a:r>
                      <a:endParaRPr lang="en-US" sz="1600"/>
                    </a:p>
                  </a:txBody>
                  <a:tcPr marL="81256" marR="81256" marT="40628" marB="40628"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s-MX" sz="1600" dirty="0" err="1"/>
                        <a:t>The</a:t>
                      </a:r>
                      <a:r>
                        <a:rPr lang="es-MX" sz="1600" dirty="0"/>
                        <a:t> </a:t>
                      </a:r>
                      <a:r>
                        <a:rPr lang="es-MX" sz="1600" dirty="0" err="1"/>
                        <a:t>dog</a:t>
                      </a:r>
                      <a:r>
                        <a:rPr lang="es-MX" sz="1600" dirty="0"/>
                        <a:t> </a:t>
                      </a:r>
                      <a:r>
                        <a:rPr lang="es-MX" sz="1600" dirty="0" err="1"/>
                        <a:t>lives</a:t>
                      </a:r>
                      <a:r>
                        <a:rPr lang="es-MX" sz="1600" dirty="0"/>
                        <a:t> in </a:t>
                      </a:r>
                      <a:r>
                        <a:rPr lang="es-MX" sz="1600" dirty="0" err="1"/>
                        <a:t>the</a:t>
                      </a:r>
                      <a:r>
                        <a:rPr lang="es-MX" sz="1600" dirty="0"/>
                        <a:t> blue </a:t>
                      </a:r>
                      <a:r>
                        <a:rPr lang="es-MX" sz="1600" dirty="0" err="1"/>
                        <a:t>house</a:t>
                      </a:r>
                      <a:r>
                        <a:rPr lang="es-MX" sz="1600" dirty="0"/>
                        <a:t>.</a:t>
                      </a:r>
                      <a:endParaRPr lang="en-US" sz="1600" dirty="0"/>
                    </a:p>
                  </a:txBody>
                  <a:tcPr marL="81256" marR="81256" marT="40628" marB="40628"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en-US" sz="1600"/>
                    </a:p>
                  </a:txBody>
                  <a:tcPr marL="81256" marR="81256" marT="40628" marB="40628"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114279236"/>
                  </a:ext>
                </a:extLst>
              </a:tr>
              <a:tr h="457200">
                <a:tc>
                  <a:txBody>
                    <a:bodyPr/>
                    <a:lstStyle/>
                    <a:p>
                      <a:r>
                        <a:rPr lang="es-MX" sz="1600"/>
                        <a:t>The laptop is new.</a:t>
                      </a:r>
                      <a:endParaRPr lang="en-US" sz="1600"/>
                    </a:p>
                  </a:txBody>
                  <a:tcPr marL="81256" marR="81256" marT="40628" marB="40628"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s-MX" sz="1600"/>
                        <a:t>I am using the laptop.</a:t>
                      </a:r>
                      <a:endParaRPr lang="en-US" sz="1600"/>
                    </a:p>
                  </a:txBody>
                  <a:tcPr marL="81256" marR="81256" marT="40628" marB="40628"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en-US" sz="1600"/>
                    </a:p>
                  </a:txBody>
                  <a:tcPr marL="81256" marR="81256" marT="40628" marB="40628"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828217425"/>
                  </a:ext>
                </a:extLst>
              </a:tr>
              <a:tr h="457200">
                <a:tc>
                  <a:txBody>
                    <a:bodyPr/>
                    <a:lstStyle/>
                    <a:p>
                      <a:r>
                        <a:rPr lang="es-MX" sz="1600" dirty="0" err="1"/>
                        <a:t>My</a:t>
                      </a:r>
                      <a:r>
                        <a:rPr lang="es-MX" sz="1600" dirty="0"/>
                        <a:t> </a:t>
                      </a:r>
                      <a:r>
                        <a:rPr lang="es-MX" sz="1600" dirty="0" err="1"/>
                        <a:t>aunt</a:t>
                      </a:r>
                      <a:r>
                        <a:rPr lang="es-MX" sz="1600" dirty="0"/>
                        <a:t> </a:t>
                      </a:r>
                      <a:r>
                        <a:rPr lang="es-MX" sz="1600" dirty="0" err="1"/>
                        <a:t>is</a:t>
                      </a:r>
                      <a:r>
                        <a:rPr lang="es-MX" sz="1600" dirty="0"/>
                        <a:t> </a:t>
                      </a:r>
                      <a:r>
                        <a:rPr lang="es-MX" sz="1600" dirty="0" err="1"/>
                        <a:t>very</a:t>
                      </a:r>
                      <a:r>
                        <a:rPr lang="es-MX" sz="1600" dirty="0"/>
                        <a:t> </a:t>
                      </a:r>
                      <a:r>
                        <a:rPr lang="es-MX" sz="1600" dirty="0" err="1"/>
                        <a:t>patient</a:t>
                      </a:r>
                      <a:r>
                        <a:rPr lang="es-MX" sz="1600" dirty="0"/>
                        <a:t>.</a:t>
                      </a:r>
                      <a:endParaRPr lang="en-US" sz="1600" dirty="0"/>
                    </a:p>
                  </a:txBody>
                  <a:tcPr marL="81256" marR="81256" marT="40628" marB="40628"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s-MX" sz="1600"/>
                        <a:t>My aunt taught me how to knit.</a:t>
                      </a:r>
                      <a:endParaRPr lang="en-US" sz="1600"/>
                    </a:p>
                  </a:txBody>
                  <a:tcPr marL="81256" marR="81256" marT="40628" marB="40628"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en-US" sz="1600"/>
                    </a:p>
                  </a:txBody>
                  <a:tcPr marL="81256" marR="81256" marT="40628" marB="40628"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962274427"/>
                  </a:ext>
                </a:extLst>
              </a:tr>
              <a:tr h="457200">
                <a:tc>
                  <a:txBody>
                    <a:bodyPr/>
                    <a:lstStyle/>
                    <a:p>
                      <a:r>
                        <a:rPr lang="es-MX" sz="1600"/>
                        <a:t>The car is incredibly fuel-efficient.</a:t>
                      </a:r>
                      <a:endParaRPr lang="en-US" sz="1600"/>
                    </a:p>
                  </a:txBody>
                  <a:tcPr marL="81256" marR="81256" marT="40628" marB="40628"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s-MX" sz="1600"/>
                        <a:t>I just bought the car.</a:t>
                      </a:r>
                      <a:endParaRPr lang="en-US" sz="1600"/>
                    </a:p>
                  </a:txBody>
                  <a:tcPr marL="81256" marR="81256" marT="40628" marB="40628"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en-US" sz="1600" dirty="0"/>
                    </a:p>
                  </a:txBody>
                  <a:tcPr marL="81256" marR="81256" marT="40628" marB="40628"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4155308317"/>
                  </a:ext>
                </a:extLst>
              </a:tr>
            </a:tbl>
          </a:graphicData>
        </a:graphic>
      </p:graphicFrame>
    </p:spTree>
    <p:extLst>
      <p:ext uri="{BB962C8B-B14F-4D97-AF65-F5344CB8AC3E}">
        <p14:creationId xmlns:p14="http://schemas.microsoft.com/office/powerpoint/2010/main" val="3327113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64590307"/>
              </p:ext>
            </p:extLst>
          </p:nvPr>
        </p:nvGraphicFramePr>
        <p:xfrm>
          <a:off x="1170704" y="739398"/>
          <a:ext cx="10080553" cy="5402984"/>
        </p:xfrm>
        <a:graphic>
          <a:graphicData uri="http://schemas.openxmlformats.org/drawingml/2006/table">
            <a:tbl>
              <a:tblPr firstRow="1" bandRow="1">
                <a:tableStyleId>{5C22544A-7EE6-4342-B048-85BDC9FD1C3A}</a:tableStyleId>
              </a:tblPr>
              <a:tblGrid>
                <a:gridCol w="2151205">
                  <a:extLst>
                    <a:ext uri="{9D8B030D-6E8A-4147-A177-3AD203B41FA5}">
                      <a16:colId xmlns:a16="http://schemas.microsoft.com/office/drawing/2014/main" val="2702212991"/>
                    </a:ext>
                  </a:extLst>
                </a:gridCol>
                <a:gridCol w="3137885">
                  <a:extLst>
                    <a:ext uri="{9D8B030D-6E8A-4147-A177-3AD203B41FA5}">
                      <a16:colId xmlns:a16="http://schemas.microsoft.com/office/drawing/2014/main" val="346182130"/>
                    </a:ext>
                  </a:extLst>
                </a:gridCol>
                <a:gridCol w="4791463">
                  <a:extLst>
                    <a:ext uri="{9D8B030D-6E8A-4147-A177-3AD203B41FA5}">
                      <a16:colId xmlns:a16="http://schemas.microsoft.com/office/drawing/2014/main" val="2623897148"/>
                    </a:ext>
                  </a:extLst>
                </a:gridCol>
              </a:tblGrid>
              <a:tr h="399873">
                <a:tc>
                  <a:txBody>
                    <a:bodyPr/>
                    <a:lstStyle/>
                    <a:p>
                      <a:r>
                        <a:rPr lang="en-US" dirty="0"/>
                        <a:t>RELATIVE PRONOUN</a:t>
                      </a:r>
                    </a:p>
                  </a:txBody>
                  <a:tcPr anchor="ctr"/>
                </a:tc>
                <a:tc>
                  <a:txBody>
                    <a:bodyPr/>
                    <a:lstStyle/>
                    <a:p>
                      <a:r>
                        <a:rPr lang="en-US" dirty="0"/>
                        <a:t>USE</a:t>
                      </a:r>
                    </a:p>
                  </a:txBody>
                  <a:tcPr anchor="ctr"/>
                </a:tc>
                <a:tc>
                  <a:txBody>
                    <a:bodyPr/>
                    <a:lstStyle/>
                    <a:p>
                      <a:r>
                        <a:rPr lang="en-US" dirty="0"/>
                        <a:t>EXAMPLES</a:t>
                      </a:r>
                    </a:p>
                  </a:txBody>
                  <a:tcPr anchor="ctr"/>
                </a:tc>
                <a:extLst>
                  <a:ext uri="{0D108BD9-81ED-4DB2-BD59-A6C34878D82A}">
                    <a16:rowId xmlns:a16="http://schemas.microsoft.com/office/drawing/2014/main" val="2756369207"/>
                  </a:ext>
                </a:extLst>
              </a:tr>
              <a:tr h="1286181">
                <a:tc>
                  <a:txBody>
                    <a:bodyPr/>
                    <a:lstStyle/>
                    <a:p>
                      <a:r>
                        <a:rPr lang="es-MX" dirty="0" err="1"/>
                        <a:t>Whom</a:t>
                      </a:r>
                      <a:endParaRPr lang="en-US" dirty="0"/>
                    </a:p>
                  </a:txBody>
                  <a:tcPr anchor="ctr"/>
                </a:tc>
                <a:tc>
                  <a:txBody>
                    <a:bodyPr/>
                    <a:lstStyle/>
                    <a:p>
                      <a:r>
                        <a:rPr lang="en-US" dirty="0"/>
                        <a:t>for people – used in formal English</a:t>
                      </a:r>
                    </a:p>
                    <a:p>
                      <a:pPr marL="0" indent="0">
                        <a:buNone/>
                      </a:pPr>
                      <a:r>
                        <a:rPr lang="en-US" dirty="0"/>
                        <a:t>a. as the object</a:t>
                      </a:r>
                    </a:p>
                    <a:p>
                      <a:pPr marL="0" indent="0">
                        <a:buNone/>
                      </a:pPr>
                      <a:r>
                        <a:rPr lang="en-US" dirty="0"/>
                        <a:t>b. after prepositions</a:t>
                      </a:r>
                    </a:p>
                  </a:txBody>
                  <a:tcPr anchor="ctr"/>
                </a:tc>
                <a:tc>
                  <a:txBody>
                    <a:bodyPr/>
                    <a:lstStyle/>
                    <a:p>
                      <a:r>
                        <a:rPr lang="en-US" dirty="0"/>
                        <a:t>This is </a:t>
                      </a:r>
                      <a:r>
                        <a:rPr lang="en-US" b="0" i="1" dirty="0"/>
                        <a:t>the teacher </a:t>
                      </a:r>
                      <a:r>
                        <a:rPr lang="en-US" dirty="0"/>
                        <a:t>whom I described. (defining)</a:t>
                      </a:r>
                    </a:p>
                    <a:p>
                      <a:r>
                        <a:rPr lang="en-US" dirty="0"/>
                        <a:t>The </a:t>
                      </a:r>
                      <a:r>
                        <a:rPr lang="en-US" dirty="0" err="1"/>
                        <a:t>Bartons</a:t>
                      </a:r>
                      <a:r>
                        <a:rPr lang="en-US" dirty="0"/>
                        <a:t>, </a:t>
                      </a:r>
                      <a:r>
                        <a:rPr lang="en-US" i="1" dirty="0"/>
                        <a:t>to</a:t>
                      </a:r>
                      <a:r>
                        <a:rPr lang="en-US" dirty="0"/>
                        <a:t> whom we have just spoken, are coming to visit us soon. (non-defining)</a:t>
                      </a:r>
                    </a:p>
                  </a:txBody>
                  <a:tcPr anchor="ctr"/>
                </a:tc>
                <a:extLst>
                  <a:ext uri="{0D108BD9-81ED-4DB2-BD59-A6C34878D82A}">
                    <a16:rowId xmlns:a16="http://schemas.microsoft.com/office/drawing/2014/main" val="3505531501"/>
                  </a:ext>
                </a:extLst>
              </a:tr>
              <a:tr h="1286181">
                <a:tc gridSpan="3">
                  <a:txBody>
                    <a:bodyPr/>
                    <a:lstStyle/>
                    <a:p>
                      <a:r>
                        <a:rPr lang="en-US" dirty="0"/>
                        <a:t>How can you tell when your pronoun is the object of a verb or preposition? Try substituting “he” or “she” and “him” or “her.”</a:t>
                      </a:r>
                    </a:p>
                    <a:p>
                      <a:pPr marL="285750" indent="-285750">
                        <a:buFont typeface="Arial" panose="020B0604020202020204" pitchFamily="34" charset="0"/>
                        <a:buChar char="•"/>
                      </a:pPr>
                      <a:r>
                        <a:rPr lang="en-US" dirty="0"/>
                        <a:t>If “he” or “she” fits, you should use </a:t>
                      </a:r>
                      <a:r>
                        <a:rPr lang="en-US" b="1" dirty="0"/>
                        <a:t>who</a:t>
                      </a:r>
                      <a:r>
                        <a:rPr lang="en-US" dirty="0"/>
                        <a:t>.</a:t>
                      </a:r>
                    </a:p>
                    <a:p>
                      <a:pPr marL="285750" indent="-285750">
                        <a:buFont typeface="Arial" panose="020B0604020202020204" pitchFamily="34" charset="0"/>
                        <a:buChar char="•"/>
                      </a:pPr>
                      <a:r>
                        <a:rPr lang="en-US" dirty="0"/>
                        <a:t>If “him” or “her” fits, you should use </a:t>
                      </a:r>
                      <a:r>
                        <a:rPr lang="en-US" b="1" dirty="0"/>
                        <a:t>whom</a:t>
                      </a:r>
                      <a:r>
                        <a:rPr lang="en-US" dirty="0"/>
                        <a:t>.</a:t>
                      </a:r>
                    </a:p>
                    <a:p>
                      <a:pPr marL="342900" indent="-342900">
                        <a:buFont typeface="+mj-lt"/>
                        <a:buAutoNum type="arabicPeriod"/>
                      </a:pPr>
                      <a:r>
                        <a:rPr lang="en-US" dirty="0"/>
                        <a:t>This is </a:t>
                      </a:r>
                      <a:r>
                        <a:rPr lang="en-US" b="1" dirty="0"/>
                        <a:t>the teacher</a:t>
                      </a:r>
                      <a:r>
                        <a:rPr lang="en-US" dirty="0"/>
                        <a:t>. I described</a:t>
                      </a:r>
                      <a:r>
                        <a:rPr lang="en-US" baseline="0" dirty="0"/>
                        <a:t> </a:t>
                      </a:r>
                      <a:r>
                        <a:rPr lang="en-US" b="1" dirty="0"/>
                        <a:t>the teacher</a:t>
                      </a:r>
                      <a:r>
                        <a:rPr lang="en-US" dirty="0"/>
                        <a:t>. I described </a:t>
                      </a:r>
                      <a:r>
                        <a:rPr lang="en-US" b="1" baseline="0" dirty="0"/>
                        <a:t>her</a:t>
                      </a:r>
                      <a:r>
                        <a:rPr lang="en-US" baseline="0" dirty="0"/>
                        <a:t>. </a:t>
                      </a:r>
                      <a:r>
                        <a:rPr lang="en-US" baseline="0" dirty="0">
                          <a:solidFill>
                            <a:schemeClr val="accent6"/>
                          </a:solidFill>
                          <a:sym typeface="Wingdings" panose="05000000000000000000" pitchFamily="2" charset="2"/>
                        </a:rPr>
                        <a:t></a:t>
                      </a:r>
                      <a:endParaRPr lang="en-US" baseline="0" dirty="0">
                        <a:solidFill>
                          <a:schemeClr val="accent6"/>
                        </a:solidFill>
                      </a:endParaRPr>
                    </a:p>
                    <a:p>
                      <a:pPr marL="342900" indent="-342900">
                        <a:buFont typeface="+mj-lt"/>
                        <a:buAutoNum type="arabicPeriod"/>
                      </a:pPr>
                      <a:r>
                        <a:rPr lang="en-US" b="1" baseline="0" dirty="0"/>
                        <a:t>The </a:t>
                      </a:r>
                      <a:r>
                        <a:rPr lang="en-US" b="1" baseline="0" dirty="0" err="1"/>
                        <a:t>Bartons</a:t>
                      </a:r>
                      <a:r>
                        <a:rPr lang="en-US" b="1" baseline="0" dirty="0"/>
                        <a:t> </a:t>
                      </a:r>
                      <a:r>
                        <a:rPr lang="en-US" baseline="0" dirty="0"/>
                        <a:t>are coming to visit us soon. We have just spoken to </a:t>
                      </a:r>
                      <a:r>
                        <a:rPr lang="en-US" b="1" baseline="0" dirty="0"/>
                        <a:t>the </a:t>
                      </a:r>
                      <a:r>
                        <a:rPr lang="en-US" b="1" baseline="0" dirty="0" err="1"/>
                        <a:t>Bartons</a:t>
                      </a:r>
                      <a:r>
                        <a:rPr lang="en-US" baseline="0" dirty="0"/>
                        <a:t>. We have just spoken to </a:t>
                      </a:r>
                      <a:r>
                        <a:rPr lang="en-US" b="1" baseline="0" dirty="0"/>
                        <a:t>them</a:t>
                      </a:r>
                      <a:r>
                        <a:rPr lang="en-US" baseline="0" dirty="0"/>
                        <a:t>. </a:t>
                      </a:r>
                      <a:r>
                        <a:rPr lang="en-US" baseline="0" dirty="0">
                          <a:solidFill>
                            <a:schemeClr val="accent6"/>
                          </a:solidFill>
                          <a:sym typeface="Wingdings" panose="05000000000000000000" pitchFamily="2" charset="2"/>
                        </a:rPr>
                        <a:t></a:t>
                      </a:r>
                      <a:endParaRPr lang="en-US" baseline="0" dirty="0">
                        <a:solidFill>
                          <a:schemeClr val="accent6"/>
                        </a:solidFill>
                      </a:endParaRPr>
                    </a:p>
                    <a:p>
                      <a:pPr marL="342900" indent="-342900">
                        <a:buFont typeface="+mj-lt"/>
                        <a:buAutoNum type="arabicPeriod"/>
                      </a:pPr>
                      <a:r>
                        <a:rPr lang="en-US" b="1" baseline="0" dirty="0"/>
                        <a:t>She</a:t>
                      </a:r>
                      <a:r>
                        <a:rPr lang="en-US" baseline="0" dirty="0"/>
                        <a:t> is my aunt. </a:t>
                      </a:r>
                      <a:r>
                        <a:rPr lang="en-US" b="1" baseline="0" dirty="0"/>
                        <a:t>She</a:t>
                      </a:r>
                      <a:r>
                        <a:rPr lang="en-US" baseline="0" dirty="0"/>
                        <a:t> taught me how to knit. </a:t>
                      </a:r>
                      <a:r>
                        <a:rPr lang="en-US" b="1" baseline="0" dirty="0"/>
                        <a:t>Her</a:t>
                      </a:r>
                      <a:r>
                        <a:rPr lang="en-US" baseline="0" dirty="0"/>
                        <a:t> taught me how to knit. </a:t>
                      </a:r>
                      <a:r>
                        <a:rPr lang="en-US" baseline="0" dirty="0">
                          <a:solidFill>
                            <a:srgbClr val="FF0000"/>
                          </a:solidFill>
                          <a:sym typeface="Wingdings" panose="05000000000000000000" pitchFamily="2" charset="2"/>
                        </a:rPr>
                        <a:t></a:t>
                      </a:r>
                      <a:endParaRPr lang="en-US" baseline="0" dirty="0">
                        <a:solidFill>
                          <a:srgbClr val="FF0000"/>
                        </a:solidFill>
                      </a:endParaRPr>
                    </a:p>
                  </a:txBody>
                  <a:tcPr anchor="ctr"/>
                </a:tc>
                <a:tc hMerge="1">
                  <a:txBody>
                    <a:bodyPr/>
                    <a:lstStyle/>
                    <a:p>
                      <a:pPr marL="0" indent="0">
                        <a:buNone/>
                      </a:pPr>
                      <a:endParaRPr lang="en-US" dirty="0"/>
                    </a:p>
                  </a:txBody>
                  <a:tcPr anchor="ctr"/>
                </a:tc>
                <a:tc hMerge="1">
                  <a:txBody>
                    <a:bodyPr/>
                    <a:lstStyle/>
                    <a:p>
                      <a:endParaRPr lang="en-US" dirty="0"/>
                    </a:p>
                  </a:txBody>
                  <a:tcPr anchor="ctr"/>
                </a:tc>
                <a:extLst>
                  <a:ext uri="{0D108BD9-81ED-4DB2-BD59-A6C34878D82A}">
                    <a16:rowId xmlns:a16="http://schemas.microsoft.com/office/drawing/2014/main" val="1146611622"/>
                  </a:ext>
                </a:extLst>
              </a:tr>
              <a:tr h="1430930">
                <a:tc>
                  <a:txBody>
                    <a:bodyPr/>
                    <a:lstStyle/>
                    <a:p>
                      <a:r>
                        <a:rPr lang="es-MX" dirty="0" err="1"/>
                        <a:t>Whose</a:t>
                      </a:r>
                      <a:endParaRPr lang="en-US" dirty="0"/>
                    </a:p>
                  </a:txBody>
                  <a:tcPr anchor="ctr"/>
                </a:tc>
                <a:tc>
                  <a:txBody>
                    <a:bodyPr/>
                    <a:lstStyle/>
                    <a:p>
                      <a:r>
                        <a:rPr lang="en-US" dirty="0"/>
                        <a:t>to show possession</a:t>
                      </a:r>
                    </a:p>
                  </a:txBody>
                  <a:tcPr anchor="ctr"/>
                </a:tc>
                <a:tc>
                  <a:txBody>
                    <a:bodyPr/>
                    <a:lstStyle/>
                    <a:p>
                      <a:r>
                        <a:rPr lang="en-US" dirty="0"/>
                        <a:t>The man whose car was damaged is upset. (defining)</a:t>
                      </a:r>
                    </a:p>
                    <a:p>
                      <a:r>
                        <a:rPr lang="en-US" dirty="0"/>
                        <a:t>Tim Smith, whose house is on my street, works at the local school. (non-defining)</a:t>
                      </a:r>
                    </a:p>
                  </a:txBody>
                  <a:tcPr anchor="ctr"/>
                </a:tc>
                <a:extLst>
                  <a:ext uri="{0D108BD9-81ED-4DB2-BD59-A6C34878D82A}">
                    <a16:rowId xmlns:a16="http://schemas.microsoft.com/office/drawing/2014/main" val="939222802"/>
                  </a:ext>
                </a:extLst>
              </a:tr>
            </a:tbl>
          </a:graphicData>
        </a:graphic>
      </p:graphicFrame>
    </p:spTree>
    <p:extLst>
      <p:ext uri="{BB962C8B-B14F-4D97-AF65-F5344CB8AC3E}">
        <p14:creationId xmlns:p14="http://schemas.microsoft.com/office/powerpoint/2010/main" val="4136072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2C7348-1CF3-4E08-6AC5-3410640638A6}"/>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Put these sentences together</a:t>
            </a:r>
          </a:p>
        </p:txBody>
      </p:sp>
      <p:graphicFrame>
        <p:nvGraphicFramePr>
          <p:cNvPr id="4" name="Table 4">
            <a:extLst>
              <a:ext uri="{FF2B5EF4-FFF2-40B4-BE49-F238E27FC236}">
                <a16:creationId xmlns:a16="http://schemas.microsoft.com/office/drawing/2014/main" id="{834D5011-27A9-0205-BA20-E4B611EEC6F7}"/>
              </a:ext>
            </a:extLst>
          </p:cNvPr>
          <p:cNvGraphicFramePr>
            <a:graphicFrameLocks/>
          </p:cNvGraphicFramePr>
          <p:nvPr>
            <p:extLst>
              <p:ext uri="{D42A27DB-BD31-4B8C-83A1-F6EECF244321}">
                <p14:modId xmlns:p14="http://schemas.microsoft.com/office/powerpoint/2010/main" val="1092247313"/>
              </p:ext>
            </p:extLst>
          </p:nvPr>
        </p:nvGraphicFramePr>
        <p:xfrm>
          <a:off x="432223" y="2085017"/>
          <a:ext cx="11327550" cy="4261124"/>
        </p:xfrm>
        <a:graphic>
          <a:graphicData uri="http://schemas.openxmlformats.org/drawingml/2006/table">
            <a:tbl>
              <a:tblPr firstRow="1" bandRow="1">
                <a:tableStyleId>{5940675A-B579-460E-94D1-54222C63F5DA}</a:tableStyleId>
              </a:tblPr>
              <a:tblGrid>
                <a:gridCol w="3882328">
                  <a:extLst>
                    <a:ext uri="{9D8B030D-6E8A-4147-A177-3AD203B41FA5}">
                      <a16:colId xmlns:a16="http://schemas.microsoft.com/office/drawing/2014/main" val="2725892453"/>
                    </a:ext>
                  </a:extLst>
                </a:gridCol>
                <a:gridCol w="3279538">
                  <a:extLst>
                    <a:ext uri="{9D8B030D-6E8A-4147-A177-3AD203B41FA5}">
                      <a16:colId xmlns:a16="http://schemas.microsoft.com/office/drawing/2014/main" val="106026501"/>
                    </a:ext>
                  </a:extLst>
                </a:gridCol>
                <a:gridCol w="4165684">
                  <a:extLst>
                    <a:ext uri="{9D8B030D-6E8A-4147-A177-3AD203B41FA5}">
                      <a16:colId xmlns:a16="http://schemas.microsoft.com/office/drawing/2014/main" val="1433446434"/>
                    </a:ext>
                  </a:extLst>
                </a:gridCol>
              </a:tblGrid>
              <a:tr h="457200">
                <a:tc>
                  <a:txBody>
                    <a:bodyPr/>
                    <a:lstStyle/>
                    <a:p>
                      <a:r>
                        <a:rPr lang="es-MX" sz="1700"/>
                        <a:t>My friend is a great musician.</a:t>
                      </a:r>
                      <a:endParaRPr lang="en-US" sz="1700"/>
                    </a:p>
                  </a:txBody>
                  <a:tcPr marL="85363" marR="85363" marT="42682" marB="4268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s-MX" sz="1700"/>
                        <a:t>I met my friend at school</a:t>
                      </a:r>
                      <a:endParaRPr lang="en-US" sz="1700"/>
                    </a:p>
                  </a:txBody>
                  <a:tcPr marL="85363" marR="85363" marT="42682" marB="4268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s-MX" sz="1700"/>
                        <a:t>My friend whom I met at school is a great musician.</a:t>
                      </a:r>
                      <a:endParaRPr lang="en-US" sz="1700"/>
                    </a:p>
                  </a:txBody>
                  <a:tcPr marL="85363" marR="85363" marT="42682" marB="4268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522817419"/>
                  </a:ext>
                </a:extLst>
              </a:tr>
              <a:tr h="457200">
                <a:tc>
                  <a:txBody>
                    <a:bodyPr/>
                    <a:lstStyle/>
                    <a:p>
                      <a:r>
                        <a:rPr lang="es-MX" sz="1700" dirty="0" err="1"/>
                        <a:t>My</a:t>
                      </a:r>
                      <a:r>
                        <a:rPr lang="es-MX" sz="1700" dirty="0"/>
                        <a:t> </a:t>
                      </a:r>
                      <a:r>
                        <a:rPr lang="es-MX" sz="1700" dirty="0" err="1"/>
                        <a:t>best</a:t>
                      </a:r>
                      <a:r>
                        <a:rPr lang="es-MX" sz="1700" dirty="0"/>
                        <a:t> </a:t>
                      </a:r>
                      <a:r>
                        <a:rPr lang="es-MX" sz="1700" dirty="0" err="1"/>
                        <a:t>friend</a:t>
                      </a:r>
                      <a:r>
                        <a:rPr lang="es-MX" sz="1700" dirty="0"/>
                        <a:t> </a:t>
                      </a:r>
                      <a:r>
                        <a:rPr lang="es-MX" sz="1700" dirty="0" err="1"/>
                        <a:t>is</a:t>
                      </a:r>
                      <a:r>
                        <a:rPr lang="es-MX" sz="1700" dirty="0"/>
                        <a:t> </a:t>
                      </a:r>
                      <a:r>
                        <a:rPr lang="es-MX" sz="1700" dirty="0" err="1"/>
                        <a:t>sad</a:t>
                      </a:r>
                      <a:r>
                        <a:rPr lang="es-MX" sz="1700" dirty="0"/>
                        <a:t>.</a:t>
                      </a:r>
                      <a:endParaRPr lang="en-US" sz="1700" dirty="0"/>
                    </a:p>
                  </a:txBody>
                  <a:tcPr marL="85363" marR="85363" marT="42682" marB="4268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s-MX" sz="1700"/>
                        <a:t>His cat is missing.</a:t>
                      </a:r>
                      <a:endParaRPr lang="en-US" sz="1700"/>
                    </a:p>
                  </a:txBody>
                  <a:tcPr marL="85363" marR="85363" marT="42682" marB="4268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en-US" sz="1700"/>
                    </a:p>
                  </a:txBody>
                  <a:tcPr marL="85363" marR="85363" marT="42682" marB="4268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4050685079"/>
                  </a:ext>
                </a:extLst>
              </a:tr>
              <a:tr h="457200">
                <a:tc>
                  <a:txBody>
                    <a:bodyPr/>
                    <a:lstStyle/>
                    <a:p>
                      <a:r>
                        <a:rPr lang="es-MX" sz="1700"/>
                        <a:t>The teacher is strict.</a:t>
                      </a:r>
                      <a:endParaRPr lang="en-US" sz="1700"/>
                    </a:p>
                  </a:txBody>
                  <a:tcPr marL="85363" marR="85363" marT="42682" marB="4268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s-MX" sz="1700"/>
                        <a:t>His class is very interesting.</a:t>
                      </a:r>
                      <a:endParaRPr lang="en-US" sz="1700"/>
                    </a:p>
                  </a:txBody>
                  <a:tcPr marL="85363" marR="85363" marT="42682" marB="4268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en-US" sz="1700"/>
                    </a:p>
                  </a:txBody>
                  <a:tcPr marL="85363" marR="85363" marT="42682" marB="4268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601462702"/>
                  </a:ext>
                </a:extLst>
              </a:tr>
              <a:tr h="457200">
                <a:tc>
                  <a:txBody>
                    <a:bodyPr/>
                    <a:lstStyle/>
                    <a:p>
                      <a:r>
                        <a:rPr lang="es-MX" sz="1700"/>
                        <a:t>The family was very hospitable.</a:t>
                      </a:r>
                      <a:endParaRPr lang="en-US" sz="1700"/>
                    </a:p>
                  </a:txBody>
                  <a:tcPr marL="85363" marR="85363" marT="42682" marB="4268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s-MX" sz="1700"/>
                        <a:t>We spent the weekend with them.</a:t>
                      </a:r>
                      <a:endParaRPr lang="en-US" sz="1700"/>
                    </a:p>
                  </a:txBody>
                  <a:tcPr marL="85363" marR="85363" marT="42682" marB="4268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en-US" sz="1700"/>
                    </a:p>
                  </a:txBody>
                  <a:tcPr marL="85363" marR="85363" marT="42682" marB="4268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963813933"/>
                  </a:ext>
                </a:extLst>
              </a:tr>
              <a:tr h="457200">
                <a:tc>
                  <a:txBody>
                    <a:bodyPr/>
                    <a:lstStyle/>
                    <a:p>
                      <a:r>
                        <a:rPr lang="es-MX" sz="1700"/>
                        <a:t>My doctor is very knowledgeable.</a:t>
                      </a:r>
                      <a:endParaRPr lang="en-US" sz="1700"/>
                    </a:p>
                  </a:txBody>
                  <a:tcPr marL="85363" marR="85363" marT="42682" marB="4268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s-MX" sz="1700"/>
                        <a:t>I consulted her for posture advice.</a:t>
                      </a:r>
                      <a:endParaRPr lang="en-US" sz="1700"/>
                    </a:p>
                  </a:txBody>
                  <a:tcPr marL="85363" marR="85363" marT="42682" marB="4268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en-US" sz="1700"/>
                    </a:p>
                  </a:txBody>
                  <a:tcPr marL="85363" marR="85363" marT="42682" marB="4268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887936396"/>
                  </a:ext>
                </a:extLst>
              </a:tr>
              <a:tr h="457200">
                <a:tc>
                  <a:txBody>
                    <a:bodyPr/>
                    <a:lstStyle/>
                    <a:p>
                      <a:r>
                        <a:rPr lang="es-MX" sz="1700"/>
                        <a:t>The couple looked really happy.</a:t>
                      </a:r>
                      <a:endParaRPr lang="en-US" sz="1700"/>
                    </a:p>
                  </a:txBody>
                  <a:tcPr marL="85363" marR="85363" marT="42682" marB="4268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s-MX" sz="1700"/>
                        <a:t>We attended to their wedding.</a:t>
                      </a:r>
                      <a:endParaRPr lang="en-US" sz="1700"/>
                    </a:p>
                  </a:txBody>
                  <a:tcPr marL="85363" marR="85363" marT="42682" marB="4268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en-US" sz="1700"/>
                    </a:p>
                  </a:txBody>
                  <a:tcPr marL="85363" marR="85363" marT="42682" marB="4268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114279236"/>
                  </a:ext>
                </a:extLst>
              </a:tr>
              <a:tr h="457200">
                <a:tc>
                  <a:txBody>
                    <a:bodyPr/>
                    <a:lstStyle/>
                    <a:p>
                      <a:r>
                        <a:rPr lang="es-MX" sz="1700"/>
                        <a:t>Our neighbors are moving away.</a:t>
                      </a:r>
                      <a:endParaRPr lang="en-US" sz="1700"/>
                    </a:p>
                  </a:txBody>
                  <a:tcPr marL="85363" marR="85363" marT="42682" marB="4268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s-MX" sz="1700"/>
                        <a:t>We have known them for years.</a:t>
                      </a:r>
                      <a:endParaRPr lang="en-US" sz="1700"/>
                    </a:p>
                  </a:txBody>
                  <a:tcPr marL="85363" marR="85363" marT="42682" marB="4268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en-US" sz="1700"/>
                    </a:p>
                  </a:txBody>
                  <a:tcPr marL="85363" marR="85363" marT="42682" marB="4268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828217425"/>
                  </a:ext>
                </a:extLst>
              </a:tr>
              <a:tr h="457200">
                <a:tc>
                  <a:txBody>
                    <a:bodyPr/>
                    <a:lstStyle/>
                    <a:p>
                      <a:r>
                        <a:rPr lang="es-MX" sz="1700"/>
                        <a:t>My colleague is presenting a new project.</a:t>
                      </a:r>
                      <a:endParaRPr lang="en-US" sz="1700"/>
                    </a:p>
                  </a:txBody>
                  <a:tcPr marL="85363" marR="85363" marT="42682" marB="4268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s-MX" sz="1700"/>
                        <a:t>My colleague’s ideas are great.</a:t>
                      </a:r>
                      <a:endParaRPr lang="en-US" sz="1700"/>
                    </a:p>
                  </a:txBody>
                  <a:tcPr marL="85363" marR="85363" marT="42682" marB="4268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en-US" sz="1700"/>
                    </a:p>
                  </a:txBody>
                  <a:tcPr marL="85363" marR="85363" marT="42682" marB="4268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962274427"/>
                  </a:ext>
                </a:extLst>
              </a:tr>
              <a:tr h="457200">
                <a:tc>
                  <a:txBody>
                    <a:bodyPr/>
                    <a:lstStyle/>
                    <a:p>
                      <a:r>
                        <a:rPr lang="es-MX" sz="1700"/>
                        <a:t>The team was highly skilled.</a:t>
                      </a:r>
                      <a:endParaRPr lang="en-US" sz="1700"/>
                    </a:p>
                  </a:txBody>
                  <a:tcPr marL="85363" marR="85363" marT="42682" marB="4268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s-MX" sz="1700"/>
                        <a:t>I collaborated with them.</a:t>
                      </a:r>
                      <a:endParaRPr lang="en-US" sz="1700"/>
                    </a:p>
                  </a:txBody>
                  <a:tcPr marL="85363" marR="85363" marT="42682" marB="4268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en-US" sz="1700" dirty="0"/>
                    </a:p>
                  </a:txBody>
                  <a:tcPr marL="85363" marR="85363" marT="42682" marB="4268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4155308317"/>
                  </a:ext>
                </a:extLst>
              </a:tr>
            </a:tbl>
          </a:graphicData>
        </a:graphic>
      </p:graphicFrame>
    </p:spTree>
    <p:extLst>
      <p:ext uri="{BB962C8B-B14F-4D97-AF65-F5344CB8AC3E}">
        <p14:creationId xmlns:p14="http://schemas.microsoft.com/office/powerpoint/2010/main" val="3019614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60899367"/>
              </p:ext>
            </p:extLst>
          </p:nvPr>
        </p:nvGraphicFramePr>
        <p:xfrm>
          <a:off x="1055723" y="1597812"/>
          <a:ext cx="10080553" cy="3163679"/>
        </p:xfrm>
        <a:graphic>
          <a:graphicData uri="http://schemas.openxmlformats.org/drawingml/2006/table">
            <a:tbl>
              <a:tblPr firstRow="1" bandRow="1">
                <a:tableStyleId>{5C22544A-7EE6-4342-B048-85BDC9FD1C3A}</a:tableStyleId>
              </a:tblPr>
              <a:tblGrid>
                <a:gridCol w="2151205">
                  <a:extLst>
                    <a:ext uri="{9D8B030D-6E8A-4147-A177-3AD203B41FA5}">
                      <a16:colId xmlns:a16="http://schemas.microsoft.com/office/drawing/2014/main" val="2702212991"/>
                    </a:ext>
                  </a:extLst>
                </a:gridCol>
                <a:gridCol w="3137885">
                  <a:extLst>
                    <a:ext uri="{9D8B030D-6E8A-4147-A177-3AD203B41FA5}">
                      <a16:colId xmlns:a16="http://schemas.microsoft.com/office/drawing/2014/main" val="346182130"/>
                    </a:ext>
                  </a:extLst>
                </a:gridCol>
                <a:gridCol w="4791463">
                  <a:extLst>
                    <a:ext uri="{9D8B030D-6E8A-4147-A177-3AD203B41FA5}">
                      <a16:colId xmlns:a16="http://schemas.microsoft.com/office/drawing/2014/main" val="2623897148"/>
                    </a:ext>
                  </a:extLst>
                </a:gridCol>
              </a:tblGrid>
              <a:tr h="511919">
                <a:tc>
                  <a:txBody>
                    <a:bodyPr/>
                    <a:lstStyle/>
                    <a:p>
                      <a:r>
                        <a:rPr lang="en-US" dirty="0"/>
                        <a:t>RELATIVE PRONOUN</a:t>
                      </a:r>
                    </a:p>
                  </a:txBody>
                  <a:tcPr anchor="ctr"/>
                </a:tc>
                <a:tc>
                  <a:txBody>
                    <a:bodyPr/>
                    <a:lstStyle/>
                    <a:p>
                      <a:r>
                        <a:rPr lang="en-US" dirty="0"/>
                        <a:t>USE</a:t>
                      </a:r>
                    </a:p>
                  </a:txBody>
                  <a:tcPr anchor="ctr"/>
                </a:tc>
                <a:tc>
                  <a:txBody>
                    <a:bodyPr/>
                    <a:lstStyle/>
                    <a:p>
                      <a:r>
                        <a:rPr lang="en-US" dirty="0"/>
                        <a:t>EXAMPLES</a:t>
                      </a:r>
                    </a:p>
                  </a:txBody>
                  <a:tcPr anchor="ctr"/>
                </a:tc>
                <a:extLst>
                  <a:ext uri="{0D108BD9-81ED-4DB2-BD59-A6C34878D82A}">
                    <a16:rowId xmlns:a16="http://schemas.microsoft.com/office/drawing/2014/main" val="2756369207"/>
                  </a:ext>
                </a:extLst>
              </a:tr>
              <a:tr h="1188720">
                <a:tc>
                  <a:txBody>
                    <a:bodyPr/>
                    <a:lstStyle/>
                    <a:p>
                      <a:r>
                        <a:rPr lang="es-MX" dirty="0" err="1"/>
                        <a:t>Where</a:t>
                      </a:r>
                      <a:endParaRPr lang="en-US" dirty="0"/>
                    </a:p>
                  </a:txBody>
                  <a:tcPr anchor="ctr"/>
                </a:tc>
                <a:tc>
                  <a:txBody>
                    <a:bodyPr/>
                    <a:lstStyle/>
                    <a:p>
                      <a:r>
                        <a:rPr lang="en-US" dirty="0"/>
                        <a:t>for places</a:t>
                      </a:r>
                    </a:p>
                  </a:txBody>
                  <a:tcPr anchor="ctr"/>
                </a:tc>
                <a:tc>
                  <a:txBody>
                    <a:bodyPr/>
                    <a:lstStyle/>
                    <a:p>
                      <a:r>
                        <a:rPr lang="en-US" dirty="0"/>
                        <a:t>The house where I grew up looks the same. (defining)</a:t>
                      </a:r>
                    </a:p>
                    <a:p>
                      <a:r>
                        <a:rPr lang="en-US" dirty="0"/>
                        <a:t>Here is City Bank, where I work. (non-defining)</a:t>
                      </a:r>
                    </a:p>
                  </a:txBody>
                  <a:tcPr anchor="ctr"/>
                </a:tc>
                <a:extLst>
                  <a:ext uri="{0D108BD9-81ED-4DB2-BD59-A6C34878D82A}">
                    <a16:rowId xmlns:a16="http://schemas.microsoft.com/office/drawing/2014/main" val="2332928212"/>
                  </a:ext>
                </a:extLst>
              </a:tr>
              <a:tr h="1463040">
                <a:tc>
                  <a:txBody>
                    <a:bodyPr/>
                    <a:lstStyle/>
                    <a:p>
                      <a:r>
                        <a:rPr lang="es-MX" dirty="0" err="1"/>
                        <a:t>When</a:t>
                      </a:r>
                      <a:endParaRPr lang="en-US" dirty="0"/>
                    </a:p>
                  </a:txBody>
                  <a:tcPr anchor="ctr"/>
                </a:tc>
                <a:tc>
                  <a:txBody>
                    <a:bodyPr/>
                    <a:lstStyle/>
                    <a:p>
                      <a:r>
                        <a:rPr lang="en-US" dirty="0"/>
                        <a:t>for time</a:t>
                      </a:r>
                    </a:p>
                  </a:txBody>
                  <a:tcPr anchor="ctr"/>
                </a:tc>
                <a:tc>
                  <a:txBody>
                    <a:bodyPr/>
                    <a:lstStyle/>
                    <a:p>
                      <a:r>
                        <a:rPr lang="en-US" dirty="0"/>
                        <a:t>I remember the day when (that) we first met. (defining)</a:t>
                      </a:r>
                    </a:p>
                    <a:p>
                      <a:r>
                        <a:rPr lang="en-US" dirty="0"/>
                        <a:t>I met her in March, when I was taking a computer course. (non-defining)</a:t>
                      </a:r>
                    </a:p>
                  </a:txBody>
                  <a:tcPr anchor="ctr"/>
                </a:tc>
                <a:extLst>
                  <a:ext uri="{0D108BD9-81ED-4DB2-BD59-A6C34878D82A}">
                    <a16:rowId xmlns:a16="http://schemas.microsoft.com/office/drawing/2014/main" val="4181874157"/>
                  </a:ext>
                </a:extLst>
              </a:tr>
            </a:tbl>
          </a:graphicData>
        </a:graphic>
      </p:graphicFrame>
    </p:spTree>
    <p:extLst>
      <p:ext uri="{BB962C8B-B14F-4D97-AF65-F5344CB8AC3E}">
        <p14:creationId xmlns:p14="http://schemas.microsoft.com/office/powerpoint/2010/main" val="3167640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9CA204DFEB8BB4A92E5DEE43495B4AA" ma:contentTypeVersion="6" ma:contentTypeDescription="Create a new document." ma:contentTypeScope="" ma:versionID="3c879a102db15102449442b42164b676">
  <xsd:schema xmlns:xsd="http://www.w3.org/2001/XMLSchema" xmlns:xs="http://www.w3.org/2001/XMLSchema" xmlns:p="http://schemas.microsoft.com/office/2006/metadata/properties" xmlns:ns2="280a50ab-7f74-4c76-b032-ed5325d1a685" xmlns:ns3="ba0c9d4c-a9d5-434c-9ec1-ae5356caa811" targetNamespace="http://schemas.microsoft.com/office/2006/metadata/properties" ma:root="true" ma:fieldsID="e176c50c130228a30942bbd9895e8dac" ns2:_="" ns3:_="">
    <xsd:import namespace="280a50ab-7f74-4c76-b032-ed5325d1a685"/>
    <xsd:import namespace="ba0c9d4c-a9d5-434c-9ec1-ae5356caa81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0a50ab-7f74-4c76-b032-ed5325d1a6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a0c9d4c-a9d5-434c-9ec1-ae5356caa81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98807A1-7AAC-4947-BD07-2A5476B93D74}">
  <ds:schemaRefs>
    <ds:schemaRef ds:uri="http://schemas.microsoft.com/sharepoint/v3/contenttype/forms"/>
  </ds:schemaRefs>
</ds:datastoreItem>
</file>

<file path=customXml/itemProps2.xml><?xml version="1.0" encoding="utf-8"?>
<ds:datastoreItem xmlns:ds="http://schemas.openxmlformats.org/officeDocument/2006/customXml" ds:itemID="{B72812A2-38A0-483B-BE88-B38924D3FE73}"/>
</file>

<file path=customXml/itemProps3.xml><?xml version="1.0" encoding="utf-8"?>
<ds:datastoreItem xmlns:ds="http://schemas.openxmlformats.org/officeDocument/2006/customXml" ds:itemID="{FC8285C2-153E-47E9-B8B9-AFD9274F5C89}">
  <ds:schemaRefs>
    <ds:schemaRef ds:uri="fe7cff49-1afe-48e9-943d-43f7e7fe69d0"/>
    <ds:schemaRef ds:uri="http://purl.org/dc/elements/1.1/"/>
    <ds:schemaRef ds:uri="http://purl.org/dc/dcmitype/"/>
    <ds:schemaRef ds:uri="http://purl.org/dc/terms/"/>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25750027-08e6-41d1-8109-3a25433f8b87"/>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411</TotalTime>
  <Words>1526</Words>
  <Application>Microsoft Office PowerPoint</Application>
  <PresentationFormat>Widescreen</PresentationFormat>
  <Paragraphs>175</Paragraphs>
  <Slides>11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Friends and family</vt:lpstr>
      <vt:lpstr>Your friends and family</vt:lpstr>
      <vt:lpstr>Relative clauses</vt:lpstr>
      <vt:lpstr>Defining and non-defining</vt:lpstr>
      <vt:lpstr>PowerPoint Presentation</vt:lpstr>
      <vt:lpstr>Put these sentences together</vt:lpstr>
      <vt:lpstr>PowerPoint Presentation</vt:lpstr>
      <vt:lpstr>Put these sentences together</vt:lpstr>
      <vt:lpstr>PowerPoint Presentation</vt:lpstr>
      <vt:lpstr>Put these sentences together</vt:lpstr>
      <vt:lpstr>Show and tell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Ariane mariana Mendoza santa cruz</dc:creator>
  <cp:lastModifiedBy>Ariane mariana Mendoza santa cruz</cp:lastModifiedBy>
  <cp:revision>1</cp:revision>
  <dcterms:created xsi:type="dcterms:W3CDTF">2023-08-25T16:51:48Z</dcterms:created>
  <dcterms:modified xsi:type="dcterms:W3CDTF">2023-08-28T17:28:31Z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0x01010009CA204DFEB8BB4A92E5DEE43495B4AA</vt:lpwstr>
  </property>
  <property fmtid="{D5CDD505-2E9C-101B-9397-08002B2CF9AE}" pid="3" name="Order">
    <vt:r8>41800</vt:r8>
  </property>
  <property fmtid="{D5CDD505-2E9C-101B-9397-08002B2CF9AE}" pid="4" name="TriggerFlowInfo">
    <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_ExtendedDescription">
    <vt:lpwstr/>
  </property>
</Properties>
</file>