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60" r:id="rId7"/>
    <p:sldId id="266" r:id="rId8"/>
    <p:sldId id="265" r:id="rId9"/>
    <p:sldId id="267" r:id="rId10"/>
    <p:sldId id="264" r:id="rId11"/>
    <p:sldId id="268" r:id="rId12"/>
    <p:sldId id="258" r:id="rId13"/>
    <p:sldId id="25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A9E4D-EAC6-4BB6-9F2E-2F51852EFE69}" v="6" dt="2023-08-29T19:12:4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457" autoAdjust="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06DA9E4D-EAC6-4BB6-9F2E-2F51852EFE69}"/>
    <pc:docChg chg="undo custSel addSld modSld sldOrd">
      <pc:chgData name="Ariane mariana Mendoza santa cruz" userId="8f6cb26a-15a4-4782-98b2-5b116b4e55c4" providerId="ADAL" clId="{06DA9E4D-EAC6-4BB6-9F2E-2F51852EFE69}" dt="2023-08-29T19:13:21.417" v="1545" actId="26606"/>
      <pc:docMkLst>
        <pc:docMk/>
      </pc:docMkLst>
      <pc:sldChg chg="addSp modSp mod setBg addAnim">
        <pc:chgData name="Ariane mariana Mendoza santa cruz" userId="8f6cb26a-15a4-4782-98b2-5b116b4e55c4" providerId="ADAL" clId="{06DA9E4D-EAC6-4BB6-9F2E-2F51852EFE69}" dt="2023-08-29T17:37:05.507" v="1057" actId="20577"/>
        <pc:sldMkLst>
          <pc:docMk/>
          <pc:sldMk cId="2018308001" sldId="256"/>
        </pc:sldMkLst>
        <pc:spChg chg="mod">
          <ac:chgData name="Ariane mariana Mendoza santa cruz" userId="8f6cb26a-15a4-4782-98b2-5b116b4e55c4" providerId="ADAL" clId="{06DA9E4D-EAC6-4BB6-9F2E-2F51852EFE69}" dt="2023-08-29T17:37:05.507" v="1057" actId="20577"/>
          <ac:spMkLst>
            <pc:docMk/>
            <pc:sldMk cId="2018308001" sldId="256"/>
            <ac:spMk id="2" creationId="{4A4BDD56-F099-1D2A-02FD-CECD24C6AEFC}"/>
          </ac:spMkLst>
        </pc:spChg>
        <pc:spChg chg="mo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3" creationId="{6AE42268-86E7-DF68-D66E-846DBB67D7B1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06DA9E4D-EAC6-4BB6-9F2E-2F51852EFE69}" dt="2023-08-28T17:49:39.944" v="0" actId="26606"/>
          <ac:spMkLst>
            <pc:docMk/>
            <pc:sldMk cId="2018308001" sldId="256"/>
            <ac:spMk id="18" creationId="{C29501E6-A978-4A61-9689-9085AF97A53A}"/>
          </ac:spMkLst>
        </pc:spChg>
      </pc:sldChg>
      <pc:sldChg chg="addSp modSp new mod ord setBg modNotesTx">
        <pc:chgData name="Ariane mariana Mendoza santa cruz" userId="8f6cb26a-15a4-4782-98b2-5b116b4e55c4" providerId="ADAL" clId="{06DA9E4D-EAC6-4BB6-9F2E-2F51852EFE69}" dt="2023-08-29T18:44:21.439" v="1481" actId="403"/>
        <pc:sldMkLst>
          <pc:docMk/>
          <pc:sldMk cId="1511233852" sldId="257"/>
        </pc:sldMkLst>
        <pc:spChg chg="mod">
          <ac:chgData name="Ariane mariana Mendoza santa cruz" userId="8f6cb26a-15a4-4782-98b2-5b116b4e55c4" providerId="ADAL" clId="{06DA9E4D-EAC6-4BB6-9F2E-2F51852EFE69}" dt="2023-08-29T18:44:14.468" v="1479" actId="1036"/>
          <ac:spMkLst>
            <pc:docMk/>
            <pc:sldMk cId="1511233852" sldId="257"/>
            <ac:spMk id="2" creationId="{A967B404-CEA5-5423-A7D4-C0BDCE2CC7BC}"/>
          </ac:spMkLst>
        </pc:spChg>
        <pc:spChg chg="mod">
          <ac:chgData name="Ariane mariana Mendoza santa cruz" userId="8f6cb26a-15a4-4782-98b2-5b116b4e55c4" providerId="ADAL" clId="{06DA9E4D-EAC6-4BB6-9F2E-2F51852EFE69}" dt="2023-08-29T18:44:21.439" v="1481" actId="403"/>
          <ac:spMkLst>
            <pc:docMk/>
            <pc:sldMk cId="1511233852" sldId="257"/>
            <ac:spMk id="3" creationId="{DD6AEA66-F93D-6D95-8C7A-19D7E54FD082}"/>
          </ac:spMkLst>
        </pc:spChg>
        <pc:spChg chg="add">
          <ac:chgData name="Ariane mariana Mendoza santa cruz" userId="8f6cb26a-15a4-4782-98b2-5b116b4e55c4" providerId="ADAL" clId="{06DA9E4D-EAC6-4BB6-9F2E-2F51852EFE69}" dt="2023-08-29T18:43:56.216" v="1434" actId="26606"/>
          <ac:spMkLst>
            <pc:docMk/>
            <pc:sldMk cId="1511233852" sldId="257"/>
            <ac:spMk id="10" creationId="{B14C2221-2B8C-494D-9442-F812DF4E8794}"/>
          </ac:spMkLst>
        </pc:spChg>
        <pc:picChg chg="add mod">
          <ac:chgData name="Ariane mariana Mendoza santa cruz" userId="8f6cb26a-15a4-4782-98b2-5b116b4e55c4" providerId="ADAL" clId="{06DA9E4D-EAC6-4BB6-9F2E-2F51852EFE69}" dt="2023-08-29T18:44:14.468" v="1479" actId="1036"/>
          <ac:picMkLst>
            <pc:docMk/>
            <pc:sldMk cId="1511233852" sldId="257"/>
            <ac:picMk id="7" creationId="{5B5B7EB6-DEAF-1329-CB03-1D684AE6D769}"/>
          </ac:picMkLst>
        </pc:picChg>
      </pc:sldChg>
      <pc:sldChg chg="modSp add mod">
        <pc:chgData name="Ariane mariana Mendoza santa cruz" userId="8f6cb26a-15a4-4782-98b2-5b116b4e55c4" providerId="ADAL" clId="{06DA9E4D-EAC6-4BB6-9F2E-2F51852EFE69}" dt="2023-08-28T19:25:33.423" v="13" actId="2165"/>
        <pc:sldMkLst>
          <pc:docMk/>
          <pc:sldMk cId="3967031977" sldId="258"/>
        </pc:sldMkLst>
        <pc:graphicFrameChg chg="modGraphic">
          <ac:chgData name="Ariane mariana Mendoza santa cruz" userId="8f6cb26a-15a4-4782-98b2-5b116b4e55c4" providerId="ADAL" clId="{06DA9E4D-EAC6-4BB6-9F2E-2F51852EFE69}" dt="2023-08-28T19:25:33.423" v="13" actId="2165"/>
          <ac:graphicFrameMkLst>
            <pc:docMk/>
            <pc:sldMk cId="3967031977" sldId="258"/>
            <ac:graphicFrameMk id="5" creationId="{00000000-0000-0000-0000-000000000000}"/>
          </ac:graphicFrameMkLst>
        </pc:graphicFrameChg>
      </pc:sldChg>
      <pc:sldChg chg="modSp add mod modNotesTx">
        <pc:chgData name="Ariane mariana Mendoza santa cruz" userId="8f6cb26a-15a4-4782-98b2-5b116b4e55c4" providerId="ADAL" clId="{06DA9E4D-EAC6-4BB6-9F2E-2F51852EFE69}" dt="2023-08-29T18:36:51.458" v="1287" actId="114"/>
        <pc:sldMkLst>
          <pc:docMk/>
          <pc:sldMk cId="4134677583" sldId="260"/>
        </pc:sldMkLst>
        <pc:graphicFrameChg chg="modGraphic">
          <ac:chgData name="Ariane mariana Mendoza santa cruz" userId="8f6cb26a-15a4-4782-98b2-5b116b4e55c4" providerId="ADAL" clId="{06DA9E4D-EAC6-4BB6-9F2E-2F51852EFE69}" dt="2023-08-29T18:36:51.458" v="1287" actId="114"/>
          <ac:graphicFrameMkLst>
            <pc:docMk/>
            <pc:sldMk cId="4134677583" sldId="260"/>
            <ac:graphicFrameMk id="5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06DA9E4D-EAC6-4BB6-9F2E-2F51852EFE69}" dt="2023-08-29T18:41:13.399" v="1430" actId="114"/>
        <pc:sldMkLst>
          <pc:docMk/>
          <pc:sldMk cId="46809181" sldId="264"/>
        </pc:sldMkLst>
        <pc:graphicFrameChg chg="modGraphic">
          <ac:chgData name="Ariane mariana Mendoza santa cruz" userId="8f6cb26a-15a4-4782-98b2-5b116b4e55c4" providerId="ADAL" clId="{06DA9E4D-EAC6-4BB6-9F2E-2F51852EFE69}" dt="2023-08-29T18:41:13.399" v="1430" actId="114"/>
          <ac:graphicFrameMkLst>
            <pc:docMk/>
            <pc:sldMk cId="46809181" sldId="264"/>
            <ac:graphicFrameMk id="5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06DA9E4D-EAC6-4BB6-9F2E-2F51852EFE69}" dt="2023-08-29T18:38:42.584" v="1351" actId="20577"/>
        <pc:sldMkLst>
          <pc:docMk/>
          <pc:sldMk cId="3307845633" sldId="265"/>
        </pc:sldMkLst>
        <pc:graphicFrameChg chg="mod modGraphic">
          <ac:chgData name="Ariane mariana Mendoza santa cruz" userId="8f6cb26a-15a4-4782-98b2-5b116b4e55c4" providerId="ADAL" clId="{06DA9E4D-EAC6-4BB6-9F2E-2F51852EFE69}" dt="2023-08-29T18:38:42.584" v="1351" actId="20577"/>
          <ac:graphicFrameMkLst>
            <pc:docMk/>
            <pc:sldMk cId="3307845633" sldId="265"/>
            <ac:graphicFrameMk id="5" creationId="{00000000-0000-0000-0000-000000000000}"/>
          </ac:graphicFrameMkLst>
        </pc:graphicFrameChg>
      </pc:sldChg>
      <pc:sldChg chg="addSp modSp add mod setBg">
        <pc:chgData name="Ariane mariana Mendoza santa cruz" userId="8f6cb26a-15a4-4782-98b2-5b116b4e55c4" providerId="ADAL" clId="{06DA9E4D-EAC6-4BB6-9F2E-2F51852EFE69}" dt="2023-08-29T18:35:24.412" v="1259" actId="26606"/>
        <pc:sldMkLst>
          <pc:docMk/>
          <pc:sldMk cId="2339742776" sldId="266"/>
        </pc:sldMkLst>
        <pc:spChg chg="mo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2" creationId="{EB007A2B-AD72-9CA4-E727-785B74492C22}"/>
          </ac:spMkLst>
        </pc:spChg>
        <pc:spChg chg="mo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3" creationId="{1FA4FD0F-29FA-7E55-7726-759873CF77AA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6DA9E4D-EAC6-4BB6-9F2E-2F51852EFE69}" dt="2023-08-29T18:35:24.412" v="1259" actId="26606"/>
          <ac:spMkLst>
            <pc:docMk/>
            <pc:sldMk cId="2339742776" sldId="266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06DA9E4D-EAC6-4BB6-9F2E-2F51852EFE69}" dt="2023-08-29T18:39:19.635" v="1352" actId="26606"/>
        <pc:sldMkLst>
          <pc:docMk/>
          <pc:sldMk cId="868496539" sldId="267"/>
        </pc:sldMkLst>
        <pc:spChg chg="mo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2" creationId="{6A6E7847-1099-0699-661C-33E7898445F6}"/>
          </ac:spMkLst>
        </pc:spChg>
        <pc:spChg chg="mo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3" creationId="{A790E11E-51F8-B829-282F-5A574F361C25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06DA9E4D-EAC6-4BB6-9F2E-2F51852EFE69}" dt="2023-08-29T18:39:19.635" v="1352" actId="26606"/>
          <ac:spMkLst>
            <pc:docMk/>
            <pc:sldMk cId="868496539" sldId="267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06DA9E4D-EAC6-4BB6-9F2E-2F51852EFE69}" dt="2023-08-29T18:41:37.456" v="1431" actId="26606"/>
        <pc:sldMkLst>
          <pc:docMk/>
          <pc:sldMk cId="241240934" sldId="268"/>
        </pc:sldMkLst>
        <pc:spChg chg="mo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2" creationId="{FA88B3E0-BAEE-3F9B-49B8-219C0421C49D}"/>
          </ac:spMkLst>
        </pc:spChg>
        <pc:spChg chg="mo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3" creationId="{EADFD4AB-0C32-B1EF-404D-6CF53487B6B8}"/>
          </ac:spMkLst>
        </pc:spChg>
        <pc:spChg chg="ad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06DA9E4D-EAC6-4BB6-9F2E-2F51852EFE69}" dt="2023-08-29T18:41:37.456" v="1431" actId="26606"/>
          <ac:spMkLst>
            <pc:docMk/>
            <pc:sldMk cId="241240934" sldId="268"/>
            <ac:spMk id="16" creationId="{53E5B1A8-3AC9-4BD1-9BBC-78CA94F2D1BA}"/>
          </ac:spMkLst>
        </pc:spChg>
      </pc:sldChg>
      <pc:sldChg chg="addSp delSp modSp new mod ord setBg">
        <pc:chgData name="Ariane mariana Mendoza santa cruz" userId="8f6cb26a-15a4-4782-98b2-5b116b4e55c4" providerId="ADAL" clId="{06DA9E4D-EAC6-4BB6-9F2E-2F51852EFE69}" dt="2023-08-29T17:39:01.148" v="1166" actId="14100"/>
        <pc:sldMkLst>
          <pc:docMk/>
          <pc:sldMk cId="388012292" sldId="269"/>
        </pc:sldMkLst>
        <pc:spChg chg="mod">
          <ac:chgData name="Ariane mariana Mendoza santa cruz" userId="8f6cb26a-15a4-4782-98b2-5b116b4e55c4" providerId="ADAL" clId="{06DA9E4D-EAC6-4BB6-9F2E-2F51852EFE69}" dt="2023-08-29T17:38:48.847" v="1163" actId="26606"/>
          <ac:spMkLst>
            <pc:docMk/>
            <pc:sldMk cId="388012292" sldId="269"/>
            <ac:spMk id="2" creationId="{35250A9B-EE89-8F72-9E46-6E8E31A7DB85}"/>
          </ac:spMkLst>
        </pc:spChg>
        <pc:spChg chg="mod">
          <ac:chgData name="Ariane mariana Mendoza santa cruz" userId="8f6cb26a-15a4-4782-98b2-5b116b4e55c4" providerId="ADAL" clId="{06DA9E4D-EAC6-4BB6-9F2E-2F51852EFE69}" dt="2023-08-29T17:39:01.148" v="1166" actId="14100"/>
          <ac:spMkLst>
            <pc:docMk/>
            <pc:sldMk cId="388012292" sldId="269"/>
            <ac:spMk id="3" creationId="{2EABAE87-5D18-C951-73B4-EFD26CEF9082}"/>
          </ac:spMkLst>
        </pc:spChg>
        <pc:spChg chg="add">
          <ac:chgData name="Ariane mariana Mendoza santa cruz" userId="8f6cb26a-15a4-4782-98b2-5b116b4e55c4" providerId="ADAL" clId="{06DA9E4D-EAC6-4BB6-9F2E-2F51852EFE69}" dt="2023-08-29T17:38:48.847" v="1163" actId="26606"/>
          <ac:spMkLst>
            <pc:docMk/>
            <pc:sldMk cId="388012292" sldId="269"/>
            <ac:spMk id="13" creationId="{F13C74B1-5B17-4795-BED0-7140497B445A}"/>
          </ac:spMkLst>
        </pc:spChg>
        <pc:spChg chg="add">
          <ac:chgData name="Ariane mariana Mendoza santa cruz" userId="8f6cb26a-15a4-4782-98b2-5b116b4e55c4" providerId="ADAL" clId="{06DA9E4D-EAC6-4BB6-9F2E-2F51852EFE69}" dt="2023-08-29T17:38:48.847" v="1163" actId="26606"/>
          <ac:spMkLst>
            <pc:docMk/>
            <pc:sldMk cId="388012292" sldId="269"/>
            <ac:spMk id="14" creationId="{D4974D33-8DC5-464E-8C6D-BE58F0669C17}"/>
          </ac:spMkLst>
        </pc:spChg>
        <pc:grpChg chg="add del">
          <ac:chgData name="Ariane mariana Mendoza santa cruz" userId="8f6cb26a-15a4-4782-98b2-5b116b4e55c4" providerId="ADAL" clId="{06DA9E4D-EAC6-4BB6-9F2E-2F51852EFE69}" dt="2023-08-29T17:38:48.835" v="1162" actId="26606"/>
          <ac:grpSpMkLst>
            <pc:docMk/>
            <pc:sldMk cId="388012292" sldId="269"/>
            <ac:grpSpMk id="9" creationId="{5EFBDE31-BB3E-6CFC-23CD-B5976DA38438}"/>
          </ac:grpSpMkLst>
        </pc:grpChg>
        <pc:picChg chg="add del">
          <ac:chgData name="Ariane mariana Mendoza santa cruz" userId="8f6cb26a-15a4-4782-98b2-5b116b4e55c4" providerId="ADAL" clId="{06DA9E4D-EAC6-4BB6-9F2E-2F51852EFE69}" dt="2023-08-29T17:38:48.835" v="1162" actId="26606"/>
          <ac:picMkLst>
            <pc:docMk/>
            <pc:sldMk cId="388012292" sldId="269"/>
            <ac:picMk id="5" creationId="{6B043C6E-A6B5-8364-739D-95810CEF9ED2}"/>
          </ac:picMkLst>
        </pc:picChg>
        <pc:picChg chg="add mod">
          <ac:chgData name="Ariane mariana Mendoza santa cruz" userId="8f6cb26a-15a4-4782-98b2-5b116b4e55c4" providerId="ADAL" clId="{06DA9E4D-EAC6-4BB6-9F2E-2F51852EFE69}" dt="2023-08-29T17:38:54.924" v="1164" actId="1076"/>
          <ac:picMkLst>
            <pc:docMk/>
            <pc:sldMk cId="388012292" sldId="269"/>
            <ac:picMk id="15" creationId="{82198322-03AE-6FE9-92C7-D8C46AF71A0A}"/>
          </ac:picMkLst>
        </pc:picChg>
      </pc:sldChg>
      <pc:sldChg chg="addSp modSp new mod setBg">
        <pc:chgData name="Ariane mariana Mendoza santa cruz" userId="8f6cb26a-15a4-4782-98b2-5b116b4e55c4" providerId="ADAL" clId="{06DA9E4D-EAC6-4BB6-9F2E-2F51852EFE69}" dt="2023-08-29T19:13:21.417" v="1545" actId="26606"/>
        <pc:sldMkLst>
          <pc:docMk/>
          <pc:sldMk cId="1322455952" sldId="270"/>
        </pc:sldMkLst>
        <pc:spChg chg="mo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2" creationId="{D3897113-1E44-EE3B-EBCB-F99773A56AEA}"/>
          </ac:spMkLst>
        </pc:spChg>
        <pc:spChg chg="mo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3" creationId="{C1D70669-D0D9-CAF4-3D72-A1CC08DCF1AB}"/>
          </ac:spMkLst>
        </pc:spChg>
        <pc:spChg chg="ad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8" creationId="{327D73B4-9F5C-4A64-A179-51B9500CB8B5}"/>
          </ac:spMkLst>
        </pc:spChg>
        <pc:spChg chg="ad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10" creationId="{C1F06963-6374-4B48-844F-071A9BAAAE02}"/>
          </ac:spMkLst>
        </pc:spChg>
        <pc:spChg chg="ad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12" creationId="{6CB927A4-E432-4310-9CD5-E89FF5063179}"/>
          </ac:spMkLst>
        </pc:spChg>
        <pc:spChg chg="ad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14" creationId="{1453BF6C-B012-48B7-B4E8-6D7AC7C27D02}"/>
          </ac:spMkLst>
        </pc:spChg>
        <pc:spChg chg="add">
          <ac:chgData name="Ariane mariana Mendoza santa cruz" userId="8f6cb26a-15a4-4782-98b2-5b116b4e55c4" providerId="ADAL" clId="{06DA9E4D-EAC6-4BB6-9F2E-2F51852EFE69}" dt="2023-08-29T19:13:21.417" v="1545" actId="26606"/>
          <ac:spMkLst>
            <pc:docMk/>
            <pc:sldMk cId="1322455952" sldId="270"/>
            <ac:spMk id="16" creationId="{E3020543-B24B-4EC4-8FFC-8DD88EEA91A8}"/>
          </ac:spMkLst>
        </pc:spChg>
        <pc:cxnChg chg="add">
          <ac:chgData name="Ariane mariana Mendoza santa cruz" userId="8f6cb26a-15a4-4782-98b2-5b116b4e55c4" providerId="ADAL" clId="{06DA9E4D-EAC6-4BB6-9F2E-2F51852EFE69}" dt="2023-08-29T19:13:21.417" v="1545" actId="26606"/>
          <ac:cxnSpMkLst>
            <pc:docMk/>
            <pc:sldMk cId="1322455952" sldId="270"/>
            <ac:cxnSpMk id="18" creationId="{C49DA8F6-BCC1-4447-B54C-57856834B9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AAFDD-F867-4EC3-B67E-70ADD54DF9D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A9C0-E112-4C6B-AE8F-1FA13D79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https://www.brainlang.com/blog/436-although-o-though-instead-of-o-instead.html#:~:text=En%20realidad%2C%20although%20es%20la,usarla%20como%20hemos%20visto%20arriba).</a:t>
            </a:r>
          </a:p>
          <a:p>
            <a:endParaRPr lang="en-US" dirty="0"/>
          </a:p>
          <a:p>
            <a:r>
              <a:rPr lang="en-US" dirty="0"/>
              <a:t>https://www.ingles.com/comparar/while/whereas#:~:text=While%20vs.,palabras%20en%20ingl%C3%A9s%20%2D%20ingl%C3%A9s.com&amp;text=%22While%22%20es%20una%20conjunci%C3%B3n%20que,traducir%20como%20%22mientras%20que%22. </a:t>
            </a:r>
          </a:p>
          <a:p>
            <a:endParaRPr lang="en-US" dirty="0"/>
          </a:p>
          <a:p>
            <a:r>
              <a:rPr lang="en-US" dirty="0"/>
              <a:t>https://dictionary.cambridge.org/us/grammar/british-grammar/conjunctions</a:t>
            </a:r>
          </a:p>
          <a:p>
            <a:endParaRPr lang="en-US" dirty="0"/>
          </a:p>
          <a:p>
            <a:r>
              <a:rPr lang="en-US" dirty="0"/>
              <a:t>https://www.grammarly.com/blog/conjunctions/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8761-12DF-44F0-98D7-CF16774BC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8761-12DF-44F0-98D7-CF16774BC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8761-12DF-44F0-98D7-CF16774BC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 painting had vibrant colors; however, the subject conveyed a somber mood.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sculptor experimented with unconventional materials; however, the resulting sculptures were strikingly beautiful.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artwork was intricate and detailed; however, its overall composition lacked balance.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bold brushstrokes created a sense of energy; however, people found it chaotic.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photographer captures stunning landscapes; nevertheless, the filters seemed excessive.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abstract painting evoked strong emotions; nevertheless, its meaning remained elusive to viewers.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sculpture showed meticulous details; nevertheless, it lacked impact.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painting was massive and imposing; nevertheless, the colors were soft.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8761-12DF-44F0-98D7-CF16774BC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Because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Since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8761-12DF-44F0-98D7-CF16774BC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b="1" dirty="0" err="1"/>
              <a:t>either</a:t>
            </a:r>
            <a:r>
              <a:rPr lang="es-MX" dirty="0"/>
              <a:t> a </a:t>
            </a:r>
            <a:r>
              <a:rPr lang="es-MX" dirty="0" err="1"/>
              <a:t>classical</a:t>
            </a:r>
            <a:r>
              <a:rPr lang="es-MX" dirty="0"/>
              <a:t> ballet performance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modern</a:t>
            </a:r>
            <a:r>
              <a:rPr lang="es-MX" dirty="0"/>
              <a:t> dance show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tonight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="1" dirty="0" err="1"/>
              <a:t>Neither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galleries</a:t>
            </a:r>
            <a:r>
              <a:rPr lang="es-MX" dirty="0"/>
              <a:t> </a:t>
            </a:r>
            <a:r>
              <a:rPr lang="es-MX" dirty="0" err="1"/>
              <a:t>showcased</a:t>
            </a:r>
            <a:r>
              <a:rPr lang="es-MX" dirty="0"/>
              <a:t> </a:t>
            </a:r>
            <a:r>
              <a:rPr lang="es-MX" dirty="0" err="1"/>
              <a:t>modern</a:t>
            </a:r>
            <a:r>
              <a:rPr lang="es-MX" dirty="0"/>
              <a:t> art,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great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depends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preference</a:t>
            </a:r>
            <a:r>
              <a:rPr lang="es-MX" dirty="0"/>
              <a:t>,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b="1" dirty="0" err="1"/>
              <a:t>either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jazz festival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death</a:t>
            </a:r>
            <a:r>
              <a:rPr lang="es-MX" dirty="0"/>
              <a:t> metal </a:t>
            </a:r>
            <a:r>
              <a:rPr lang="es-MX" dirty="0" err="1"/>
              <a:t>concert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b="1" dirty="0" err="1"/>
              <a:t>Neither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comedy</a:t>
            </a:r>
            <a:r>
              <a:rPr lang="es-MX" dirty="0"/>
              <a:t> club </a:t>
            </a:r>
            <a:r>
              <a:rPr lang="es-MX" dirty="0" err="1"/>
              <a:t>nor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improv</a:t>
            </a:r>
            <a:r>
              <a:rPr lang="es-MX" dirty="0"/>
              <a:t> </a:t>
            </a:r>
            <a:r>
              <a:rPr lang="es-MX" dirty="0" err="1"/>
              <a:t>theater</a:t>
            </a:r>
            <a:r>
              <a:rPr lang="es-MX" dirty="0"/>
              <a:t> </a:t>
            </a:r>
            <a:r>
              <a:rPr lang="es-MX" dirty="0" err="1"/>
              <a:t>made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laugh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 </a:t>
            </a:r>
            <a:r>
              <a:rPr lang="es-MX" dirty="0" err="1"/>
              <a:t>project</a:t>
            </a:r>
            <a:r>
              <a:rPr lang="es-MX" dirty="0"/>
              <a:t>, </a:t>
            </a:r>
            <a:r>
              <a:rPr lang="es-MX" dirty="0" err="1"/>
              <a:t>you</a:t>
            </a:r>
            <a:r>
              <a:rPr lang="es-MX" dirty="0"/>
              <a:t> can use </a:t>
            </a:r>
            <a:r>
              <a:rPr lang="es-MX" b="1" dirty="0" err="1"/>
              <a:t>either</a:t>
            </a:r>
            <a:r>
              <a:rPr lang="es-MX" dirty="0"/>
              <a:t> </a:t>
            </a:r>
            <a:r>
              <a:rPr lang="es-MX" dirty="0" err="1"/>
              <a:t>watercolors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acrylics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was awful. </a:t>
            </a:r>
            <a:r>
              <a:rPr lang="en-US" b="1" dirty="0"/>
              <a:t>Neither</a:t>
            </a:r>
            <a:r>
              <a:rPr lang="en-US" dirty="0"/>
              <a:t> my favorite nor his favorite band showed up.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can pick </a:t>
            </a:r>
            <a:r>
              <a:rPr lang="en-US" b="1" dirty="0"/>
              <a:t>either</a:t>
            </a:r>
            <a:r>
              <a:rPr lang="en-US" dirty="0"/>
              <a:t> the mystery novel or the historical fiction.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should </a:t>
            </a:r>
            <a:r>
              <a:rPr lang="en-US" b="1" dirty="0"/>
              <a:t>either</a:t>
            </a:r>
            <a:r>
              <a:rPr lang="en-US" dirty="0"/>
              <a:t> watch an international documentary or a short film.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decided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skip</a:t>
            </a:r>
            <a:r>
              <a:rPr lang="es-MX" dirty="0"/>
              <a:t> </a:t>
            </a:r>
            <a:r>
              <a:rPr lang="es-MX" dirty="0" err="1"/>
              <a:t>movie</a:t>
            </a:r>
            <a:r>
              <a:rPr lang="es-MX" dirty="0"/>
              <a:t> </a:t>
            </a:r>
            <a:r>
              <a:rPr lang="es-MX" dirty="0" err="1"/>
              <a:t>night</a:t>
            </a:r>
            <a:r>
              <a:rPr lang="es-MX" dirty="0"/>
              <a:t>. </a:t>
            </a:r>
            <a:r>
              <a:rPr lang="es-MX" b="1" dirty="0" err="1"/>
              <a:t>Neither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good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excellent</a:t>
            </a:r>
            <a:r>
              <a:rPr lang="es-MX" dirty="0"/>
              <a:t>. </a:t>
            </a:r>
            <a:r>
              <a:rPr lang="es-MX" b="1" dirty="0" err="1"/>
              <a:t>Neither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dirty="0" err="1"/>
              <a:t>anything</a:t>
            </a:r>
            <a:r>
              <a:rPr lang="es-MX" dirty="0"/>
              <a:t> </a:t>
            </a:r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say</a:t>
            </a:r>
            <a:r>
              <a:rPr lang="es-MX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8A9C0-E112-4C6B-AE8F-1FA13D7958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8A51-692B-A099-D213-2D40A1F5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40588-A049-DD06-82F5-3C4F6FCB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6A25-D29E-95E2-8A6E-E01D0EF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2E70-5185-AE2A-4A4C-C424B483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B220-036A-50D5-D31C-32F56C1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F6AF-6F80-8724-3369-3B825B5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36C67-1269-4286-28AC-CFD80449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BBD7-E9CB-D6F9-8628-0CC97DBB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2A71-ACEE-F926-E8F0-D5D3241D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996D-329E-C82A-A74A-1F7D94C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EC55-B05D-56C2-915F-8C3365100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84E6F-4A76-817C-5F3C-048CF92D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DEF-7FEB-D930-5B83-E95834AE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D8F4-D3FC-06F3-F698-65564239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66F0-C844-F088-B626-EECC6A0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392-9F37-E6C9-1E2F-4CFEB0F3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8E13-A038-97DC-450E-1FC7D282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4C61-EBB4-7970-CAAB-8A17FDBA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EBCE-A74E-25F9-4F6F-E2C425CC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0D61-9B49-82DA-ECFE-EA5C4553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76D-79E9-3B87-3147-14EC858C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59DC-B3E9-544F-B32C-38FC3BE8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0613-BEE9-30F6-75BF-D87BCF4F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BB1-D1DD-1D25-AEF2-FBED08B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50E1-0127-29F5-BAAD-AD6EB11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A86-7C65-652C-644C-F5798E77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032B-F31A-2C46-6437-89A8CD592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D40A-C3B3-B4B4-8107-967331BE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3FDE-AA4D-9798-9D45-B31121F8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5C59-EBB2-E083-0CDC-4CB98210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6F6D0-0CC5-F9C5-81E0-68810297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B261-2D82-754D-C3AD-BAC71D13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56C6-8BA2-AAD6-7337-B41EDA56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AE53-3418-6AEA-4301-AE7FBB09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31612-F195-801E-BFF9-C34722C06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C8F1A-716B-7251-742E-B6B2D505E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CFDA-7592-872A-4F22-928BC583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AABC0-3FC8-C404-91DC-05EE1F9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8FB8-7448-9B99-D944-09FC2D1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6C8-2990-480D-A9A2-E78BE7C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DFB3E-5084-B736-6D05-77F37C91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37140-D218-6E43-3C32-7BD4EA9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A1DCF-F3D2-55E0-F806-4C1372E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F640-1D03-6B4B-7166-FCAEFCA2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D9758-34B9-F659-E71E-070FE5F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D0F8E-1C33-5BE5-EC16-9FB5ADA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6D8D-C3E5-5E9E-CE30-035D12FB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3750-2FFF-7603-B71F-BC1803EF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52EF-4C04-2F94-1AD1-E4CED934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00D9-674F-7DD3-7C4A-3F39A42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F267-C1BE-F923-9F17-842B8FE6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056BF-DA8F-0326-F010-C8B5B82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99E8-737E-B102-1A9E-40D44880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BF423-F4AA-524F-F0B3-68B9A3CC8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B6223-A362-09FF-F5FE-EF75E2808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FDA1-4B76-CEB8-E025-463ED0E0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A36D-C3BE-8013-2189-4531E3E8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DFB3-A671-E755-2AA1-FBC58497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24246-C00F-6579-5378-A4124D0C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90E8-2987-8089-44B6-F1EE91DD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D3F2-9089-5552-4049-A4C7F444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EE27-7251-4672-9DEF-7C81FB939A0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3C80-731D-5159-1DB9-C65C68B1A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D45D-0343-5949-ED10-72E7576F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A6F6-5C15-47F6-B089-56D85B1C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2f7d7401-0aff-4abd-9317-a230ed24d6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BDD56-F099-1D2A-02FD-CECD24C6A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rgbClr val="FFFFFF"/>
                </a:solidFill>
              </a:rPr>
              <a:t>Culture and art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2268-86E7-DF68-D66E-846DBB67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33 </a:t>
            </a:r>
            <a:r>
              <a:rPr lang="es-MX" dirty="0" err="1"/>
              <a:t>Conjuntions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B404-CEA5-5423-A7D4-C0BDCE2C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6" y="253536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s-MX" sz="4000" dirty="0"/>
              <a:t>Complete </a:t>
            </a:r>
            <a:r>
              <a:rPr lang="es-MX" sz="4000" dirty="0" err="1"/>
              <a:t>these</a:t>
            </a:r>
            <a:r>
              <a:rPr lang="es-MX" sz="4000" dirty="0"/>
              <a:t> </a:t>
            </a:r>
            <a:r>
              <a:rPr lang="es-MX" sz="4000" dirty="0" err="1"/>
              <a:t>sentences</a:t>
            </a:r>
            <a:endParaRPr lang="en-US" sz="4000" dirty="0"/>
          </a:p>
        </p:txBody>
      </p:sp>
      <p:pic>
        <p:nvPicPr>
          <p:cNvPr id="7" name="Graphic 6" descr="Dance">
            <a:extLst>
              <a:ext uri="{FF2B5EF4-FFF2-40B4-BE49-F238E27FC236}">
                <a16:creationId xmlns:a16="http://schemas.microsoft.com/office/drawing/2014/main" id="{5B5B7EB6-DEAF-1329-CB03-1D684AE6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276" y="145110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EA66-F93D-6D95-8C7A-19D7E54F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26" y="730249"/>
            <a:ext cx="7725273" cy="53848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You</a:t>
            </a:r>
            <a:r>
              <a:rPr lang="es-MX" sz="2000" dirty="0"/>
              <a:t> can </a:t>
            </a:r>
            <a:r>
              <a:rPr lang="es-MX" sz="2000" dirty="0" err="1"/>
              <a:t>choose</a:t>
            </a:r>
            <a:r>
              <a:rPr lang="es-MX" sz="2000" dirty="0"/>
              <a:t> ______ a </a:t>
            </a:r>
            <a:r>
              <a:rPr lang="es-MX" sz="2000" dirty="0" err="1"/>
              <a:t>classical</a:t>
            </a:r>
            <a:r>
              <a:rPr lang="es-MX" sz="2000" dirty="0"/>
              <a:t> ballet performance 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modern</a:t>
            </a:r>
            <a:r>
              <a:rPr lang="es-MX" sz="2000" dirty="0"/>
              <a:t> dance show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tonight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______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galleries</a:t>
            </a:r>
            <a:r>
              <a:rPr lang="es-MX" sz="2000" dirty="0"/>
              <a:t> </a:t>
            </a:r>
            <a:r>
              <a:rPr lang="es-MX" sz="2000" dirty="0" err="1"/>
              <a:t>showcased</a:t>
            </a:r>
            <a:r>
              <a:rPr lang="es-MX" sz="2000" dirty="0"/>
              <a:t> </a:t>
            </a:r>
            <a:r>
              <a:rPr lang="es-MX" sz="2000" dirty="0" err="1"/>
              <a:t>modern</a:t>
            </a:r>
            <a:r>
              <a:rPr lang="es-MX" sz="2000" dirty="0"/>
              <a:t> art, </a:t>
            </a:r>
            <a:r>
              <a:rPr lang="es-MX" sz="2000" dirty="0" err="1"/>
              <a:t>which</a:t>
            </a:r>
            <a:r>
              <a:rPr lang="es-MX" sz="2000" dirty="0"/>
              <a:t> </a:t>
            </a:r>
            <a:r>
              <a:rPr lang="es-MX" sz="2000" dirty="0" err="1"/>
              <a:t>was</a:t>
            </a:r>
            <a:r>
              <a:rPr lang="es-MX" sz="2000" dirty="0"/>
              <a:t> </a:t>
            </a:r>
            <a:r>
              <a:rPr lang="es-MX" sz="2000" dirty="0" err="1"/>
              <a:t>great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It</a:t>
            </a:r>
            <a:r>
              <a:rPr lang="es-MX" sz="2000" dirty="0"/>
              <a:t> </a:t>
            </a:r>
            <a:r>
              <a:rPr lang="es-MX" sz="2000" dirty="0" err="1"/>
              <a:t>depends</a:t>
            </a:r>
            <a:r>
              <a:rPr lang="es-MX" sz="2000" dirty="0"/>
              <a:t> </a:t>
            </a:r>
            <a:r>
              <a:rPr lang="es-MX" sz="2000" dirty="0" err="1"/>
              <a:t>on</a:t>
            </a:r>
            <a:r>
              <a:rPr lang="es-MX" sz="2000" dirty="0"/>
              <a:t> </a:t>
            </a:r>
            <a:r>
              <a:rPr lang="es-MX" sz="2000" dirty="0" err="1"/>
              <a:t>your</a:t>
            </a:r>
            <a:r>
              <a:rPr lang="es-MX" sz="2000" dirty="0"/>
              <a:t> </a:t>
            </a:r>
            <a:r>
              <a:rPr lang="es-MX" sz="2000" dirty="0" err="1"/>
              <a:t>preference</a:t>
            </a:r>
            <a:r>
              <a:rPr lang="es-MX" sz="2000" dirty="0"/>
              <a:t>, </a:t>
            </a:r>
            <a:r>
              <a:rPr lang="es-MX" sz="2000" dirty="0" err="1"/>
              <a:t>but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can </a:t>
            </a:r>
            <a:r>
              <a:rPr lang="es-MX" sz="2000" dirty="0" err="1"/>
              <a:t>choose</a:t>
            </a:r>
            <a:r>
              <a:rPr lang="es-MX" sz="2000" dirty="0"/>
              <a:t> ______ </a:t>
            </a:r>
            <a:r>
              <a:rPr lang="es-MX" sz="2000" dirty="0" err="1"/>
              <a:t>the</a:t>
            </a:r>
            <a:r>
              <a:rPr lang="es-MX" sz="2000" dirty="0"/>
              <a:t> jazz festival 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death</a:t>
            </a:r>
            <a:r>
              <a:rPr lang="es-MX" sz="2000" dirty="0"/>
              <a:t> metal </a:t>
            </a:r>
            <a:r>
              <a:rPr lang="es-MX" sz="2000" dirty="0" err="1"/>
              <a:t>concert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______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comedy</a:t>
            </a:r>
            <a:r>
              <a:rPr lang="es-MX" sz="2000" dirty="0"/>
              <a:t> club </a:t>
            </a:r>
            <a:r>
              <a:rPr lang="es-MX" sz="2000" dirty="0" err="1"/>
              <a:t>nor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improv</a:t>
            </a:r>
            <a:r>
              <a:rPr lang="es-MX" sz="2000" dirty="0"/>
              <a:t> </a:t>
            </a:r>
            <a:r>
              <a:rPr lang="es-MX" sz="2000" dirty="0" err="1"/>
              <a:t>theater</a:t>
            </a:r>
            <a:r>
              <a:rPr lang="es-MX" sz="2000" dirty="0"/>
              <a:t> </a:t>
            </a:r>
            <a:r>
              <a:rPr lang="es-MX" sz="2000" dirty="0" err="1"/>
              <a:t>made</a:t>
            </a:r>
            <a:r>
              <a:rPr lang="es-MX" sz="2000" dirty="0"/>
              <a:t> </a:t>
            </a:r>
            <a:r>
              <a:rPr lang="es-MX" sz="2000" dirty="0" err="1"/>
              <a:t>us</a:t>
            </a:r>
            <a:r>
              <a:rPr lang="es-MX" sz="2000" dirty="0"/>
              <a:t> </a:t>
            </a:r>
            <a:r>
              <a:rPr lang="es-MX" sz="2000" dirty="0" err="1"/>
              <a:t>laugh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art </a:t>
            </a:r>
            <a:r>
              <a:rPr lang="es-MX" sz="2000" dirty="0" err="1"/>
              <a:t>project</a:t>
            </a:r>
            <a:r>
              <a:rPr lang="es-MX" sz="2000" dirty="0"/>
              <a:t>, </a:t>
            </a:r>
            <a:r>
              <a:rPr lang="es-MX" sz="2000" dirty="0" err="1"/>
              <a:t>you</a:t>
            </a:r>
            <a:r>
              <a:rPr lang="es-MX" sz="2000" dirty="0"/>
              <a:t> can use ______ </a:t>
            </a:r>
            <a:r>
              <a:rPr lang="es-MX" sz="2000" dirty="0" err="1"/>
              <a:t>watercolors</a:t>
            </a:r>
            <a:r>
              <a:rPr lang="es-MX" sz="2000" dirty="0"/>
              <a:t> 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dirty="0" err="1"/>
              <a:t>acrylics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It was awful. </a:t>
            </a:r>
            <a:r>
              <a:rPr lang="es-MX" sz="2000" dirty="0"/>
              <a:t>______</a:t>
            </a:r>
            <a:r>
              <a:rPr lang="en-US" sz="2000" dirty="0"/>
              <a:t> my favorite nor his favorite band showed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can pick </a:t>
            </a:r>
            <a:r>
              <a:rPr lang="es-MX" sz="2000" dirty="0"/>
              <a:t>______</a:t>
            </a:r>
            <a:r>
              <a:rPr lang="en-US" sz="2000" dirty="0"/>
              <a:t> the mystery novel or the historical fiction.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We should </a:t>
            </a:r>
            <a:r>
              <a:rPr lang="es-MX" sz="2000" dirty="0"/>
              <a:t>______</a:t>
            </a:r>
            <a:r>
              <a:rPr lang="en-US" sz="2000" dirty="0"/>
              <a:t> watch an international documentary or a short film.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team</a:t>
            </a:r>
            <a:r>
              <a:rPr lang="es-MX" sz="2000" dirty="0"/>
              <a:t> </a:t>
            </a:r>
            <a:r>
              <a:rPr lang="es-MX" sz="2000" dirty="0" err="1"/>
              <a:t>decided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skip</a:t>
            </a:r>
            <a:r>
              <a:rPr lang="es-MX" sz="2000" dirty="0"/>
              <a:t> </a:t>
            </a:r>
            <a:r>
              <a:rPr lang="es-MX" sz="2000" dirty="0" err="1"/>
              <a:t>movie</a:t>
            </a:r>
            <a:r>
              <a:rPr lang="es-MX" sz="2000" dirty="0"/>
              <a:t> </a:t>
            </a:r>
            <a:r>
              <a:rPr lang="es-MX" sz="2000" dirty="0" err="1"/>
              <a:t>night</a:t>
            </a:r>
            <a:r>
              <a:rPr lang="es-MX" sz="2000" dirty="0"/>
              <a:t>. ______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options</a:t>
            </a:r>
            <a:r>
              <a:rPr lang="es-MX" sz="2000" dirty="0"/>
              <a:t> </a:t>
            </a:r>
            <a:r>
              <a:rPr lang="es-MX" sz="2000" dirty="0" err="1"/>
              <a:t>were</a:t>
            </a:r>
            <a:r>
              <a:rPr lang="es-MX" sz="2000" dirty="0"/>
              <a:t> </a:t>
            </a:r>
            <a:r>
              <a:rPr lang="es-MX" sz="2000" dirty="0" err="1"/>
              <a:t>good</a:t>
            </a:r>
            <a:r>
              <a:rPr lang="es-MX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All</a:t>
            </a:r>
            <a:r>
              <a:rPr lang="es-MX" sz="2000" dirty="0"/>
              <a:t> </a:t>
            </a:r>
            <a:r>
              <a:rPr lang="es-MX" sz="2000" dirty="0" err="1"/>
              <a:t>options</a:t>
            </a:r>
            <a:r>
              <a:rPr lang="es-MX" sz="2000" dirty="0"/>
              <a:t> </a:t>
            </a:r>
            <a:r>
              <a:rPr lang="es-MX" sz="2000" dirty="0" err="1"/>
              <a:t>were</a:t>
            </a:r>
            <a:r>
              <a:rPr lang="es-MX" sz="2000" dirty="0"/>
              <a:t> </a:t>
            </a:r>
            <a:r>
              <a:rPr lang="es-MX" sz="2000" dirty="0" err="1"/>
              <a:t>excellent</a:t>
            </a:r>
            <a:r>
              <a:rPr lang="es-MX" sz="2000" dirty="0"/>
              <a:t>. ______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us</a:t>
            </a:r>
            <a:r>
              <a:rPr lang="es-MX" sz="2000" dirty="0"/>
              <a:t> </a:t>
            </a:r>
            <a:r>
              <a:rPr lang="es-MX" sz="2000" dirty="0" err="1"/>
              <a:t>had</a:t>
            </a:r>
            <a:r>
              <a:rPr lang="es-MX" sz="2000" dirty="0"/>
              <a:t> </a:t>
            </a:r>
            <a:r>
              <a:rPr lang="es-MX" sz="2000" dirty="0" err="1"/>
              <a:t>anything</a:t>
            </a:r>
            <a:r>
              <a:rPr lang="es-MX" sz="2000" dirty="0"/>
              <a:t> </a:t>
            </a:r>
            <a:r>
              <a:rPr lang="es-MX" sz="2000" dirty="0" err="1"/>
              <a:t>bad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say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23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97113-1E44-EE3B-EBCB-F99773A5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s-MX" sz="5600">
                <a:solidFill>
                  <a:srgbClr val="FFFFFF"/>
                </a:solidFill>
              </a:rPr>
              <a:t>Choose the correct one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669-D0D9-CAF4-3D72-A1CC08DC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Go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to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Kahoot.it</a:t>
            </a:r>
          </a:p>
          <a:p>
            <a:pPr marL="0" indent="0">
              <a:buNone/>
            </a:pP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https://create.kahoot.it/details/2f7d7401-0aff-4abd-9317-a230ed24d6ce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50A9B-EE89-8F72-9E46-6E8E31A7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/>
              <a:t>Culture and art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AE87-5D18-C951-73B4-EFD26CEF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455920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What defines a culture?</a:t>
            </a:r>
          </a:p>
          <a:p>
            <a:r>
              <a:rPr lang="en-US" sz="2200" dirty="0"/>
              <a:t>Do you have a favorite painting? What is it?</a:t>
            </a:r>
          </a:p>
          <a:p>
            <a:r>
              <a:rPr lang="en-US" sz="2200" dirty="0"/>
              <a:t>Do you have a favorite song? What is it?</a:t>
            </a:r>
          </a:p>
        </p:txBody>
      </p:sp>
      <p:pic>
        <p:nvPicPr>
          <p:cNvPr id="15" name="Picture 4" descr="White origami unicorn">
            <a:extLst>
              <a:ext uri="{FF2B5EF4-FFF2-40B4-BE49-F238E27FC236}">
                <a16:creationId xmlns:a16="http://schemas.microsoft.com/office/drawing/2014/main" id="{82198322-03AE-6FE9-92C7-D8C46AF7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6386523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1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Conjuctions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595470"/>
              </p:ext>
            </p:extLst>
          </p:nvPr>
        </p:nvGraphicFramePr>
        <p:xfrm>
          <a:off x="1096963" y="1846262"/>
          <a:ext cx="10058400" cy="436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95622971"/>
                    </a:ext>
                  </a:extLst>
                </a:gridCol>
                <a:gridCol w="2141537">
                  <a:extLst>
                    <a:ext uri="{9D8B030D-6E8A-4147-A177-3AD203B41FA5}">
                      <a16:colId xmlns:a16="http://schemas.microsoft.com/office/drawing/2014/main" val="2582262964"/>
                    </a:ext>
                  </a:extLst>
                </a:gridCol>
                <a:gridCol w="4564063">
                  <a:extLst>
                    <a:ext uri="{9D8B030D-6E8A-4147-A177-3AD203B41FA5}">
                      <a16:colId xmlns:a16="http://schemas.microsoft.com/office/drawing/2014/main" val="3872961226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Form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Use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Example</a:t>
                      </a:r>
                      <a:endParaRPr lang="en-US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05291065"/>
                  </a:ext>
                </a:extLst>
              </a:tr>
              <a:tr h="742007">
                <a:tc>
                  <a:txBody>
                    <a:bodyPr/>
                    <a:lstStyle/>
                    <a:p>
                      <a:r>
                        <a:rPr lang="en-US" dirty="0"/>
                        <a:t>although + subordinate sentence + main sentence. (</a:t>
                      </a:r>
                      <a:r>
                        <a:rPr lang="en-US" i="1" dirty="0" err="1"/>
                        <a:t>aunque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show contrast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Although</a:t>
                      </a:r>
                      <a:r>
                        <a:rPr lang="en-US" dirty="0"/>
                        <a:t> she had a bad cold, Maria went to school.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961164841"/>
                  </a:ext>
                </a:extLst>
              </a:tr>
              <a:tr h="74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Sentence. + Contrasting sentence, + though (</a:t>
                      </a:r>
                      <a:r>
                        <a:rPr lang="en-US" i="1" dirty="0"/>
                        <a:t>a </a:t>
                      </a:r>
                      <a:r>
                        <a:rPr lang="en-US" i="1" dirty="0" err="1"/>
                        <a:t>pesar</a:t>
                      </a:r>
                      <a:r>
                        <a:rPr lang="en-US" i="1" dirty="0"/>
                        <a:t> de </a:t>
                      </a:r>
                      <a:r>
                        <a:rPr lang="en-US" i="1" dirty="0" err="1"/>
                        <a:t>todo</a:t>
                      </a:r>
                      <a:r>
                        <a:rPr lang="en-US" i="1" dirty="0"/>
                        <a:t>, a </a:t>
                      </a:r>
                      <a:r>
                        <a:rPr lang="en-US" i="1" dirty="0" err="1"/>
                        <a:t>pesar</a:t>
                      </a:r>
                      <a:r>
                        <a:rPr lang="en-US" i="1" dirty="0"/>
                        <a:t> de </a:t>
                      </a:r>
                      <a:r>
                        <a:rPr lang="en-US" i="1" dirty="0" err="1"/>
                        <a:t>ello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modern</a:t>
                      </a:r>
                      <a:r>
                        <a:rPr lang="es-MX" dirty="0"/>
                        <a:t> art. </a:t>
                      </a:r>
                      <a:r>
                        <a:rPr lang="es-MX" dirty="0" err="1"/>
                        <a:t>It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confusing</a:t>
                      </a:r>
                      <a:r>
                        <a:rPr lang="es-MX" dirty="0"/>
                        <a:t>, </a:t>
                      </a:r>
                      <a:r>
                        <a:rPr lang="es-MX" b="1" dirty="0" err="1"/>
                        <a:t>though</a:t>
                      </a:r>
                      <a:r>
                        <a:rPr lang="es-MX" dirty="0"/>
                        <a:t>.</a:t>
                      </a:r>
                      <a:endParaRPr lang="en-US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960606790"/>
                  </a:ext>
                </a:extLst>
              </a:tr>
              <a:tr h="74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 sentence + even though + Contrasting sentence (</a:t>
                      </a:r>
                      <a:r>
                        <a:rPr lang="en-US" i="1" dirty="0"/>
                        <a:t>a </a:t>
                      </a:r>
                      <a:r>
                        <a:rPr lang="en-US" i="1" dirty="0" err="1"/>
                        <a:t>pesar</a:t>
                      </a:r>
                      <a:r>
                        <a:rPr lang="en-US" i="1" dirty="0"/>
                        <a:t> de que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car isn’t reliable </a:t>
                      </a:r>
                      <a:r>
                        <a:rPr lang="en-US" b="1" dirty="0"/>
                        <a:t>even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though</a:t>
                      </a:r>
                      <a:r>
                        <a:rPr lang="en-US" dirty="0"/>
                        <a:t> it costs a lot of money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740199642"/>
                  </a:ext>
                </a:extLst>
              </a:tr>
              <a:tr h="1378012">
                <a:tc>
                  <a:txBody>
                    <a:bodyPr/>
                    <a:lstStyle/>
                    <a:p>
                      <a:r>
                        <a:rPr lang="en-US" dirty="0"/>
                        <a:t>while / whereas + sentence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i="1" dirty="0" err="1"/>
                        <a:t>mientras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mientras</a:t>
                      </a:r>
                      <a:r>
                        <a:rPr lang="en-US" i="1" dirty="0"/>
                        <a:t> que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*While can be used to say 2 actions are happening at the same time.</a:t>
                      </a:r>
                    </a:p>
                  </a:txBody>
                  <a:tcPr marL="87464" marR="87464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While</a:t>
                      </a:r>
                      <a:r>
                        <a:rPr lang="en-US" dirty="0"/>
                        <a:t> Van Gogh is now famous, his art was not appreciated when he was alive.</a:t>
                      </a:r>
                    </a:p>
                    <a:p>
                      <a:r>
                        <a:rPr lang="en-US" dirty="0"/>
                        <a:t>James loves museums, </a:t>
                      </a:r>
                      <a:r>
                        <a:rPr lang="en-US" b="1" dirty="0"/>
                        <a:t>whereas</a:t>
                      </a:r>
                      <a:r>
                        <a:rPr lang="en-US" dirty="0"/>
                        <a:t> Ben prefers to walk around the city.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420247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07A2B-AD72-9CA4-E727-785B7449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Complete the sentences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FD0F-29FA-7E55-7726-759873CF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numCol="1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Although it was raining heavily, _____________.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Whereas _____________ , she likes to drink coffee.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She worked on the painting all night. _____________, though.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Even though he had promised to come to the exhibit, _____________.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Whereas John likes to read books, _____________.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Although the sculpture looked strange, _____________.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The play was delightful. _____________, though.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Even though it was his favorite piece, _____________.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Although _____________, I managed to speak in front of the large audience.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While I visited a lot of museums, _____________.</a:t>
            </a:r>
          </a:p>
        </p:txBody>
      </p:sp>
    </p:spTree>
    <p:extLst>
      <p:ext uri="{BB962C8B-B14F-4D97-AF65-F5344CB8AC3E}">
        <p14:creationId xmlns:p14="http://schemas.microsoft.com/office/powerpoint/2010/main" val="233974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Conjuctions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73218"/>
              </p:ext>
            </p:extLst>
          </p:nvPr>
        </p:nvGraphicFramePr>
        <p:xfrm>
          <a:off x="1096963" y="1846262"/>
          <a:ext cx="10058400" cy="229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95622971"/>
                    </a:ext>
                  </a:extLst>
                </a:gridCol>
                <a:gridCol w="2141537">
                  <a:extLst>
                    <a:ext uri="{9D8B030D-6E8A-4147-A177-3AD203B41FA5}">
                      <a16:colId xmlns:a16="http://schemas.microsoft.com/office/drawing/2014/main" val="2582262964"/>
                    </a:ext>
                  </a:extLst>
                </a:gridCol>
                <a:gridCol w="4564063">
                  <a:extLst>
                    <a:ext uri="{9D8B030D-6E8A-4147-A177-3AD203B41FA5}">
                      <a16:colId xmlns:a16="http://schemas.microsoft.com/office/drawing/2014/main" val="3872961226"/>
                    </a:ext>
                  </a:extLst>
                </a:gridCol>
              </a:tblGrid>
              <a:tr h="507708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Form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Example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05291065"/>
                  </a:ext>
                </a:extLst>
              </a:tr>
              <a:tr h="876317">
                <a:tc>
                  <a:txBody>
                    <a:bodyPr/>
                    <a:lstStyle/>
                    <a:p>
                      <a:r>
                        <a:rPr lang="en-US" dirty="0"/>
                        <a:t>However + subject + verb (</a:t>
                      </a:r>
                      <a:r>
                        <a:rPr lang="en-US" b="0" i="1" dirty="0" err="1"/>
                        <a:t>pero</a:t>
                      </a:r>
                      <a:r>
                        <a:rPr lang="en-US" dirty="0"/>
                        <a:t>, </a:t>
                      </a:r>
                      <a:r>
                        <a:rPr lang="en-US" i="1" dirty="0"/>
                        <a:t>no obstante, sin embargo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To</a:t>
                      </a:r>
                      <a:r>
                        <a:rPr lang="es-MX" dirty="0"/>
                        <a:t> show </a:t>
                      </a:r>
                      <a:r>
                        <a:rPr lang="es-MX" dirty="0" err="1"/>
                        <a:t>contrast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felt nervous; </a:t>
                      </a:r>
                      <a:r>
                        <a:rPr lang="en-US" b="1" dirty="0"/>
                        <a:t>however</a:t>
                      </a:r>
                      <a:r>
                        <a:rPr lang="en-US" dirty="0"/>
                        <a:t>, he passed the job interview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166320570"/>
                  </a:ext>
                </a:extLst>
              </a:tr>
              <a:tr h="87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Nevertheless + subject + verb (</a:t>
                      </a:r>
                      <a:r>
                        <a:rPr lang="en-US" b="0" i="1" dirty="0" err="1"/>
                        <a:t>pero</a:t>
                      </a:r>
                      <a:r>
                        <a:rPr lang="en-US" dirty="0"/>
                        <a:t>, </a:t>
                      </a:r>
                      <a:r>
                        <a:rPr lang="en-US" i="1" dirty="0"/>
                        <a:t>no obstante, sin embargo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unconventional approach challenged the norms; </a:t>
                      </a:r>
                      <a:r>
                        <a:rPr lang="en-US" b="1" dirty="0"/>
                        <a:t>nevertheless</a:t>
                      </a:r>
                      <a:r>
                        <a:rPr lang="en-US" dirty="0"/>
                        <a:t>, their work gained admiration.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9805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4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7847-1099-0699-661C-33E78984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Put the 2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E11E-51F8-B829-282F-5A574F36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/>
              <a:t>The painting had vibrant colors. The subject conveyed a somber mood.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sculptor experimented with unconventional materials. The resulting sculptures were strikingly beautiful.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artwork was intricate and detailed. The overall composition lacked balance.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bold brushstrokes created a sense of energy. People found it chaotic.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photographer captures stunning landscapes. The filters seemed excessive.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abstract painting evoked strong emotions. The meaning remained elusive to viewers.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sculpture showed meticulous details. It lacked impact.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painting was massive and imposing. The colors were soft.</a:t>
            </a:r>
          </a:p>
        </p:txBody>
      </p:sp>
    </p:spTree>
    <p:extLst>
      <p:ext uri="{BB962C8B-B14F-4D97-AF65-F5344CB8AC3E}">
        <p14:creationId xmlns:p14="http://schemas.microsoft.com/office/powerpoint/2010/main" val="86849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Conjuctions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23023"/>
              </p:ext>
            </p:extLst>
          </p:nvPr>
        </p:nvGraphicFramePr>
        <p:xfrm>
          <a:off x="1096963" y="1846263"/>
          <a:ext cx="10058400" cy="1983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9562297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8226296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72961226"/>
                    </a:ext>
                  </a:extLst>
                </a:gridCol>
              </a:tblGrid>
              <a:tr h="392007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Form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Example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05291065"/>
                  </a:ext>
                </a:extLst>
              </a:tr>
              <a:tr h="676614">
                <a:tc>
                  <a:txBody>
                    <a:bodyPr/>
                    <a:lstStyle/>
                    <a:p>
                      <a:r>
                        <a:rPr lang="en-US" dirty="0"/>
                        <a:t>as / because / since + subject + verb (</a:t>
                      </a:r>
                      <a:r>
                        <a:rPr lang="en-US" i="1" dirty="0" err="1"/>
                        <a:t>porque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ya</a:t>
                      </a:r>
                      <a:r>
                        <a:rPr lang="en-US" i="1" dirty="0"/>
                        <a:t> que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show reason / cause and effect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 went to the dentist </a:t>
                      </a:r>
                      <a:r>
                        <a:rPr lang="en-US" b="1" dirty="0"/>
                        <a:t>because</a:t>
                      </a:r>
                      <a:r>
                        <a:rPr lang="en-US" dirty="0"/>
                        <a:t> she had a toothache.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189832918"/>
                  </a:ext>
                </a:extLst>
              </a:tr>
              <a:tr h="676614">
                <a:tc>
                  <a:txBody>
                    <a:bodyPr/>
                    <a:lstStyle/>
                    <a:p>
                      <a:r>
                        <a:rPr lang="en-US" dirty="0"/>
                        <a:t>Consequently / Therefore + subject + verb (</a:t>
                      </a:r>
                      <a:r>
                        <a:rPr lang="en-US" i="1" dirty="0" err="1"/>
                        <a:t>por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consiguiente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por</a:t>
                      </a:r>
                      <a:r>
                        <a:rPr lang="en-US" i="1" dirty="0"/>
                        <a:t> lo tanto</a:t>
                      </a:r>
                      <a:r>
                        <a:rPr lang="en-US" dirty="0"/>
                        <a:t>)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show result or consequences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didn’t train for six months. </a:t>
                      </a:r>
                      <a:r>
                        <a:rPr lang="en-US" b="1" dirty="0"/>
                        <a:t>Consequently</a:t>
                      </a:r>
                      <a:r>
                        <a:rPr lang="en-US" dirty="0"/>
                        <a:t>, he was very unfit.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1014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8B3E0-BAEE-3F9B-49B8-219C042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Choose the correct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D4AB-0C32-B1EF-404D-6CF53487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/>
              <a:t>The artist was inspired by nature </a:t>
            </a:r>
            <a:r>
              <a:rPr lang="en-US" sz="1900" b="1"/>
              <a:t>as / consequently </a:t>
            </a:r>
            <a:r>
              <a:rPr lang="en-US" sz="1900"/>
              <a:t>evidenced by the use of organic materials.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sculpture caught viewers attention </a:t>
            </a:r>
            <a:r>
              <a:rPr lang="en-US" sz="1900" b="1"/>
              <a:t>because / therefore </a:t>
            </a:r>
            <a:r>
              <a:rPr lang="en-US" sz="1900"/>
              <a:t>of its intricate craftsmanship.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/>
              <a:t>Since / consequently </a:t>
            </a:r>
            <a:r>
              <a:rPr lang="en-US" sz="1900"/>
              <a:t>the artist had a background in architecture, their paintings displayed a strong perspective and spatial awareness.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 usage of bright colors created a joyful scene, </a:t>
            </a:r>
            <a:r>
              <a:rPr lang="en-US" sz="1900" b="1"/>
              <a:t>because / therefore </a:t>
            </a:r>
            <a:r>
              <a:rPr lang="en-US" sz="1900"/>
              <a:t>it elicited a positive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/>
              <a:t>As / consequently </a:t>
            </a:r>
            <a:r>
              <a:rPr lang="en-US" sz="1900"/>
              <a:t>the artist had a background in literature, their paintings included a lot of references.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/>
              <a:t>They used mixed media to add texture and depth; </a:t>
            </a:r>
            <a:r>
              <a:rPr lang="en-US" sz="1900" b="1"/>
              <a:t>since / therefore </a:t>
            </a:r>
            <a:r>
              <a:rPr lang="en-US" sz="1900"/>
              <a:t>it created a multi-sensory experience.</a:t>
            </a:r>
          </a:p>
        </p:txBody>
      </p:sp>
    </p:spTree>
    <p:extLst>
      <p:ext uri="{BB962C8B-B14F-4D97-AF65-F5344CB8AC3E}">
        <p14:creationId xmlns:p14="http://schemas.microsoft.com/office/powerpoint/2010/main" val="2412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Conjuctions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21086"/>
              </p:ext>
            </p:extLst>
          </p:nvPr>
        </p:nvGraphicFramePr>
        <p:xfrm>
          <a:off x="998220" y="1913824"/>
          <a:ext cx="10157460" cy="193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045">
                  <a:extLst>
                    <a:ext uri="{9D8B030D-6E8A-4147-A177-3AD203B41FA5}">
                      <a16:colId xmlns:a16="http://schemas.microsoft.com/office/drawing/2014/main" val="2595622971"/>
                    </a:ext>
                  </a:extLst>
                </a:gridCol>
                <a:gridCol w="2398961">
                  <a:extLst>
                    <a:ext uri="{9D8B030D-6E8A-4147-A177-3AD203B41FA5}">
                      <a16:colId xmlns:a16="http://schemas.microsoft.com/office/drawing/2014/main" val="2582262964"/>
                    </a:ext>
                  </a:extLst>
                </a:gridCol>
                <a:gridCol w="5286454">
                  <a:extLst>
                    <a:ext uri="{9D8B030D-6E8A-4147-A177-3AD203B41FA5}">
                      <a16:colId xmlns:a16="http://schemas.microsoft.com/office/drawing/2014/main" val="3872961226"/>
                    </a:ext>
                  </a:extLst>
                </a:gridCol>
              </a:tblGrid>
              <a:tr h="428941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Form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Example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05291065"/>
                  </a:ext>
                </a:extLst>
              </a:tr>
              <a:tr h="750647">
                <a:tc>
                  <a:txBody>
                    <a:bodyPr/>
                    <a:lstStyle/>
                    <a:p>
                      <a:r>
                        <a:rPr lang="en-US" dirty="0"/>
                        <a:t>either + noun / verb + or + noun / verb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talk about two possible alternatives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take </a:t>
                      </a:r>
                      <a:r>
                        <a:rPr lang="en-US" b="1" dirty="0"/>
                        <a:t>either</a:t>
                      </a:r>
                      <a:r>
                        <a:rPr lang="en-US" dirty="0"/>
                        <a:t> a bus </a:t>
                      </a:r>
                      <a:r>
                        <a:rPr lang="en-US" b="1" dirty="0"/>
                        <a:t>or</a:t>
                      </a:r>
                      <a:r>
                        <a:rPr lang="en-US" dirty="0"/>
                        <a:t> a taxi.</a:t>
                      </a:r>
                    </a:p>
                    <a:p>
                      <a:r>
                        <a:rPr lang="en-US" dirty="0"/>
                        <a:t>You can </a:t>
                      </a:r>
                      <a:r>
                        <a:rPr lang="en-US" b="1" dirty="0"/>
                        <a:t>either</a:t>
                      </a:r>
                      <a:r>
                        <a:rPr lang="en-US" dirty="0"/>
                        <a:t> read a book </a:t>
                      </a:r>
                      <a:r>
                        <a:rPr lang="en-US" b="1" dirty="0"/>
                        <a:t>or</a:t>
                      </a:r>
                      <a:r>
                        <a:rPr lang="en-US" dirty="0"/>
                        <a:t> watch TV.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189832918"/>
                  </a:ext>
                </a:extLst>
              </a:tr>
              <a:tr h="750647">
                <a:tc>
                  <a:txBody>
                    <a:bodyPr/>
                    <a:lstStyle/>
                    <a:p>
                      <a:r>
                        <a:rPr lang="en-US" dirty="0"/>
                        <a:t>neither + noun / verb + nor + noun / verb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link two negative ideas together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Neither</a:t>
                      </a:r>
                      <a:r>
                        <a:rPr lang="en-US" dirty="0"/>
                        <a:t> Dan </a:t>
                      </a:r>
                      <a:r>
                        <a:rPr lang="en-US" b="1" dirty="0"/>
                        <a:t>nor</a:t>
                      </a:r>
                      <a:r>
                        <a:rPr lang="en-US" dirty="0"/>
                        <a:t> James play football.</a:t>
                      </a:r>
                    </a:p>
                    <a:p>
                      <a:r>
                        <a:rPr lang="en-US" dirty="0"/>
                        <a:t>Sue </a:t>
                      </a:r>
                      <a:r>
                        <a:rPr lang="en-US" b="1" dirty="0"/>
                        <a:t>neither</a:t>
                      </a:r>
                      <a:r>
                        <a:rPr lang="en-US" dirty="0"/>
                        <a:t> drives </a:t>
                      </a:r>
                      <a:r>
                        <a:rPr lang="en-US" b="1" dirty="0"/>
                        <a:t>nor</a:t>
                      </a:r>
                      <a:r>
                        <a:rPr lang="en-US" dirty="0"/>
                        <a:t> walks to work. She takes a bus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1014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F192CE-7B4E-4D3D-95FA-5CE39D666AFD}"/>
</file>

<file path=customXml/itemProps2.xml><?xml version="1.0" encoding="utf-8"?>
<ds:datastoreItem xmlns:ds="http://schemas.openxmlformats.org/officeDocument/2006/customXml" ds:itemID="{32400E67-D64B-4625-BA48-F030E57F26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9CA089-21C4-4484-AFC3-34E28B2D96F6}">
  <ds:schemaRefs>
    <ds:schemaRef ds:uri="http://schemas.microsoft.com/office/2006/metadata/properties"/>
    <ds:schemaRef ds:uri="25750027-08e6-41d1-8109-3a25433f8b8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e7cff49-1afe-48e9-943d-43f7e7fe69d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1262</Words>
  <Application>Microsoft Office PowerPoint</Application>
  <PresentationFormat>Widescreen</PresentationFormat>
  <Paragraphs>133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Culture and art</vt:lpstr>
      <vt:lpstr>Culture and art</vt:lpstr>
      <vt:lpstr>Conjuctions</vt:lpstr>
      <vt:lpstr>Complete the sentences</vt:lpstr>
      <vt:lpstr>Conjuctions</vt:lpstr>
      <vt:lpstr>Put the 2 ideas together</vt:lpstr>
      <vt:lpstr>Conjuctions</vt:lpstr>
      <vt:lpstr>Choose the correct one</vt:lpstr>
      <vt:lpstr>Conjuctions</vt:lpstr>
      <vt:lpstr>Complete these sentences</vt:lpstr>
      <vt:lpstr>Choose the correct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2023-08-28T17:42:57Z</dcterms:created>
  <dcterms:modified xsi:type="dcterms:W3CDTF">2023-08-29T19:14:07Z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41900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