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1"/>
  </p:notesMasterIdLst>
  <p:sldIdLst>
    <p:sldId id="256" r:id="rId2"/>
    <p:sldId id="257" r:id="rId3"/>
    <p:sldId id="258" r:id="rId4"/>
    <p:sldId id="260" r:id="rId5"/>
    <p:sldId id="259" r:id="rId6"/>
    <p:sldId id="262" r:id="rId7"/>
    <p:sldId id="261"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79"/>
  </p:normalViewPr>
  <p:slideViewPr>
    <p:cSldViewPr snapToGrid="0" snapToObjects="1">
      <p:cViewPr>
        <p:scale>
          <a:sx n="92" d="100"/>
          <a:sy n="92" d="100"/>
        </p:scale>
        <p:origin x="78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D35E0-9760-DE47-955B-C4A953B63D54}" type="datetimeFigureOut">
              <a:rPr lang="en-US" smtClean="0"/>
              <a:t>10/1/20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8FB01-9704-264C-B39D-9A85F9662E5A}" type="slidenum">
              <a:rPr lang="en-US" smtClean="0"/>
              <a:t>‹#›</a:t>
            </a:fld>
            <a:endParaRPr lang="en-US"/>
          </a:p>
        </p:txBody>
      </p:sp>
    </p:spTree>
    <p:extLst>
      <p:ext uri="{BB962C8B-B14F-4D97-AF65-F5344CB8AC3E}">
        <p14:creationId xmlns:p14="http://schemas.microsoft.com/office/powerpoint/2010/main" val="50235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gang, </a:t>
            </a:r>
          </a:p>
          <a:p>
            <a:r>
              <a:rPr lang="en-US" dirty="0"/>
              <a:t>I’m a Waldow, this is a presentation, and I built an app.</a:t>
            </a:r>
          </a:p>
        </p:txBody>
      </p:sp>
      <p:sp>
        <p:nvSpPr>
          <p:cNvPr id="4" name="Slide Number Placeholder 3"/>
          <p:cNvSpPr>
            <a:spLocks noGrp="1"/>
          </p:cNvSpPr>
          <p:nvPr>
            <p:ph type="sldNum" sz="quarter" idx="10"/>
          </p:nvPr>
        </p:nvSpPr>
        <p:spPr/>
        <p:txBody>
          <a:bodyPr/>
          <a:lstStyle/>
          <a:p>
            <a:fld id="{5FA8FB01-9704-264C-B39D-9A85F9662E5A}" type="slidenum">
              <a:rPr lang="en-US" smtClean="0"/>
              <a:t>1</a:t>
            </a:fld>
            <a:endParaRPr lang="en-US"/>
          </a:p>
        </p:txBody>
      </p:sp>
    </p:spTree>
    <p:extLst>
      <p:ext uri="{BB962C8B-B14F-4D97-AF65-F5344CB8AC3E}">
        <p14:creationId xmlns:p14="http://schemas.microsoft.com/office/powerpoint/2010/main" val="356154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cover these three topics today, so strap in.</a:t>
            </a:r>
          </a:p>
        </p:txBody>
      </p:sp>
      <p:sp>
        <p:nvSpPr>
          <p:cNvPr id="4" name="Slide Number Placeholder 3"/>
          <p:cNvSpPr>
            <a:spLocks noGrp="1"/>
          </p:cNvSpPr>
          <p:nvPr>
            <p:ph type="sldNum" sz="quarter" idx="10"/>
          </p:nvPr>
        </p:nvSpPr>
        <p:spPr/>
        <p:txBody>
          <a:bodyPr/>
          <a:lstStyle/>
          <a:p>
            <a:fld id="{5FA8FB01-9704-264C-B39D-9A85F9662E5A}" type="slidenum">
              <a:rPr lang="en-US" smtClean="0"/>
              <a:t>2</a:t>
            </a:fld>
            <a:endParaRPr lang="en-US"/>
          </a:p>
        </p:txBody>
      </p:sp>
    </p:spTree>
    <p:extLst>
      <p:ext uri="{BB962C8B-B14F-4D97-AF65-F5344CB8AC3E}">
        <p14:creationId xmlns:p14="http://schemas.microsoft.com/office/powerpoint/2010/main" val="238814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did I build?</a:t>
            </a:r>
          </a:p>
          <a:p>
            <a:endParaRPr lang="en-US" dirty="0"/>
          </a:p>
          <a:p>
            <a:r>
              <a:rPr lang="en-US" dirty="0"/>
              <a:t>Due to the fact I am a huge Star Wars nerd, I built a Star Wars themed ‘Scissors, Paper, Rock’ simulator, called: </a:t>
            </a:r>
          </a:p>
          <a:p>
            <a:endParaRPr lang="en-US" dirty="0"/>
          </a:p>
          <a:p>
            <a:r>
              <a:rPr lang="en-US" dirty="0"/>
              <a:t>‘</a:t>
            </a:r>
            <a:r>
              <a:rPr lang="en-US" dirty="0" err="1"/>
              <a:t>Sith</a:t>
            </a:r>
            <a:r>
              <a:rPr lang="en-US" dirty="0"/>
              <a:t>-Lord, Jedi, Ewok’</a:t>
            </a:r>
          </a:p>
          <a:p>
            <a:endParaRPr lang="en-US" dirty="0"/>
          </a:p>
          <a:p>
            <a:r>
              <a:rPr lang="en-US" dirty="0"/>
              <a:t>Which works as a single play game, with the player competing against the computer</a:t>
            </a:r>
          </a:p>
        </p:txBody>
      </p:sp>
      <p:sp>
        <p:nvSpPr>
          <p:cNvPr id="4" name="Slide Number Placeholder 3"/>
          <p:cNvSpPr>
            <a:spLocks noGrp="1"/>
          </p:cNvSpPr>
          <p:nvPr>
            <p:ph type="sldNum" sz="quarter" idx="10"/>
          </p:nvPr>
        </p:nvSpPr>
        <p:spPr/>
        <p:txBody>
          <a:bodyPr/>
          <a:lstStyle/>
          <a:p>
            <a:fld id="{5FA8FB01-9704-264C-B39D-9A85F9662E5A}" type="slidenum">
              <a:rPr lang="en-US" smtClean="0"/>
              <a:t>3</a:t>
            </a:fld>
            <a:endParaRPr lang="en-US"/>
          </a:p>
        </p:txBody>
      </p:sp>
    </p:spTree>
    <p:extLst>
      <p:ext uri="{BB962C8B-B14F-4D97-AF65-F5344CB8AC3E}">
        <p14:creationId xmlns:p14="http://schemas.microsoft.com/office/powerpoint/2010/main" val="2703486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a:t>
            </a:r>
          </a:p>
          <a:p>
            <a:endParaRPr lang="en-US" dirty="0"/>
          </a:p>
          <a:p>
            <a:r>
              <a:rPr lang="en-US" dirty="0"/>
              <a:t>From the Main Menu of the game, players can select one of 4 options:</a:t>
            </a:r>
          </a:p>
          <a:p>
            <a:pPr marL="171450" indent="-171450">
              <a:buFontTx/>
              <a:buChar char="-"/>
            </a:pPr>
            <a:r>
              <a:rPr lang="en-US" dirty="0"/>
              <a:t>Play Game: This starts a new game of ‘</a:t>
            </a:r>
            <a:r>
              <a:rPr lang="en-US" dirty="0" err="1"/>
              <a:t>Sith</a:t>
            </a:r>
            <a:r>
              <a:rPr lang="en-US" dirty="0"/>
              <a:t>-Lord, Jedi, Ewok’</a:t>
            </a:r>
          </a:p>
          <a:p>
            <a:pPr marL="171450" indent="-171450">
              <a:buFontTx/>
              <a:buChar char="-"/>
            </a:pPr>
            <a:r>
              <a:rPr lang="en-US" dirty="0"/>
              <a:t>Read Rules: Displays the rules and scoring for the game</a:t>
            </a:r>
          </a:p>
          <a:p>
            <a:pPr marL="171450" indent="-171450">
              <a:buFontTx/>
              <a:buChar char="-"/>
            </a:pPr>
            <a:r>
              <a:rPr lang="en-US" dirty="0"/>
              <a:t>View Leaderboard: Displays the top 10 scores for previously played games. This includes a save feature which persists data in a YAML file after the application is quit so players always have access to their previous high scores on their local machine</a:t>
            </a:r>
          </a:p>
          <a:p>
            <a:pPr marL="171450" indent="-171450">
              <a:buFontTx/>
              <a:buChar char="-"/>
            </a:pPr>
            <a:r>
              <a:rPr lang="en-US" dirty="0"/>
              <a:t>Exit: Before exiting players are asked if they are sure they want to quit</a:t>
            </a:r>
          </a:p>
          <a:p>
            <a:endParaRPr lang="en-US" dirty="0"/>
          </a:p>
        </p:txBody>
      </p:sp>
      <p:sp>
        <p:nvSpPr>
          <p:cNvPr id="4" name="Slide Number Placeholder 3"/>
          <p:cNvSpPr>
            <a:spLocks noGrp="1"/>
          </p:cNvSpPr>
          <p:nvPr>
            <p:ph type="sldNum" sz="quarter" idx="10"/>
          </p:nvPr>
        </p:nvSpPr>
        <p:spPr/>
        <p:txBody>
          <a:bodyPr/>
          <a:lstStyle/>
          <a:p>
            <a:fld id="{5FA8FB01-9704-264C-B39D-9A85F9662E5A}" type="slidenum">
              <a:rPr lang="en-US" smtClean="0"/>
              <a:t>4</a:t>
            </a:fld>
            <a:endParaRPr lang="en-US"/>
          </a:p>
        </p:txBody>
      </p:sp>
    </p:spTree>
    <p:extLst>
      <p:ext uri="{BB962C8B-B14F-4D97-AF65-F5344CB8AC3E}">
        <p14:creationId xmlns:p14="http://schemas.microsoft.com/office/powerpoint/2010/main" val="4101771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list of all the additional features I implemented to enhance the user experience while using the app or playing the game</a:t>
            </a:r>
          </a:p>
        </p:txBody>
      </p:sp>
      <p:sp>
        <p:nvSpPr>
          <p:cNvPr id="4" name="Slide Number Placeholder 3"/>
          <p:cNvSpPr>
            <a:spLocks noGrp="1"/>
          </p:cNvSpPr>
          <p:nvPr>
            <p:ph type="sldNum" sz="quarter" idx="10"/>
          </p:nvPr>
        </p:nvSpPr>
        <p:spPr/>
        <p:txBody>
          <a:bodyPr/>
          <a:lstStyle/>
          <a:p>
            <a:fld id="{5FA8FB01-9704-264C-B39D-9A85F9662E5A}" type="slidenum">
              <a:rPr lang="en-US" smtClean="0"/>
              <a:t>5</a:t>
            </a:fld>
            <a:endParaRPr lang="en-US"/>
          </a:p>
        </p:txBody>
      </p:sp>
    </p:spTree>
    <p:extLst>
      <p:ext uri="{BB962C8B-B14F-4D97-AF65-F5344CB8AC3E}">
        <p14:creationId xmlns:p14="http://schemas.microsoft.com/office/powerpoint/2010/main" val="2368475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Challenges:</a:t>
            </a:r>
          </a:p>
          <a:p>
            <a:pPr marL="171450" indent="-171450">
              <a:buFontTx/>
              <a:buChar char="-"/>
            </a:pPr>
            <a:r>
              <a:rPr lang="en-US" dirty="0"/>
              <a:t>Lengthy Testing:</a:t>
            </a:r>
          </a:p>
          <a:p>
            <a:pPr marL="628650" lvl="1" indent="-171450">
              <a:buFontTx/>
              <a:buChar char="-"/>
            </a:pPr>
            <a:r>
              <a:rPr lang="en-US" dirty="0"/>
              <a:t>I initially tried to build my app according to Test Driven Development principles, but this slowed my progress significantly as I wasn’t familiar with this practice</a:t>
            </a:r>
          </a:p>
          <a:p>
            <a:pPr marL="628650" lvl="1" indent="-171450">
              <a:buFontTx/>
              <a:buChar char="-"/>
            </a:pPr>
            <a:r>
              <a:rPr lang="en-US" dirty="0"/>
              <a:t>I quickly abandoned this approach and just started building, which initially appeared to be saving a lot of time, but whenever I wanted to test a feature, I had to do it manually which ultimately would have taken longer than writing tests first</a:t>
            </a:r>
          </a:p>
          <a:p>
            <a:pPr marL="171450" lvl="0" indent="-171450">
              <a:buFontTx/>
              <a:buChar char="-"/>
            </a:pPr>
            <a:r>
              <a:rPr lang="en-US" dirty="0"/>
              <a:t>MVC:</a:t>
            </a:r>
          </a:p>
          <a:p>
            <a:pPr marL="628650" lvl="1" indent="-171450">
              <a:buFontTx/>
              <a:buChar char="-"/>
            </a:pPr>
            <a:r>
              <a:rPr lang="en-US" dirty="0"/>
              <a:t>I also tried building the app in an MVC structure from my first line of code, but I began running into some serious trouble getting it to work and was wasting too much time with file structure and not building anything</a:t>
            </a:r>
          </a:p>
          <a:p>
            <a:pPr marL="628650" lvl="1" indent="-171450">
              <a:buFontTx/>
              <a:buChar char="-"/>
            </a:pPr>
            <a:r>
              <a:rPr lang="en-US" dirty="0"/>
              <a:t>Again I abandoned the ’best practice’ for app development temporarily to just get my code working which meant most of my code was being written in the controller and nothing was being ported to any view files</a:t>
            </a:r>
          </a:p>
          <a:p>
            <a:pPr marL="171450" lvl="0" indent="-171450">
              <a:buFontTx/>
              <a:buChar char="-"/>
            </a:pPr>
            <a:r>
              <a:rPr lang="en-US" dirty="0"/>
              <a:t>Require Loop Errors:</a:t>
            </a:r>
          </a:p>
          <a:p>
            <a:pPr marL="628650" lvl="1" indent="-171450">
              <a:buFontTx/>
              <a:buChar char="-"/>
            </a:pPr>
            <a:r>
              <a:rPr lang="en-US" dirty="0"/>
              <a:t>Once I had most of the basic functionality built I started moving all of the input/output tasks into view files. At first this was pretty simple as I could cut and paste chunks of code into new files and just point to them with </a:t>
            </a:r>
            <a:r>
              <a:rPr lang="en-US" dirty="0" err="1"/>
              <a:t>require_relative</a:t>
            </a:r>
            <a:r>
              <a:rPr lang="en-US" dirty="0"/>
              <a:t>.</a:t>
            </a:r>
          </a:p>
          <a:p>
            <a:pPr marL="628650" lvl="1" indent="-171450">
              <a:buFontTx/>
              <a:buChar char="-"/>
            </a:pPr>
            <a:r>
              <a:rPr lang="en-US" dirty="0"/>
              <a:t>What was challenging, however, was that I didn’t know how to hand data back to the controller correctly so I just tried to point the view files back at the controller which ended up creating an infinite loop and crashing the app.</a:t>
            </a:r>
          </a:p>
          <a:p>
            <a:pPr marL="628650" lvl="1" indent="-171450">
              <a:buFontTx/>
              <a:buChar char="-"/>
            </a:pPr>
            <a:r>
              <a:rPr lang="en-US" dirty="0"/>
              <a:t>I eventually realized I could just save the results of my View files to a local variable and then I was able to easily manipulate the data back in the controller</a:t>
            </a:r>
          </a:p>
          <a:p>
            <a:pPr marL="628650" lvl="1" indent="-171450">
              <a:buFontTx/>
              <a:buChar char="-"/>
            </a:pPr>
            <a:r>
              <a:rPr lang="en-US" dirty="0"/>
              <a:t>Once I started refactoring my codebase I realized I didn’t even need to do this ^ and came up with an even better solution</a:t>
            </a:r>
          </a:p>
          <a:p>
            <a:pPr marL="171450" lvl="0" indent="-171450">
              <a:buFontTx/>
              <a:buChar char="-"/>
            </a:pPr>
            <a:r>
              <a:rPr lang="en-US" dirty="0"/>
              <a:t>Scope Creep:</a:t>
            </a:r>
          </a:p>
          <a:p>
            <a:pPr marL="628650" lvl="1" indent="-171450">
              <a:buFontTx/>
              <a:buChar char="-"/>
            </a:pPr>
            <a:r>
              <a:rPr lang="en-US" dirty="0"/>
              <a:t>Once I had the basic functionality built, I had buckets of time before the deadline, and was avoiding having to work on the documentation, so I started building </a:t>
            </a:r>
            <a:r>
              <a:rPr lang="en-US" dirty="0" err="1"/>
              <a:t>tonnes</a:t>
            </a:r>
            <a:r>
              <a:rPr lang="en-US" dirty="0"/>
              <a:t> of small features to enhance the user experience. Note to self, don’t do this again in future.</a:t>
            </a:r>
          </a:p>
        </p:txBody>
      </p:sp>
      <p:sp>
        <p:nvSpPr>
          <p:cNvPr id="4" name="Slide Number Placeholder 3"/>
          <p:cNvSpPr>
            <a:spLocks noGrp="1"/>
          </p:cNvSpPr>
          <p:nvPr>
            <p:ph type="sldNum" sz="quarter" idx="10"/>
          </p:nvPr>
        </p:nvSpPr>
        <p:spPr/>
        <p:txBody>
          <a:bodyPr/>
          <a:lstStyle/>
          <a:p>
            <a:fld id="{5FA8FB01-9704-264C-B39D-9A85F9662E5A}" type="slidenum">
              <a:rPr lang="en-US" smtClean="0"/>
              <a:t>6</a:t>
            </a:fld>
            <a:endParaRPr lang="en-US"/>
          </a:p>
        </p:txBody>
      </p:sp>
    </p:spTree>
    <p:extLst>
      <p:ext uri="{BB962C8B-B14F-4D97-AF65-F5344CB8AC3E}">
        <p14:creationId xmlns:p14="http://schemas.microsoft.com/office/powerpoint/2010/main" val="3239836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that’s out of the way, who wants to see </a:t>
            </a:r>
            <a:r>
              <a:rPr lang="en-US"/>
              <a:t>a demo?</a:t>
            </a:r>
            <a:endParaRPr lang="en-US" dirty="0"/>
          </a:p>
        </p:txBody>
      </p:sp>
      <p:sp>
        <p:nvSpPr>
          <p:cNvPr id="4" name="Slide Number Placeholder 3"/>
          <p:cNvSpPr>
            <a:spLocks noGrp="1"/>
          </p:cNvSpPr>
          <p:nvPr>
            <p:ph type="sldNum" sz="quarter" idx="10"/>
          </p:nvPr>
        </p:nvSpPr>
        <p:spPr/>
        <p:txBody>
          <a:bodyPr/>
          <a:lstStyle/>
          <a:p>
            <a:fld id="{5FA8FB01-9704-264C-B39D-9A85F9662E5A}" type="slidenum">
              <a:rPr lang="en-US" smtClean="0"/>
              <a:t>7</a:t>
            </a:fld>
            <a:endParaRPr lang="en-US"/>
          </a:p>
        </p:txBody>
      </p:sp>
    </p:spTree>
    <p:extLst>
      <p:ext uri="{BB962C8B-B14F-4D97-AF65-F5344CB8AC3E}">
        <p14:creationId xmlns:p14="http://schemas.microsoft.com/office/powerpoint/2010/main" val="3191981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10/1/20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677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456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926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872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4881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528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663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4259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9586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856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0565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452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49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349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350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966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5154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10/1/20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292162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FC1F-3BC5-7B43-B3F9-18E5FFC16B49}"/>
              </a:ext>
            </a:extLst>
          </p:cNvPr>
          <p:cNvSpPr>
            <a:spLocks noGrp="1"/>
          </p:cNvSpPr>
          <p:nvPr>
            <p:ph type="ctrTitle"/>
          </p:nvPr>
        </p:nvSpPr>
        <p:spPr/>
        <p:txBody>
          <a:bodyPr>
            <a:normAutofit/>
          </a:bodyPr>
          <a:lstStyle/>
          <a:p>
            <a:r>
              <a:rPr lang="en-US" sz="6600" dirty="0"/>
              <a:t>Terminal Application</a:t>
            </a:r>
          </a:p>
        </p:txBody>
      </p:sp>
      <p:sp>
        <p:nvSpPr>
          <p:cNvPr id="3" name="Subtitle 2">
            <a:extLst>
              <a:ext uri="{FF2B5EF4-FFF2-40B4-BE49-F238E27FC236}">
                <a16:creationId xmlns:a16="http://schemas.microsoft.com/office/drawing/2014/main" id="{FE329BD0-C9B4-774D-9A19-7943D86FEC41}"/>
              </a:ext>
            </a:extLst>
          </p:cNvPr>
          <p:cNvSpPr>
            <a:spLocks noGrp="1"/>
          </p:cNvSpPr>
          <p:nvPr>
            <p:ph type="subTitle" idx="1"/>
          </p:nvPr>
        </p:nvSpPr>
        <p:spPr/>
        <p:txBody>
          <a:bodyPr>
            <a:normAutofit/>
          </a:bodyPr>
          <a:lstStyle/>
          <a:p>
            <a:r>
              <a:rPr lang="en-US" sz="4000" dirty="0"/>
              <a:t>Waldow-The-Dev</a:t>
            </a:r>
          </a:p>
        </p:txBody>
      </p:sp>
    </p:spTree>
    <p:extLst>
      <p:ext uri="{BB962C8B-B14F-4D97-AF65-F5344CB8AC3E}">
        <p14:creationId xmlns:p14="http://schemas.microsoft.com/office/powerpoint/2010/main" val="188619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Agenda</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817275" y="2249487"/>
            <a:ext cx="9905999" cy="3541714"/>
          </a:xfrm>
        </p:spPr>
        <p:txBody>
          <a:bodyPr>
            <a:normAutofit/>
          </a:bodyPr>
          <a:lstStyle/>
          <a:p>
            <a:pPr marL="0" indent="0">
              <a:buNone/>
            </a:pPr>
            <a:r>
              <a:rPr lang="en-US" sz="4800" b="1" dirty="0"/>
              <a:t>Terminal Application:</a:t>
            </a:r>
          </a:p>
          <a:p>
            <a:pPr marL="0" indent="0">
              <a:buNone/>
            </a:pPr>
            <a:r>
              <a:rPr lang="en-US" sz="4000" dirty="0"/>
              <a:t>	Features and Usage</a:t>
            </a:r>
          </a:p>
          <a:p>
            <a:pPr marL="0" indent="0">
              <a:buNone/>
            </a:pPr>
            <a:r>
              <a:rPr lang="en-US" sz="4000" dirty="0"/>
              <a:t>	Code</a:t>
            </a:r>
          </a:p>
          <a:p>
            <a:pPr marL="0" indent="0">
              <a:buNone/>
            </a:pPr>
            <a:r>
              <a:rPr lang="en-US" sz="4000" dirty="0"/>
              <a:t>	Review</a:t>
            </a:r>
          </a:p>
        </p:txBody>
      </p:sp>
      <p:sp>
        <p:nvSpPr>
          <p:cNvPr id="5" name="Chevron 4">
            <a:extLst>
              <a:ext uri="{FF2B5EF4-FFF2-40B4-BE49-F238E27FC236}">
                <a16:creationId xmlns:a16="http://schemas.microsoft.com/office/drawing/2014/main" id="{D9D93C43-E4EA-5144-A737-68E93905315A}"/>
              </a:ext>
            </a:extLst>
          </p:cNvPr>
          <p:cNvSpPr/>
          <p:nvPr/>
        </p:nvSpPr>
        <p:spPr>
          <a:xfrm>
            <a:off x="2411896" y="3564835"/>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2385392" y="4412975"/>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a:extLst>
              <a:ext uri="{FF2B5EF4-FFF2-40B4-BE49-F238E27FC236}">
                <a16:creationId xmlns:a16="http://schemas.microsoft.com/office/drawing/2014/main" id="{8836E8AA-8B58-7541-BF3E-CFA9BCB9B121}"/>
              </a:ext>
            </a:extLst>
          </p:cNvPr>
          <p:cNvSpPr/>
          <p:nvPr/>
        </p:nvSpPr>
        <p:spPr>
          <a:xfrm>
            <a:off x="2372141" y="5261115"/>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764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childTnLst>
                          </p:cTn>
                        </p:par>
                        <p:par>
                          <p:cTn id="13" fill="hold">
                            <p:stCondLst>
                              <p:cond delay="3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300"/>
                                        <p:tgtEl>
                                          <p:spTgt spid="3">
                                            <p:txEl>
                                              <p:pRg st="1" end="1"/>
                                            </p:txEl>
                                          </p:spTgt>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 fill="hold"/>
                                        <p:tgtEl>
                                          <p:spTgt spid="5"/>
                                        </p:tgtEl>
                                        <p:attrNameLst>
                                          <p:attrName>ppt_x</p:attrName>
                                        </p:attrNameLst>
                                      </p:cBhvr>
                                      <p:tavLst>
                                        <p:tav tm="0">
                                          <p:val>
                                            <p:strVal val="0-#ppt_w/2"/>
                                          </p:val>
                                        </p:tav>
                                        <p:tav tm="100000">
                                          <p:val>
                                            <p:strVal val="#ppt_x"/>
                                          </p:val>
                                        </p:tav>
                                      </p:tavLst>
                                    </p:anim>
                                    <p:anim calcmode="lin" valueType="num">
                                      <p:cBhvr additive="base">
                                        <p:cTn id="20" dur="2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6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300"/>
                                        <p:tgtEl>
                                          <p:spTgt spid="3">
                                            <p:txEl>
                                              <p:pRg st="2" end="2"/>
                                            </p:txEl>
                                          </p:spTgt>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200" fill="hold"/>
                                        <p:tgtEl>
                                          <p:spTgt spid="6"/>
                                        </p:tgtEl>
                                        <p:attrNameLst>
                                          <p:attrName>ppt_x</p:attrName>
                                        </p:attrNameLst>
                                      </p:cBhvr>
                                      <p:tavLst>
                                        <p:tav tm="0">
                                          <p:val>
                                            <p:strVal val="0-#ppt_w/2"/>
                                          </p:val>
                                        </p:tav>
                                        <p:tav tm="100000">
                                          <p:val>
                                            <p:strVal val="#ppt_x"/>
                                          </p:val>
                                        </p:tav>
                                      </p:tavLst>
                                    </p:anim>
                                    <p:anim calcmode="lin" valueType="num">
                                      <p:cBhvr additive="base">
                                        <p:cTn id="28" dur="2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9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300"/>
                                        <p:tgtEl>
                                          <p:spTgt spid="3">
                                            <p:txEl>
                                              <p:pRg st="3" end="3"/>
                                            </p:txEl>
                                          </p:spTgt>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200" fill="hold"/>
                                        <p:tgtEl>
                                          <p:spTgt spid="7"/>
                                        </p:tgtEl>
                                        <p:attrNameLst>
                                          <p:attrName>ppt_x</p:attrName>
                                        </p:attrNameLst>
                                      </p:cBhvr>
                                      <p:tavLst>
                                        <p:tav tm="0">
                                          <p:val>
                                            <p:strVal val="0-#ppt_w/2"/>
                                          </p:val>
                                        </p:tav>
                                        <p:tav tm="100000">
                                          <p:val>
                                            <p:strVal val="#ppt_x"/>
                                          </p:val>
                                        </p:tav>
                                      </p:tavLst>
                                    </p:anim>
                                    <p:anim calcmode="lin" valueType="num">
                                      <p:cBhvr additive="base">
                                        <p:cTn id="36" dur="2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76CD77-6EC8-BB4E-AE45-FD9C04AADAF6}"/>
              </a:ext>
            </a:extLst>
          </p:cNvPr>
          <p:cNvSpPr/>
          <p:nvPr/>
        </p:nvSpPr>
        <p:spPr>
          <a:xfrm>
            <a:off x="1" y="0"/>
            <a:ext cx="12192000" cy="6858000"/>
          </a:xfrm>
          <a:prstGeom prst="rect">
            <a:avLst/>
          </a:prstGeom>
          <a:blipFill dpi="0" rotWithShape="1">
            <a:blip r:embed="rId3">
              <a:alphaModFix amt="2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Overview</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871063" y="1971194"/>
            <a:ext cx="8731455" cy="4375817"/>
          </a:xfrm>
        </p:spPr>
        <p:txBody>
          <a:bodyPr>
            <a:normAutofit lnSpcReduction="10000"/>
          </a:bodyPr>
          <a:lstStyle/>
          <a:p>
            <a:pPr marL="0" indent="0">
              <a:buNone/>
            </a:pPr>
            <a:r>
              <a:rPr lang="en-US" sz="4800" b="1" dirty="0"/>
              <a:t>Core Functionality:</a:t>
            </a:r>
          </a:p>
          <a:p>
            <a:pPr marL="0" indent="0">
              <a:buNone/>
            </a:pPr>
            <a:r>
              <a:rPr lang="en-US" sz="4000" dirty="0"/>
              <a:t>	Star Wars themed</a:t>
            </a:r>
          </a:p>
          <a:p>
            <a:pPr marL="0" indent="0">
              <a:buNone/>
            </a:pPr>
            <a:r>
              <a:rPr lang="en-US" sz="4000" dirty="0"/>
              <a:t>	‘Scissors, Paper, Rock’ simulator</a:t>
            </a:r>
          </a:p>
          <a:p>
            <a:pPr marL="0" indent="0">
              <a:buNone/>
            </a:pPr>
            <a:r>
              <a:rPr lang="en-US" sz="4000" dirty="0"/>
              <a:t>	</a:t>
            </a:r>
            <a:r>
              <a:rPr lang="en-US" sz="4800" b="1" i="1" dirty="0"/>
              <a:t>‘</a:t>
            </a:r>
            <a:r>
              <a:rPr lang="en-US" sz="4800" b="1" i="1" dirty="0" err="1"/>
              <a:t>Sith</a:t>
            </a:r>
            <a:r>
              <a:rPr lang="en-US" sz="4800" b="1" i="1" dirty="0"/>
              <a:t>-Lord, Jedi, Ewok’</a:t>
            </a:r>
          </a:p>
          <a:p>
            <a:pPr marL="0" indent="0">
              <a:buNone/>
            </a:pPr>
            <a:r>
              <a:rPr lang="en-US" sz="4000" dirty="0"/>
              <a:t>	Single Player Game vs AI</a:t>
            </a:r>
          </a:p>
          <a:p>
            <a:pPr marL="0" indent="0">
              <a:buNone/>
            </a:pPr>
            <a:endParaRPr lang="en-US" sz="4000" dirty="0"/>
          </a:p>
        </p:txBody>
      </p:sp>
      <p:sp>
        <p:nvSpPr>
          <p:cNvPr id="5" name="Chevron 4">
            <a:extLst>
              <a:ext uri="{FF2B5EF4-FFF2-40B4-BE49-F238E27FC236}">
                <a16:creationId xmlns:a16="http://schemas.microsoft.com/office/drawing/2014/main" id="{D9D93C43-E4EA-5144-A737-68E93905315A}"/>
              </a:ext>
            </a:extLst>
          </p:cNvPr>
          <p:cNvSpPr/>
          <p:nvPr/>
        </p:nvSpPr>
        <p:spPr>
          <a:xfrm>
            <a:off x="2377208" y="318325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2377208" y="5698443"/>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214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childTnLst>
                          </p:cTn>
                        </p:par>
                        <p:par>
                          <p:cTn id="13" fill="hold">
                            <p:stCondLst>
                              <p:cond delay="3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300"/>
                                        <p:tgtEl>
                                          <p:spTgt spid="3">
                                            <p:txEl>
                                              <p:pRg st="1" end="1"/>
                                            </p:txEl>
                                          </p:spTgt>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 fill="hold"/>
                                        <p:tgtEl>
                                          <p:spTgt spid="5"/>
                                        </p:tgtEl>
                                        <p:attrNameLst>
                                          <p:attrName>ppt_x</p:attrName>
                                        </p:attrNameLst>
                                      </p:cBhvr>
                                      <p:tavLst>
                                        <p:tav tm="0">
                                          <p:val>
                                            <p:strVal val="0-#ppt_w/2"/>
                                          </p:val>
                                        </p:tav>
                                        <p:tav tm="100000">
                                          <p:val>
                                            <p:strVal val="#ppt_x"/>
                                          </p:val>
                                        </p:tav>
                                      </p:tavLst>
                                    </p:anim>
                                    <p:anim calcmode="lin" valueType="num">
                                      <p:cBhvr additive="base">
                                        <p:cTn id="20" dur="2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6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3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left)">
                                      <p:cBhvr>
                                        <p:cTn id="29" dur="3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left)">
                                      <p:cBhvr>
                                        <p:cTn id="34" dur="300"/>
                                        <p:tgtEl>
                                          <p:spTgt spid="3">
                                            <p:txEl>
                                              <p:pRg st="4" end="4"/>
                                            </p:txEl>
                                          </p:spTgt>
                                        </p:tgtEl>
                                      </p:cBhvr>
                                    </p:animEffect>
                                  </p:childTnLst>
                                </p:cTn>
                              </p:par>
                              <p:par>
                                <p:cTn id="35" presetID="2" presetClass="entr" presetSubtype="8"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200" fill="hold"/>
                                        <p:tgtEl>
                                          <p:spTgt spid="6"/>
                                        </p:tgtEl>
                                        <p:attrNameLst>
                                          <p:attrName>ppt_x</p:attrName>
                                        </p:attrNameLst>
                                      </p:cBhvr>
                                      <p:tavLst>
                                        <p:tav tm="0">
                                          <p:val>
                                            <p:strVal val="0-#ppt_w/2"/>
                                          </p:val>
                                        </p:tav>
                                        <p:tav tm="100000">
                                          <p:val>
                                            <p:strVal val="#ppt_x"/>
                                          </p:val>
                                        </p:tav>
                                      </p:tavLst>
                                    </p:anim>
                                    <p:anim calcmode="lin" valueType="num">
                                      <p:cBhvr additive="base">
                                        <p:cTn id="38" dur="200" fill="hold"/>
                                        <p:tgtEl>
                                          <p:spTgt spid="6"/>
                                        </p:tgtEl>
                                        <p:attrNameLst>
                                          <p:attrName>ppt_y</p:attrName>
                                        </p:attrNameLst>
                                      </p:cBhvr>
                                      <p:tavLst>
                                        <p:tav tm="0">
                                          <p:val>
                                            <p:strVal val="#ppt_y"/>
                                          </p:val>
                                        </p:tav>
                                        <p:tav tm="100000">
                                          <p:val>
                                            <p:strVal val="#ppt_y"/>
                                          </p:val>
                                        </p:tav>
                                      </p:tavLst>
                                    </p:anim>
                                  </p:childTnLst>
                                </p:cTn>
                              </p:par>
                            </p:childTnLst>
                          </p:cTn>
                        </p:par>
                        <p:par>
                          <p:cTn id="39" fill="hold">
                            <p:stCondLst>
                              <p:cond delay="300"/>
                            </p:stCondLst>
                            <p:childTnLst>
                              <p:par>
                                <p:cTn id="40" presetID="10"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uiExpand="1" build="p"/>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6CC2177F-A58C-CF42-B8F8-208784099F91}"/>
              </a:ext>
            </a:extLst>
          </p:cNvPr>
          <p:cNvSpPr txBox="1">
            <a:spLocks/>
          </p:cNvSpPr>
          <p:nvPr/>
        </p:nvSpPr>
        <p:spPr>
          <a:xfrm>
            <a:off x="5854291" y="2012423"/>
            <a:ext cx="4956058" cy="42529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4800" dirty="0"/>
          </a:p>
          <a:p>
            <a:pPr marL="0" indent="0">
              <a:buFont typeface="Arial" panose="020B0604020202020204" pitchFamily="34" charset="0"/>
              <a:buNone/>
            </a:pPr>
            <a:r>
              <a:rPr lang="en-US" sz="4000" dirty="0"/>
              <a:t>	View Leaderboard</a:t>
            </a:r>
          </a:p>
          <a:p>
            <a:pPr marL="0" indent="0">
              <a:buFont typeface="Arial" panose="020B0604020202020204" pitchFamily="34" charset="0"/>
              <a:buNone/>
            </a:pPr>
            <a:r>
              <a:rPr lang="en-US" sz="4000" dirty="0"/>
              <a:t>	Exit</a:t>
            </a:r>
          </a:p>
        </p:txBody>
      </p:sp>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Features</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817276" y="2012423"/>
            <a:ext cx="4956058" cy="4252912"/>
          </a:xfrm>
        </p:spPr>
        <p:txBody>
          <a:bodyPr>
            <a:normAutofit/>
          </a:bodyPr>
          <a:lstStyle/>
          <a:p>
            <a:pPr marL="0" indent="0">
              <a:buNone/>
            </a:pPr>
            <a:r>
              <a:rPr lang="en-US" sz="4800" b="1" dirty="0"/>
              <a:t>Main Menu:</a:t>
            </a:r>
          </a:p>
          <a:p>
            <a:pPr marL="0" indent="0">
              <a:buNone/>
            </a:pPr>
            <a:r>
              <a:rPr lang="en-US" sz="4000" dirty="0"/>
              <a:t>	Play Game</a:t>
            </a:r>
          </a:p>
          <a:p>
            <a:pPr marL="0" indent="0">
              <a:buNone/>
            </a:pPr>
            <a:r>
              <a:rPr lang="en-US" sz="4000" dirty="0"/>
              <a:t>	Read Rules</a:t>
            </a:r>
          </a:p>
          <a:p>
            <a:pPr marL="0" indent="0">
              <a:buNone/>
            </a:pPr>
            <a:r>
              <a:rPr lang="en-US" sz="4000" dirty="0"/>
              <a:t>	</a:t>
            </a:r>
          </a:p>
        </p:txBody>
      </p:sp>
      <p:sp>
        <p:nvSpPr>
          <p:cNvPr id="5" name="Chevron 4">
            <a:extLst>
              <a:ext uri="{FF2B5EF4-FFF2-40B4-BE49-F238E27FC236}">
                <a16:creationId xmlns:a16="http://schemas.microsoft.com/office/drawing/2014/main" id="{D9D93C43-E4EA-5144-A737-68E93905315A}"/>
              </a:ext>
            </a:extLst>
          </p:cNvPr>
          <p:cNvSpPr/>
          <p:nvPr/>
        </p:nvSpPr>
        <p:spPr>
          <a:xfrm>
            <a:off x="2373615" y="335225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2373615" y="418820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a:extLst>
              <a:ext uri="{FF2B5EF4-FFF2-40B4-BE49-F238E27FC236}">
                <a16:creationId xmlns:a16="http://schemas.microsoft.com/office/drawing/2014/main" id="{8836E8AA-8B58-7541-BF3E-CFA9BCB9B121}"/>
              </a:ext>
            </a:extLst>
          </p:cNvPr>
          <p:cNvSpPr/>
          <p:nvPr/>
        </p:nvSpPr>
        <p:spPr>
          <a:xfrm>
            <a:off x="6376764" y="335225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F0CEA641-4B22-CD4B-B320-12C8985660FF}"/>
              </a:ext>
            </a:extLst>
          </p:cNvPr>
          <p:cNvSpPr/>
          <p:nvPr/>
        </p:nvSpPr>
        <p:spPr>
          <a:xfrm>
            <a:off x="6383872" y="418820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4209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childTnLst>
                          </p:cTn>
                        </p:par>
                        <p:par>
                          <p:cTn id="13" fill="hold">
                            <p:stCondLst>
                              <p:cond delay="3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300"/>
                                        <p:tgtEl>
                                          <p:spTgt spid="3">
                                            <p:txEl>
                                              <p:pRg st="1" end="1"/>
                                            </p:txEl>
                                          </p:spTgt>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 fill="hold"/>
                                        <p:tgtEl>
                                          <p:spTgt spid="5"/>
                                        </p:tgtEl>
                                        <p:attrNameLst>
                                          <p:attrName>ppt_x</p:attrName>
                                        </p:attrNameLst>
                                      </p:cBhvr>
                                      <p:tavLst>
                                        <p:tav tm="0">
                                          <p:val>
                                            <p:strVal val="0-#ppt_w/2"/>
                                          </p:val>
                                        </p:tav>
                                        <p:tav tm="100000">
                                          <p:val>
                                            <p:strVal val="#ppt_x"/>
                                          </p:val>
                                        </p:tav>
                                      </p:tavLst>
                                    </p:anim>
                                    <p:anim calcmode="lin" valueType="num">
                                      <p:cBhvr additive="base">
                                        <p:cTn id="20" dur="2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6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300"/>
                                        <p:tgtEl>
                                          <p:spTgt spid="3">
                                            <p:txEl>
                                              <p:pRg st="2" end="2"/>
                                            </p:txEl>
                                          </p:spTgt>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200" fill="hold"/>
                                        <p:tgtEl>
                                          <p:spTgt spid="6"/>
                                        </p:tgtEl>
                                        <p:attrNameLst>
                                          <p:attrName>ppt_x</p:attrName>
                                        </p:attrNameLst>
                                      </p:cBhvr>
                                      <p:tavLst>
                                        <p:tav tm="0">
                                          <p:val>
                                            <p:strVal val="0-#ppt_w/2"/>
                                          </p:val>
                                        </p:tav>
                                        <p:tav tm="100000">
                                          <p:val>
                                            <p:strVal val="#ppt_x"/>
                                          </p:val>
                                        </p:tav>
                                      </p:tavLst>
                                    </p:anim>
                                    <p:anim calcmode="lin" valueType="num">
                                      <p:cBhvr additive="base">
                                        <p:cTn id="28" dur="2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900"/>
                            </p:stCondLst>
                            <p:childTnLst>
                              <p:par>
                                <p:cTn id="30" presetID="22" presetClass="entr" presetSubtype="8" fill="hold" grpId="0" nodeType="after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wipe(left)">
                                      <p:cBhvr>
                                        <p:cTn id="32" dur="300"/>
                                        <p:tgtEl>
                                          <p:spTgt spid="9">
                                            <p:txEl>
                                              <p:pRg st="1" end="1"/>
                                            </p:txEl>
                                          </p:spTgt>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200" fill="hold"/>
                                        <p:tgtEl>
                                          <p:spTgt spid="7"/>
                                        </p:tgtEl>
                                        <p:attrNameLst>
                                          <p:attrName>ppt_x</p:attrName>
                                        </p:attrNameLst>
                                      </p:cBhvr>
                                      <p:tavLst>
                                        <p:tav tm="0">
                                          <p:val>
                                            <p:strVal val="0-#ppt_w/2"/>
                                          </p:val>
                                        </p:tav>
                                        <p:tav tm="100000">
                                          <p:val>
                                            <p:strVal val="#ppt_x"/>
                                          </p:val>
                                        </p:tav>
                                      </p:tavLst>
                                    </p:anim>
                                    <p:anim calcmode="lin" valueType="num">
                                      <p:cBhvr additive="base">
                                        <p:cTn id="36" dur="200" fill="hold"/>
                                        <p:tgtEl>
                                          <p:spTgt spid="7"/>
                                        </p:tgtEl>
                                        <p:attrNameLst>
                                          <p:attrName>ppt_y</p:attrName>
                                        </p:attrNameLst>
                                      </p:cBhvr>
                                      <p:tavLst>
                                        <p:tav tm="0">
                                          <p:val>
                                            <p:strVal val="#ppt_y"/>
                                          </p:val>
                                        </p:tav>
                                        <p:tav tm="100000">
                                          <p:val>
                                            <p:strVal val="#ppt_y"/>
                                          </p:val>
                                        </p:tav>
                                      </p:tavLst>
                                    </p:anim>
                                  </p:childTnLst>
                                </p:cTn>
                              </p:par>
                            </p:childTnLst>
                          </p:cTn>
                        </p:par>
                        <p:par>
                          <p:cTn id="37" fill="hold">
                            <p:stCondLst>
                              <p:cond delay="1200"/>
                            </p:stCondLst>
                            <p:childTnLst>
                              <p:par>
                                <p:cTn id="38" presetID="22" presetClass="entr" presetSubtype="8" fill="hold" grpId="0" nodeType="after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wipe(left)">
                                      <p:cBhvr>
                                        <p:cTn id="40" dur="300"/>
                                        <p:tgtEl>
                                          <p:spTgt spid="9">
                                            <p:txEl>
                                              <p:pRg st="2" end="2"/>
                                            </p:txEl>
                                          </p:spTgt>
                                        </p:tgtEl>
                                      </p:cBhvr>
                                    </p:animEffect>
                                  </p:childTnLst>
                                </p:cTn>
                              </p:par>
                              <p:par>
                                <p:cTn id="41" presetID="2" presetClass="entr" presetSubtype="8"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200" fill="hold"/>
                                        <p:tgtEl>
                                          <p:spTgt spid="8"/>
                                        </p:tgtEl>
                                        <p:attrNameLst>
                                          <p:attrName>ppt_x</p:attrName>
                                        </p:attrNameLst>
                                      </p:cBhvr>
                                      <p:tavLst>
                                        <p:tav tm="0">
                                          <p:val>
                                            <p:strVal val="0-#ppt_w/2"/>
                                          </p:val>
                                        </p:tav>
                                        <p:tav tm="100000">
                                          <p:val>
                                            <p:strVal val="#ppt_x"/>
                                          </p:val>
                                        </p:tav>
                                      </p:tavLst>
                                    </p:anim>
                                    <p:anim calcmode="lin" valueType="num">
                                      <p:cBhvr additive="base">
                                        <p:cTn id="44" dur="2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 grpId="0"/>
      <p:bldP spid="3" grpId="0" uiExpand="1" build="p"/>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Sprinkles</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386974" y="2012423"/>
            <a:ext cx="5125392" cy="4252912"/>
          </a:xfrm>
        </p:spPr>
        <p:txBody>
          <a:bodyPr>
            <a:normAutofit/>
          </a:bodyPr>
          <a:lstStyle/>
          <a:p>
            <a:pPr marL="0" indent="0">
              <a:buNone/>
            </a:pPr>
            <a:r>
              <a:rPr lang="en-US" sz="4000" dirty="0"/>
              <a:t>	</a:t>
            </a:r>
            <a:r>
              <a:rPr lang="en-US" sz="4000" dirty="0" err="1"/>
              <a:t>Coloured</a:t>
            </a:r>
            <a:r>
              <a:rPr lang="en-US" sz="4000" dirty="0"/>
              <a:t> Text</a:t>
            </a:r>
          </a:p>
          <a:p>
            <a:pPr marL="0" indent="0">
              <a:buNone/>
            </a:pPr>
            <a:r>
              <a:rPr lang="en-US" sz="4000" dirty="0"/>
              <a:t>	Ascii Header</a:t>
            </a:r>
          </a:p>
          <a:p>
            <a:pPr marL="0" indent="0">
              <a:buNone/>
            </a:pPr>
            <a:r>
              <a:rPr lang="en-US" sz="4000" dirty="0"/>
              <a:t>	Prompt Menus</a:t>
            </a:r>
          </a:p>
          <a:p>
            <a:pPr marL="0" indent="0">
              <a:buNone/>
            </a:pPr>
            <a:r>
              <a:rPr lang="en-US" sz="4000" dirty="0"/>
              <a:t>	Quote Generator</a:t>
            </a:r>
          </a:p>
          <a:p>
            <a:pPr marL="0" indent="0">
              <a:buNone/>
            </a:pPr>
            <a:r>
              <a:rPr lang="en-US" sz="4000" dirty="0"/>
              <a:t>	Sound Bytes</a:t>
            </a:r>
          </a:p>
        </p:txBody>
      </p:sp>
      <p:sp>
        <p:nvSpPr>
          <p:cNvPr id="5" name="Chevron 4">
            <a:extLst>
              <a:ext uri="{FF2B5EF4-FFF2-40B4-BE49-F238E27FC236}">
                <a16:creationId xmlns:a16="http://schemas.microsoft.com/office/drawing/2014/main" id="{D9D93C43-E4EA-5144-A737-68E93905315A}"/>
              </a:ext>
            </a:extLst>
          </p:cNvPr>
          <p:cNvSpPr/>
          <p:nvPr/>
        </p:nvSpPr>
        <p:spPr>
          <a:xfrm>
            <a:off x="1889691" y="2349359"/>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1889691" y="3164629"/>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a:extLst>
              <a:ext uri="{FF2B5EF4-FFF2-40B4-BE49-F238E27FC236}">
                <a16:creationId xmlns:a16="http://schemas.microsoft.com/office/drawing/2014/main" id="{8836E8AA-8B58-7541-BF3E-CFA9BCB9B121}"/>
              </a:ext>
            </a:extLst>
          </p:cNvPr>
          <p:cNvSpPr/>
          <p:nvPr/>
        </p:nvSpPr>
        <p:spPr>
          <a:xfrm>
            <a:off x="1889691" y="403074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F0CEA641-4B22-CD4B-B320-12C8985660FF}"/>
              </a:ext>
            </a:extLst>
          </p:cNvPr>
          <p:cNvSpPr/>
          <p:nvPr/>
        </p:nvSpPr>
        <p:spPr>
          <a:xfrm>
            <a:off x="1889691" y="488940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a:extLst>
              <a:ext uri="{FF2B5EF4-FFF2-40B4-BE49-F238E27FC236}">
                <a16:creationId xmlns:a16="http://schemas.microsoft.com/office/drawing/2014/main" id="{9AD0170A-AD23-3A4B-B62E-B39E2579A78D}"/>
              </a:ext>
            </a:extLst>
          </p:cNvPr>
          <p:cNvSpPr/>
          <p:nvPr/>
        </p:nvSpPr>
        <p:spPr>
          <a:xfrm>
            <a:off x="1889691" y="574751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ontent Placeholder 2">
            <a:extLst>
              <a:ext uri="{FF2B5EF4-FFF2-40B4-BE49-F238E27FC236}">
                <a16:creationId xmlns:a16="http://schemas.microsoft.com/office/drawing/2014/main" id="{DF850A4E-C543-674D-995A-9BDCBF4D4519}"/>
              </a:ext>
            </a:extLst>
          </p:cNvPr>
          <p:cNvSpPr txBox="1">
            <a:spLocks/>
          </p:cNvSpPr>
          <p:nvPr/>
        </p:nvSpPr>
        <p:spPr>
          <a:xfrm>
            <a:off x="5942095" y="1142633"/>
            <a:ext cx="5744385" cy="51227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4000" dirty="0"/>
              <a:t>	Round Tracker</a:t>
            </a:r>
          </a:p>
          <a:p>
            <a:pPr marL="0" indent="0">
              <a:buFont typeface="Arial" panose="020B0604020202020204" pitchFamily="34" charset="0"/>
              <a:buNone/>
            </a:pPr>
            <a:r>
              <a:rPr lang="en-US" sz="4000" dirty="0"/>
              <a:t>	Player Name</a:t>
            </a:r>
          </a:p>
          <a:p>
            <a:pPr marL="0" indent="0">
              <a:buFont typeface="Arial" panose="020B0604020202020204" pitchFamily="34" charset="0"/>
              <a:buNone/>
            </a:pPr>
            <a:r>
              <a:rPr lang="en-US" sz="4000" dirty="0"/>
              <a:t>	Options Sub-Menu</a:t>
            </a:r>
          </a:p>
          <a:p>
            <a:pPr marL="0" indent="0">
              <a:buFont typeface="Arial" panose="020B0604020202020204" pitchFamily="34" charset="0"/>
              <a:buNone/>
            </a:pPr>
            <a:r>
              <a:rPr lang="en-US" sz="4000" dirty="0"/>
              <a:t>	Screen Clear</a:t>
            </a:r>
          </a:p>
          <a:p>
            <a:pPr marL="0" indent="0">
              <a:buFont typeface="Arial" panose="020B0604020202020204" pitchFamily="34" charset="0"/>
              <a:buNone/>
            </a:pPr>
            <a:r>
              <a:rPr lang="en-US" sz="4000" dirty="0"/>
              <a:t>	Exit Check</a:t>
            </a:r>
          </a:p>
          <a:p>
            <a:pPr marL="0" indent="0">
              <a:buFont typeface="Arial" panose="020B0604020202020204" pitchFamily="34" charset="0"/>
              <a:buNone/>
            </a:pPr>
            <a:r>
              <a:rPr lang="en-US" sz="4000" dirty="0"/>
              <a:t>	Sleep + DEMO mode</a:t>
            </a:r>
          </a:p>
        </p:txBody>
      </p:sp>
      <p:sp>
        <p:nvSpPr>
          <p:cNvPr id="11" name="Chevron 10">
            <a:extLst>
              <a:ext uri="{FF2B5EF4-FFF2-40B4-BE49-F238E27FC236}">
                <a16:creationId xmlns:a16="http://schemas.microsoft.com/office/drawing/2014/main" id="{A63E3019-7C14-094A-AD9D-2E092C13A652}"/>
              </a:ext>
            </a:extLst>
          </p:cNvPr>
          <p:cNvSpPr/>
          <p:nvPr/>
        </p:nvSpPr>
        <p:spPr>
          <a:xfrm>
            <a:off x="6471715" y="1524173"/>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a:extLst>
              <a:ext uri="{FF2B5EF4-FFF2-40B4-BE49-F238E27FC236}">
                <a16:creationId xmlns:a16="http://schemas.microsoft.com/office/drawing/2014/main" id="{B001981C-94BA-7243-BC83-694B4E7E718A}"/>
              </a:ext>
            </a:extLst>
          </p:cNvPr>
          <p:cNvSpPr/>
          <p:nvPr/>
        </p:nvSpPr>
        <p:spPr>
          <a:xfrm>
            <a:off x="6472892" y="233866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hevron 12">
            <a:extLst>
              <a:ext uri="{FF2B5EF4-FFF2-40B4-BE49-F238E27FC236}">
                <a16:creationId xmlns:a16="http://schemas.microsoft.com/office/drawing/2014/main" id="{9CBECB49-DD63-DB43-A65D-7520A727EB65}"/>
              </a:ext>
            </a:extLst>
          </p:cNvPr>
          <p:cNvSpPr/>
          <p:nvPr/>
        </p:nvSpPr>
        <p:spPr>
          <a:xfrm>
            <a:off x="6471715" y="320555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evron 13">
            <a:extLst>
              <a:ext uri="{FF2B5EF4-FFF2-40B4-BE49-F238E27FC236}">
                <a16:creationId xmlns:a16="http://schemas.microsoft.com/office/drawing/2014/main" id="{D51B3C9B-D068-2E43-9601-79B098187174}"/>
              </a:ext>
            </a:extLst>
          </p:cNvPr>
          <p:cNvSpPr/>
          <p:nvPr/>
        </p:nvSpPr>
        <p:spPr>
          <a:xfrm>
            <a:off x="6471715" y="4062629"/>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a:extLst>
              <a:ext uri="{FF2B5EF4-FFF2-40B4-BE49-F238E27FC236}">
                <a16:creationId xmlns:a16="http://schemas.microsoft.com/office/drawing/2014/main" id="{45AC1847-34D1-484A-9130-2B2820C22EFA}"/>
              </a:ext>
            </a:extLst>
          </p:cNvPr>
          <p:cNvSpPr/>
          <p:nvPr/>
        </p:nvSpPr>
        <p:spPr>
          <a:xfrm>
            <a:off x="6471715" y="492232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a:extLst>
              <a:ext uri="{FF2B5EF4-FFF2-40B4-BE49-F238E27FC236}">
                <a16:creationId xmlns:a16="http://schemas.microsoft.com/office/drawing/2014/main" id="{789E4680-AC56-1545-9B71-A97F7D7F3816}"/>
              </a:ext>
            </a:extLst>
          </p:cNvPr>
          <p:cNvSpPr/>
          <p:nvPr/>
        </p:nvSpPr>
        <p:spPr>
          <a:xfrm>
            <a:off x="6471715" y="5747511"/>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5250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 fill="hold"/>
                                        <p:tgtEl>
                                          <p:spTgt spid="5"/>
                                        </p:tgtEl>
                                        <p:attrNameLst>
                                          <p:attrName>ppt_x</p:attrName>
                                        </p:attrNameLst>
                                      </p:cBhvr>
                                      <p:tavLst>
                                        <p:tav tm="0">
                                          <p:val>
                                            <p:strVal val="0-#ppt_w/2"/>
                                          </p:val>
                                        </p:tav>
                                        <p:tav tm="100000">
                                          <p:val>
                                            <p:strVal val="#ppt_x"/>
                                          </p:val>
                                        </p:tav>
                                      </p:tavLst>
                                    </p:anim>
                                    <p:anim calcmode="lin" valueType="num">
                                      <p:cBhvr additive="base">
                                        <p:cTn id="16" dur="2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300"/>
                            </p:stCondLst>
                            <p:childTnLst>
                              <p:par>
                                <p:cTn id="18" presetID="22" presetClass="entr" presetSubtype="8"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left)">
                                      <p:cBhvr>
                                        <p:cTn id="20" dur="300"/>
                                        <p:tgtEl>
                                          <p:spTgt spid="3">
                                            <p:txEl>
                                              <p:pRg st="1" end="1"/>
                                            </p:txEl>
                                          </p:spTgt>
                                        </p:tgtEl>
                                      </p:cBhvr>
                                    </p:animEffect>
                                  </p:childTnLst>
                                </p:cTn>
                              </p:par>
                              <p:par>
                                <p:cTn id="21" presetID="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200" fill="hold"/>
                                        <p:tgtEl>
                                          <p:spTgt spid="6"/>
                                        </p:tgtEl>
                                        <p:attrNameLst>
                                          <p:attrName>ppt_x</p:attrName>
                                        </p:attrNameLst>
                                      </p:cBhvr>
                                      <p:tavLst>
                                        <p:tav tm="0">
                                          <p:val>
                                            <p:strVal val="0-#ppt_w/2"/>
                                          </p:val>
                                        </p:tav>
                                        <p:tav tm="100000">
                                          <p:val>
                                            <p:strVal val="#ppt_x"/>
                                          </p:val>
                                        </p:tav>
                                      </p:tavLst>
                                    </p:anim>
                                    <p:anim calcmode="lin" valueType="num">
                                      <p:cBhvr additive="base">
                                        <p:cTn id="24" dur="2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600"/>
                            </p:stCondLst>
                            <p:childTnLst>
                              <p:par>
                                <p:cTn id="26" presetID="22" presetClass="entr" presetSubtype="8"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left)">
                                      <p:cBhvr>
                                        <p:cTn id="28" dur="300"/>
                                        <p:tgtEl>
                                          <p:spTgt spid="3">
                                            <p:txEl>
                                              <p:pRg st="2" end="2"/>
                                            </p:txEl>
                                          </p:spTgt>
                                        </p:tgtEl>
                                      </p:cBhvr>
                                    </p:animEffect>
                                  </p:childTnLst>
                                </p:cTn>
                              </p:par>
                              <p:par>
                                <p:cTn id="29" presetID="2" presetClass="entr" presetSubtype="8"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200" fill="hold"/>
                                        <p:tgtEl>
                                          <p:spTgt spid="7"/>
                                        </p:tgtEl>
                                        <p:attrNameLst>
                                          <p:attrName>ppt_x</p:attrName>
                                        </p:attrNameLst>
                                      </p:cBhvr>
                                      <p:tavLst>
                                        <p:tav tm="0">
                                          <p:val>
                                            <p:strVal val="0-#ppt_w/2"/>
                                          </p:val>
                                        </p:tav>
                                        <p:tav tm="100000">
                                          <p:val>
                                            <p:strVal val="#ppt_x"/>
                                          </p:val>
                                        </p:tav>
                                      </p:tavLst>
                                    </p:anim>
                                    <p:anim calcmode="lin" valueType="num">
                                      <p:cBhvr additive="base">
                                        <p:cTn id="32" dur="200" fill="hold"/>
                                        <p:tgtEl>
                                          <p:spTgt spid="7"/>
                                        </p:tgtEl>
                                        <p:attrNameLst>
                                          <p:attrName>ppt_y</p:attrName>
                                        </p:attrNameLst>
                                      </p:cBhvr>
                                      <p:tavLst>
                                        <p:tav tm="0">
                                          <p:val>
                                            <p:strVal val="#ppt_y"/>
                                          </p:val>
                                        </p:tav>
                                        <p:tav tm="100000">
                                          <p:val>
                                            <p:strVal val="#ppt_y"/>
                                          </p:val>
                                        </p:tav>
                                      </p:tavLst>
                                    </p:anim>
                                  </p:childTnLst>
                                </p:cTn>
                              </p:par>
                            </p:childTnLst>
                          </p:cTn>
                        </p:par>
                        <p:par>
                          <p:cTn id="33" fill="hold">
                            <p:stCondLst>
                              <p:cond delay="900"/>
                            </p:stCondLst>
                            <p:childTnLst>
                              <p:par>
                                <p:cTn id="34" presetID="22" presetClass="entr" presetSubtype="8" fill="hold" grpId="0"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left)">
                                      <p:cBhvr>
                                        <p:cTn id="36" dur="300"/>
                                        <p:tgtEl>
                                          <p:spTgt spid="3">
                                            <p:txEl>
                                              <p:pRg st="3" end="3"/>
                                            </p:txEl>
                                          </p:spTgt>
                                        </p:tgtEl>
                                      </p:cBhvr>
                                    </p:animEffect>
                                  </p:childTnLst>
                                </p:cTn>
                              </p:par>
                              <p:par>
                                <p:cTn id="37" presetID="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200" fill="hold"/>
                                        <p:tgtEl>
                                          <p:spTgt spid="8"/>
                                        </p:tgtEl>
                                        <p:attrNameLst>
                                          <p:attrName>ppt_x</p:attrName>
                                        </p:attrNameLst>
                                      </p:cBhvr>
                                      <p:tavLst>
                                        <p:tav tm="0">
                                          <p:val>
                                            <p:strVal val="0-#ppt_w/2"/>
                                          </p:val>
                                        </p:tav>
                                        <p:tav tm="100000">
                                          <p:val>
                                            <p:strVal val="#ppt_x"/>
                                          </p:val>
                                        </p:tav>
                                      </p:tavLst>
                                    </p:anim>
                                    <p:anim calcmode="lin" valueType="num">
                                      <p:cBhvr additive="base">
                                        <p:cTn id="40" dur="200" fill="hold"/>
                                        <p:tgtEl>
                                          <p:spTgt spid="8"/>
                                        </p:tgtEl>
                                        <p:attrNameLst>
                                          <p:attrName>ppt_y</p:attrName>
                                        </p:attrNameLst>
                                      </p:cBhvr>
                                      <p:tavLst>
                                        <p:tav tm="0">
                                          <p:val>
                                            <p:strVal val="#ppt_y"/>
                                          </p:val>
                                        </p:tav>
                                        <p:tav tm="100000">
                                          <p:val>
                                            <p:strVal val="#ppt_y"/>
                                          </p:val>
                                        </p:tav>
                                      </p:tavLst>
                                    </p:anim>
                                  </p:childTnLst>
                                </p:cTn>
                              </p:par>
                            </p:childTnLst>
                          </p:cTn>
                        </p:par>
                        <p:par>
                          <p:cTn id="41" fill="hold">
                            <p:stCondLst>
                              <p:cond delay="1200"/>
                            </p:stCondLst>
                            <p:childTnLst>
                              <p:par>
                                <p:cTn id="42" presetID="22" presetClass="entr" presetSubtype="8" fill="hold" grpId="0" nodeType="after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wipe(left)">
                                      <p:cBhvr>
                                        <p:cTn id="44" dur="300"/>
                                        <p:tgtEl>
                                          <p:spTgt spid="3">
                                            <p:txEl>
                                              <p:pRg st="4" end="4"/>
                                            </p:txEl>
                                          </p:spTgt>
                                        </p:tgtEl>
                                      </p:cBhvr>
                                    </p:animEffect>
                                  </p:childTnLst>
                                </p:cTn>
                              </p:par>
                              <p:par>
                                <p:cTn id="45" presetID="2" presetClass="entr" presetSubtype="8"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200" fill="hold"/>
                                        <p:tgtEl>
                                          <p:spTgt spid="9"/>
                                        </p:tgtEl>
                                        <p:attrNameLst>
                                          <p:attrName>ppt_x</p:attrName>
                                        </p:attrNameLst>
                                      </p:cBhvr>
                                      <p:tavLst>
                                        <p:tav tm="0">
                                          <p:val>
                                            <p:strVal val="0-#ppt_w/2"/>
                                          </p:val>
                                        </p:tav>
                                        <p:tav tm="100000">
                                          <p:val>
                                            <p:strVal val="#ppt_x"/>
                                          </p:val>
                                        </p:tav>
                                      </p:tavLst>
                                    </p:anim>
                                    <p:anim calcmode="lin" valueType="num">
                                      <p:cBhvr additive="base">
                                        <p:cTn id="48" dur="200" fill="hold"/>
                                        <p:tgtEl>
                                          <p:spTgt spid="9"/>
                                        </p:tgtEl>
                                        <p:attrNameLst>
                                          <p:attrName>ppt_y</p:attrName>
                                        </p:attrNameLst>
                                      </p:cBhvr>
                                      <p:tavLst>
                                        <p:tav tm="0">
                                          <p:val>
                                            <p:strVal val="#ppt_y"/>
                                          </p:val>
                                        </p:tav>
                                        <p:tav tm="100000">
                                          <p:val>
                                            <p:strVal val="#ppt_y"/>
                                          </p:val>
                                        </p:tav>
                                      </p:tavLst>
                                    </p:anim>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wipe(left)">
                                      <p:cBhvr>
                                        <p:cTn id="52" dur="300"/>
                                        <p:tgtEl>
                                          <p:spTgt spid="10">
                                            <p:txEl>
                                              <p:pRg st="0" end="0"/>
                                            </p:txEl>
                                          </p:spTgt>
                                        </p:tgtEl>
                                      </p:cBhvr>
                                    </p:animEffect>
                                  </p:childTnLst>
                                </p:cTn>
                              </p:par>
                              <p:par>
                                <p:cTn id="53" presetID="2" presetClass="entr" presetSubtype="8"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200" fill="hold"/>
                                        <p:tgtEl>
                                          <p:spTgt spid="11"/>
                                        </p:tgtEl>
                                        <p:attrNameLst>
                                          <p:attrName>ppt_x</p:attrName>
                                        </p:attrNameLst>
                                      </p:cBhvr>
                                      <p:tavLst>
                                        <p:tav tm="0">
                                          <p:val>
                                            <p:strVal val="0-#ppt_w/2"/>
                                          </p:val>
                                        </p:tav>
                                        <p:tav tm="100000">
                                          <p:val>
                                            <p:strVal val="#ppt_x"/>
                                          </p:val>
                                        </p:tav>
                                      </p:tavLst>
                                    </p:anim>
                                    <p:anim calcmode="lin" valueType="num">
                                      <p:cBhvr additive="base">
                                        <p:cTn id="56" dur="200" fill="hold"/>
                                        <p:tgtEl>
                                          <p:spTgt spid="11"/>
                                        </p:tgtEl>
                                        <p:attrNameLst>
                                          <p:attrName>ppt_y</p:attrName>
                                        </p:attrNameLst>
                                      </p:cBhvr>
                                      <p:tavLst>
                                        <p:tav tm="0">
                                          <p:val>
                                            <p:strVal val="#ppt_y"/>
                                          </p:val>
                                        </p:tav>
                                        <p:tav tm="100000">
                                          <p:val>
                                            <p:strVal val="#ppt_y"/>
                                          </p:val>
                                        </p:tav>
                                      </p:tavLst>
                                    </p:anim>
                                  </p:childTnLst>
                                </p:cTn>
                              </p:par>
                            </p:childTnLst>
                          </p:cTn>
                        </p:par>
                        <p:par>
                          <p:cTn id="57" fill="hold">
                            <p:stCondLst>
                              <p:cond delay="1800"/>
                            </p:stCondLst>
                            <p:childTnLst>
                              <p:par>
                                <p:cTn id="58" presetID="22" presetClass="entr" presetSubtype="8" fill="hold" grpId="0" nodeType="afterEffect">
                                  <p:stCondLst>
                                    <p:cond delay="0"/>
                                  </p:stCondLst>
                                  <p:childTnLst>
                                    <p:set>
                                      <p:cBhvr>
                                        <p:cTn id="59" dur="1" fill="hold">
                                          <p:stCondLst>
                                            <p:cond delay="0"/>
                                          </p:stCondLst>
                                        </p:cTn>
                                        <p:tgtEl>
                                          <p:spTgt spid="10">
                                            <p:txEl>
                                              <p:pRg st="1" end="1"/>
                                            </p:txEl>
                                          </p:spTgt>
                                        </p:tgtEl>
                                        <p:attrNameLst>
                                          <p:attrName>style.visibility</p:attrName>
                                        </p:attrNameLst>
                                      </p:cBhvr>
                                      <p:to>
                                        <p:strVal val="visible"/>
                                      </p:to>
                                    </p:set>
                                    <p:animEffect transition="in" filter="wipe(left)">
                                      <p:cBhvr>
                                        <p:cTn id="60" dur="300"/>
                                        <p:tgtEl>
                                          <p:spTgt spid="10">
                                            <p:txEl>
                                              <p:pRg st="1" end="1"/>
                                            </p:txEl>
                                          </p:spTgt>
                                        </p:tgtEl>
                                      </p:cBhvr>
                                    </p:animEffect>
                                  </p:childTnLst>
                                </p:cTn>
                              </p:par>
                              <p:par>
                                <p:cTn id="61" presetID="2" presetClass="entr" presetSubtype="8"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200" fill="hold"/>
                                        <p:tgtEl>
                                          <p:spTgt spid="12"/>
                                        </p:tgtEl>
                                        <p:attrNameLst>
                                          <p:attrName>ppt_x</p:attrName>
                                        </p:attrNameLst>
                                      </p:cBhvr>
                                      <p:tavLst>
                                        <p:tav tm="0">
                                          <p:val>
                                            <p:strVal val="0-#ppt_w/2"/>
                                          </p:val>
                                        </p:tav>
                                        <p:tav tm="100000">
                                          <p:val>
                                            <p:strVal val="#ppt_x"/>
                                          </p:val>
                                        </p:tav>
                                      </p:tavLst>
                                    </p:anim>
                                    <p:anim calcmode="lin" valueType="num">
                                      <p:cBhvr additive="base">
                                        <p:cTn id="64" dur="200" fill="hold"/>
                                        <p:tgtEl>
                                          <p:spTgt spid="12"/>
                                        </p:tgtEl>
                                        <p:attrNameLst>
                                          <p:attrName>ppt_y</p:attrName>
                                        </p:attrNameLst>
                                      </p:cBhvr>
                                      <p:tavLst>
                                        <p:tav tm="0">
                                          <p:val>
                                            <p:strVal val="#ppt_y"/>
                                          </p:val>
                                        </p:tav>
                                        <p:tav tm="100000">
                                          <p:val>
                                            <p:strVal val="#ppt_y"/>
                                          </p:val>
                                        </p:tav>
                                      </p:tavLst>
                                    </p:anim>
                                  </p:childTnLst>
                                </p:cTn>
                              </p:par>
                            </p:childTnLst>
                          </p:cTn>
                        </p:par>
                        <p:par>
                          <p:cTn id="65" fill="hold">
                            <p:stCondLst>
                              <p:cond delay="2100"/>
                            </p:stCondLst>
                            <p:childTnLst>
                              <p:par>
                                <p:cTn id="66" presetID="22" presetClass="entr" presetSubtype="8" fill="hold" grpId="0" nodeType="afterEffect">
                                  <p:stCondLst>
                                    <p:cond delay="0"/>
                                  </p:stCondLst>
                                  <p:childTnLst>
                                    <p:set>
                                      <p:cBhvr>
                                        <p:cTn id="67" dur="1" fill="hold">
                                          <p:stCondLst>
                                            <p:cond delay="0"/>
                                          </p:stCondLst>
                                        </p:cTn>
                                        <p:tgtEl>
                                          <p:spTgt spid="10">
                                            <p:txEl>
                                              <p:pRg st="2" end="2"/>
                                            </p:txEl>
                                          </p:spTgt>
                                        </p:tgtEl>
                                        <p:attrNameLst>
                                          <p:attrName>style.visibility</p:attrName>
                                        </p:attrNameLst>
                                      </p:cBhvr>
                                      <p:to>
                                        <p:strVal val="visible"/>
                                      </p:to>
                                    </p:set>
                                    <p:animEffect transition="in" filter="wipe(left)">
                                      <p:cBhvr>
                                        <p:cTn id="68" dur="300"/>
                                        <p:tgtEl>
                                          <p:spTgt spid="10">
                                            <p:txEl>
                                              <p:pRg st="2" end="2"/>
                                            </p:txEl>
                                          </p:spTgt>
                                        </p:tgtEl>
                                      </p:cBhvr>
                                    </p:animEffect>
                                  </p:childTnLst>
                                </p:cTn>
                              </p:par>
                              <p:par>
                                <p:cTn id="69" presetID="2" presetClass="entr" presetSubtype="8"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200" fill="hold"/>
                                        <p:tgtEl>
                                          <p:spTgt spid="13"/>
                                        </p:tgtEl>
                                        <p:attrNameLst>
                                          <p:attrName>ppt_x</p:attrName>
                                        </p:attrNameLst>
                                      </p:cBhvr>
                                      <p:tavLst>
                                        <p:tav tm="0">
                                          <p:val>
                                            <p:strVal val="0-#ppt_w/2"/>
                                          </p:val>
                                        </p:tav>
                                        <p:tav tm="100000">
                                          <p:val>
                                            <p:strVal val="#ppt_x"/>
                                          </p:val>
                                        </p:tav>
                                      </p:tavLst>
                                    </p:anim>
                                    <p:anim calcmode="lin" valueType="num">
                                      <p:cBhvr additive="base">
                                        <p:cTn id="72" dur="200" fill="hold"/>
                                        <p:tgtEl>
                                          <p:spTgt spid="13"/>
                                        </p:tgtEl>
                                        <p:attrNameLst>
                                          <p:attrName>ppt_y</p:attrName>
                                        </p:attrNameLst>
                                      </p:cBhvr>
                                      <p:tavLst>
                                        <p:tav tm="0">
                                          <p:val>
                                            <p:strVal val="#ppt_y"/>
                                          </p:val>
                                        </p:tav>
                                        <p:tav tm="100000">
                                          <p:val>
                                            <p:strVal val="#ppt_y"/>
                                          </p:val>
                                        </p:tav>
                                      </p:tavLst>
                                    </p:anim>
                                  </p:childTnLst>
                                </p:cTn>
                              </p:par>
                            </p:childTnLst>
                          </p:cTn>
                        </p:par>
                        <p:par>
                          <p:cTn id="73" fill="hold">
                            <p:stCondLst>
                              <p:cond delay="2400"/>
                            </p:stCondLst>
                            <p:childTnLst>
                              <p:par>
                                <p:cTn id="74" presetID="22" presetClass="entr" presetSubtype="8" fill="hold" grpId="0" nodeType="afterEffect">
                                  <p:stCondLst>
                                    <p:cond delay="0"/>
                                  </p:stCondLst>
                                  <p:childTnLst>
                                    <p:set>
                                      <p:cBhvr>
                                        <p:cTn id="75" dur="1" fill="hold">
                                          <p:stCondLst>
                                            <p:cond delay="0"/>
                                          </p:stCondLst>
                                        </p:cTn>
                                        <p:tgtEl>
                                          <p:spTgt spid="10">
                                            <p:txEl>
                                              <p:pRg st="3" end="3"/>
                                            </p:txEl>
                                          </p:spTgt>
                                        </p:tgtEl>
                                        <p:attrNameLst>
                                          <p:attrName>style.visibility</p:attrName>
                                        </p:attrNameLst>
                                      </p:cBhvr>
                                      <p:to>
                                        <p:strVal val="visible"/>
                                      </p:to>
                                    </p:set>
                                    <p:animEffect transition="in" filter="wipe(left)">
                                      <p:cBhvr>
                                        <p:cTn id="76" dur="300"/>
                                        <p:tgtEl>
                                          <p:spTgt spid="10">
                                            <p:txEl>
                                              <p:pRg st="3" end="3"/>
                                            </p:txEl>
                                          </p:spTgt>
                                        </p:tgtEl>
                                      </p:cBhvr>
                                    </p:animEffect>
                                  </p:childTnLst>
                                </p:cTn>
                              </p:par>
                              <p:par>
                                <p:cTn id="77" presetID="2" presetClass="entr" presetSubtype="8" fill="hold" grpId="0" nodeType="with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200" fill="hold"/>
                                        <p:tgtEl>
                                          <p:spTgt spid="14"/>
                                        </p:tgtEl>
                                        <p:attrNameLst>
                                          <p:attrName>ppt_x</p:attrName>
                                        </p:attrNameLst>
                                      </p:cBhvr>
                                      <p:tavLst>
                                        <p:tav tm="0">
                                          <p:val>
                                            <p:strVal val="0-#ppt_w/2"/>
                                          </p:val>
                                        </p:tav>
                                        <p:tav tm="100000">
                                          <p:val>
                                            <p:strVal val="#ppt_x"/>
                                          </p:val>
                                        </p:tav>
                                      </p:tavLst>
                                    </p:anim>
                                    <p:anim calcmode="lin" valueType="num">
                                      <p:cBhvr additive="base">
                                        <p:cTn id="80" dur="200" fill="hold"/>
                                        <p:tgtEl>
                                          <p:spTgt spid="14"/>
                                        </p:tgtEl>
                                        <p:attrNameLst>
                                          <p:attrName>ppt_y</p:attrName>
                                        </p:attrNameLst>
                                      </p:cBhvr>
                                      <p:tavLst>
                                        <p:tav tm="0">
                                          <p:val>
                                            <p:strVal val="#ppt_y"/>
                                          </p:val>
                                        </p:tav>
                                        <p:tav tm="100000">
                                          <p:val>
                                            <p:strVal val="#ppt_y"/>
                                          </p:val>
                                        </p:tav>
                                      </p:tavLst>
                                    </p:anim>
                                  </p:childTnLst>
                                </p:cTn>
                              </p:par>
                            </p:childTnLst>
                          </p:cTn>
                        </p:par>
                        <p:par>
                          <p:cTn id="81" fill="hold">
                            <p:stCondLst>
                              <p:cond delay="2700"/>
                            </p:stCondLst>
                            <p:childTnLst>
                              <p:par>
                                <p:cTn id="82" presetID="22" presetClass="entr" presetSubtype="8" fill="hold" grpId="0" nodeType="afterEffect">
                                  <p:stCondLst>
                                    <p:cond delay="0"/>
                                  </p:stCondLst>
                                  <p:childTnLst>
                                    <p:set>
                                      <p:cBhvr>
                                        <p:cTn id="83" dur="1" fill="hold">
                                          <p:stCondLst>
                                            <p:cond delay="0"/>
                                          </p:stCondLst>
                                        </p:cTn>
                                        <p:tgtEl>
                                          <p:spTgt spid="10">
                                            <p:txEl>
                                              <p:pRg st="4" end="4"/>
                                            </p:txEl>
                                          </p:spTgt>
                                        </p:tgtEl>
                                        <p:attrNameLst>
                                          <p:attrName>style.visibility</p:attrName>
                                        </p:attrNameLst>
                                      </p:cBhvr>
                                      <p:to>
                                        <p:strVal val="visible"/>
                                      </p:to>
                                    </p:set>
                                    <p:animEffect transition="in" filter="wipe(left)">
                                      <p:cBhvr>
                                        <p:cTn id="84" dur="300"/>
                                        <p:tgtEl>
                                          <p:spTgt spid="10">
                                            <p:txEl>
                                              <p:pRg st="4" end="4"/>
                                            </p:txEl>
                                          </p:spTgt>
                                        </p:tgtEl>
                                      </p:cBhvr>
                                    </p:animEffect>
                                  </p:childTnLst>
                                </p:cTn>
                              </p:par>
                              <p:par>
                                <p:cTn id="85" presetID="2" presetClass="entr" presetSubtype="8"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additive="base">
                                        <p:cTn id="87" dur="200" fill="hold"/>
                                        <p:tgtEl>
                                          <p:spTgt spid="15"/>
                                        </p:tgtEl>
                                        <p:attrNameLst>
                                          <p:attrName>ppt_x</p:attrName>
                                        </p:attrNameLst>
                                      </p:cBhvr>
                                      <p:tavLst>
                                        <p:tav tm="0">
                                          <p:val>
                                            <p:strVal val="0-#ppt_w/2"/>
                                          </p:val>
                                        </p:tav>
                                        <p:tav tm="100000">
                                          <p:val>
                                            <p:strVal val="#ppt_x"/>
                                          </p:val>
                                        </p:tav>
                                      </p:tavLst>
                                    </p:anim>
                                    <p:anim calcmode="lin" valueType="num">
                                      <p:cBhvr additive="base">
                                        <p:cTn id="88" dur="200" fill="hold"/>
                                        <p:tgtEl>
                                          <p:spTgt spid="15"/>
                                        </p:tgtEl>
                                        <p:attrNameLst>
                                          <p:attrName>ppt_y</p:attrName>
                                        </p:attrNameLst>
                                      </p:cBhvr>
                                      <p:tavLst>
                                        <p:tav tm="0">
                                          <p:val>
                                            <p:strVal val="#ppt_y"/>
                                          </p:val>
                                        </p:tav>
                                        <p:tav tm="100000">
                                          <p:val>
                                            <p:strVal val="#ppt_y"/>
                                          </p:val>
                                        </p:tav>
                                      </p:tavLst>
                                    </p:anim>
                                  </p:childTnLst>
                                </p:cTn>
                              </p:par>
                            </p:childTnLst>
                          </p:cTn>
                        </p:par>
                        <p:par>
                          <p:cTn id="89" fill="hold">
                            <p:stCondLst>
                              <p:cond delay="3000"/>
                            </p:stCondLst>
                            <p:childTnLst>
                              <p:par>
                                <p:cTn id="90" presetID="22" presetClass="entr" presetSubtype="8" fill="hold" grpId="0" nodeType="afterEffect">
                                  <p:stCondLst>
                                    <p:cond delay="0"/>
                                  </p:stCondLst>
                                  <p:childTnLst>
                                    <p:set>
                                      <p:cBhvr>
                                        <p:cTn id="91" dur="1" fill="hold">
                                          <p:stCondLst>
                                            <p:cond delay="0"/>
                                          </p:stCondLst>
                                        </p:cTn>
                                        <p:tgtEl>
                                          <p:spTgt spid="10">
                                            <p:txEl>
                                              <p:pRg st="5" end="5"/>
                                            </p:txEl>
                                          </p:spTgt>
                                        </p:tgtEl>
                                        <p:attrNameLst>
                                          <p:attrName>style.visibility</p:attrName>
                                        </p:attrNameLst>
                                      </p:cBhvr>
                                      <p:to>
                                        <p:strVal val="visible"/>
                                      </p:to>
                                    </p:set>
                                    <p:animEffect transition="in" filter="wipe(left)">
                                      <p:cBhvr>
                                        <p:cTn id="92" dur="300"/>
                                        <p:tgtEl>
                                          <p:spTgt spid="10">
                                            <p:txEl>
                                              <p:pRg st="5" end="5"/>
                                            </p:txEl>
                                          </p:spTgt>
                                        </p:tgtEl>
                                      </p:cBhvr>
                                    </p:animEffect>
                                  </p:childTnLst>
                                </p:cTn>
                              </p:par>
                              <p:par>
                                <p:cTn id="93" presetID="2" presetClass="entr" presetSubtype="8" fill="hold" grpId="0" nodeType="with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additive="base">
                                        <p:cTn id="95" dur="200" fill="hold"/>
                                        <p:tgtEl>
                                          <p:spTgt spid="16"/>
                                        </p:tgtEl>
                                        <p:attrNameLst>
                                          <p:attrName>ppt_x</p:attrName>
                                        </p:attrNameLst>
                                      </p:cBhvr>
                                      <p:tavLst>
                                        <p:tav tm="0">
                                          <p:val>
                                            <p:strVal val="0-#ppt_w/2"/>
                                          </p:val>
                                        </p:tav>
                                        <p:tav tm="100000">
                                          <p:val>
                                            <p:strVal val="#ppt_x"/>
                                          </p:val>
                                        </p:tav>
                                      </p:tavLst>
                                    </p:anim>
                                    <p:anim calcmode="lin" valueType="num">
                                      <p:cBhvr additive="base">
                                        <p:cTn id="96" dur="2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P spid="7" grpId="0" animBg="1"/>
      <p:bldP spid="8" grpId="0" animBg="1"/>
      <p:bldP spid="9" grpId="0" animBg="1"/>
      <p:bldP spid="10" grpId="0" uiExpand="1" build="p"/>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6CC2177F-A58C-CF42-B8F8-208784099F91}"/>
              </a:ext>
            </a:extLst>
          </p:cNvPr>
          <p:cNvSpPr txBox="1">
            <a:spLocks/>
          </p:cNvSpPr>
          <p:nvPr/>
        </p:nvSpPr>
        <p:spPr>
          <a:xfrm>
            <a:off x="5854291" y="2012423"/>
            <a:ext cx="5453046" cy="42529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4800" dirty="0"/>
          </a:p>
          <a:p>
            <a:pPr marL="0" indent="0">
              <a:buFont typeface="Arial" panose="020B0604020202020204" pitchFamily="34" charset="0"/>
              <a:buNone/>
            </a:pPr>
            <a:r>
              <a:rPr lang="en-US" sz="4000" dirty="0"/>
              <a:t>	Require Loop Errors</a:t>
            </a:r>
          </a:p>
          <a:p>
            <a:pPr marL="0" indent="0">
              <a:buNone/>
            </a:pPr>
            <a:r>
              <a:rPr lang="en-US" sz="4000" dirty="0"/>
              <a:t>	Scope Creep</a:t>
            </a:r>
          </a:p>
        </p:txBody>
      </p:sp>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Review</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620057" y="2012423"/>
            <a:ext cx="4956058" cy="4252912"/>
          </a:xfrm>
        </p:spPr>
        <p:txBody>
          <a:bodyPr>
            <a:normAutofit/>
          </a:bodyPr>
          <a:lstStyle/>
          <a:p>
            <a:pPr marL="0" indent="0">
              <a:buNone/>
            </a:pPr>
            <a:r>
              <a:rPr lang="en-US" sz="4800" b="1" dirty="0"/>
              <a:t>Challenges:</a:t>
            </a:r>
          </a:p>
          <a:p>
            <a:pPr marL="0" indent="0">
              <a:buNone/>
            </a:pPr>
            <a:r>
              <a:rPr lang="en-US" sz="4000" dirty="0"/>
              <a:t>	Lengthy Testing</a:t>
            </a:r>
          </a:p>
          <a:p>
            <a:pPr marL="0" indent="0">
              <a:buNone/>
            </a:pPr>
            <a:r>
              <a:rPr lang="en-US" sz="4000" dirty="0"/>
              <a:t>	MVC</a:t>
            </a:r>
          </a:p>
          <a:p>
            <a:pPr marL="0" indent="0">
              <a:buNone/>
            </a:pPr>
            <a:r>
              <a:rPr lang="en-US" sz="4000" dirty="0"/>
              <a:t>	</a:t>
            </a:r>
          </a:p>
        </p:txBody>
      </p:sp>
      <p:sp>
        <p:nvSpPr>
          <p:cNvPr id="5" name="Chevron 4">
            <a:extLst>
              <a:ext uri="{FF2B5EF4-FFF2-40B4-BE49-F238E27FC236}">
                <a16:creationId xmlns:a16="http://schemas.microsoft.com/office/drawing/2014/main" id="{D9D93C43-E4EA-5144-A737-68E93905315A}"/>
              </a:ext>
            </a:extLst>
          </p:cNvPr>
          <p:cNvSpPr/>
          <p:nvPr/>
        </p:nvSpPr>
        <p:spPr>
          <a:xfrm>
            <a:off x="2176396" y="335225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2176396" y="418820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a:extLst>
              <a:ext uri="{FF2B5EF4-FFF2-40B4-BE49-F238E27FC236}">
                <a16:creationId xmlns:a16="http://schemas.microsoft.com/office/drawing/2014/main" id="{8836E8AA-8B58-7541-BF3E-CFA9BCB9B121}"/>
              </a:ext>
            </a:extLst>
          </p:cNvPr>
          <p:cNvSpPr/>
          <p:nvPr/>
        </p:nvSpPr>
        <p:spPr>
          <a:xfrm>
            <a:off x="6376764" y="335225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F0CEA641-4B22-CD4B-B320-12C8985660FF}"/>
              </a:ext>
            </a:extLst>
          </p:cNvPr>
          <p:cNvSpPr/>
          <p:nvPr/>
        </p:nvSpPr>
        <p:spPr>
          <a:xfrm>
            <a:off x="6383872" y="418820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1314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childTnLst>
                          </p:cTn>
                        </p:par>
                        <p:par>
                          <p:cTn id="13" fill="hold">
                            <p:stCondLst>
                              <p:cond delay="3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300"/>
                                        <p:tgtEl>
                                          <p:spTgt spid="3">
                                            <p:txEl>
                                              <p:pRg st="1" end="1"/>
                                            </p:txEl>
                                          </p:spTgt>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 fill="hold"/>
                                        <p:tgtEl>
                                          <p:spTgt spid="5"/>
                                        </p:tgtEl>
                                        <p:attrNameLst>
                                          <p:attrName>ppt_x</p:attrName>
                                        </p:attrNameLst>
                                      </p:cBhvr>
                                      <p:tavLst>
                                        <p:tav tm="0">
                                          <p:val>
                                            <p:strVal val="0-#ppt_w/2"/>
                                          </p:val>
                                        </p:tav>
                                        <p:tav tm="100000">
                                          <p:val>
                                            <p:strVal val="#ppt_x"/>
                                          </p:val>
                                        </p:tav>
                                      </p:tavLst>
                                    </p:anim>
                                    <p:anim calcmode="lin" valueType="num">
                                      <p:cBhvr additive="base">
                                        <p:cTn id="20" dur="2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6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300"/>
                                        <p:tgtEl>
                                          <p:spTgt spid="3">
                                            <p:txEl>
                                              <p:pRg st="2" end="2"/>
                                            </p:txEl>
                                          </p:spTgt>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200" fill="hold"/>
                                        <p:tgtEl>
                                          <p:spTgt spid="6"/>
                                        </p:tgtEl>
                                        <p:attrNameLst>
                                          <p:attrName>ppt_x</p:attrName>
                                        </p:attrNameLst>
                                      </p:cBhvr>
                                      <p:tavLst>
                                        <p:tav tm="0">
                                          <p:val>
                                            <p:strVal val="0-#ppt_w/2"/>
                                          </p:val>
                                        </p:tav>
                                        <p:tav tm="100000">
                                          <p:val>
                                            <p:strVal val="#ppt_x"/>
                                          </p:val>
                                        </p:tav>
                                      </p:tavLst>
                                    </p:anim>
                                    <p:anim calcmode="lin" valueType="num">
                                      <p:cBhvr additive="base">
                                        <p:cTn id="28" dur="2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900"/>
                            </p:stCondLst>
                            <p:childTnLst>
                              <p:par>
                                <p:cTn id="30" presetID="22" presetClass="entr" presetSubtype="8" fill="hold" grpId="0" nodeType="after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wipe(left)">
                                      <p:cBhvr>
                                        <p:cTn id="32" dur="300"/>
                                        <p:tgtEl>
                                          <p:spTgt spid="9">
                                            <p:txEl>
                                              <p:pRg st="1" end="1"/>
                                            </p:txEl>
                                          </p:spTgt>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200" fill="hold"/>
                                        <p:tgtEl>
                                          <p:spTgt spid="7"/>
                                        </p:tgtEl>
                                        <p:attrNameLst>
                                          <p:attrName>ppt_x</p:attrName>
                                        </p:attrNameLst>
                                      </p:cBhvr>
                                      <p:tavLst>
                                        <p:tav tm="0">
                                          <p:val>
                                            <p:strVal val="0-#ppt_w/2"/>
                                          </p:val>
                                        </p:tav>
                                        <p:tav tm="100000">
                                          <p:val>
                                            <p:strVal val="#ppt_x"/>
                                          </p:val>
                                        </p:tav>
                                      </p:tavLst>
                                    </p:anim>
                                    <p:anim calcmode="lin" valueType="num">
                                      <p:cBhvr additive="base">
                                        <p:cTn id="36" dur="200" fill="hold"/>
                                        <p:tgtEl>
                                          <p:spTgt spid="7"/>
                                        </p:tgtEl>
                                        <p:attrNameLst>
                                          <p:attrName>ppt_y</p:attrName>
                                        </p:attrNameLst>
                                      </p:cBhvr>
                                      <p:tavLst>
                                        <p:tav tm="0">
                                          <p:val>
                                            <p:strVal val="#ppt_y"/>
                                          </p:val>
                                        </p:tav>
                                        <p:tav tm="100000">
                                          <p:val>
                                            <p:strVal val="#ppt_y"/>
                                          </p:val>
                                        </p:tav>
                                      </p:tavLst>
                                    </p:anim>
                                  </p:childTnLst>
                                </p:cTn>
                              </p:par>
                            </p:childTnLst>
                          </p:cTn>
                        </p:par>
                        <p:par>
                          <p:cTn id="37" fill="hold">
                            <p:stCondLst>
                              <p:cond delay="1200"/>
                            </p:stCondLst>
                            <p:childTnLst>
                              <p:par>
                                <p:cTn id="38" presetID="22" presetClass="entr" presetSubtype="8" fill="hold" grpId="0" nodeType="after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wipe(left)">
                                      <p:cBhvr>
                                        <p:cTn id="40" dur="300"/>
                                        <p:tgtEl>
                                          <p:spTgt spid="9">
                                            <p:txEl>
                                              <p:pRg st="2" end="2"/>
                                            </p:txEl>
                                          </p:spTgt>
                                        </p:tgtEl>
                                      </p:cBhvr>
                                    </p:animEffect>
                                  </p:childTnLst>
                                </p:cTn>
                              </p:par>
                              <p:par>
                                <p:cTn id="41" presetID="2" presetClass="entr" presetSubtype="8"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200" fill="hold"/>
                                        <p:tgtEl>
                                          <p:spTgt spid="8"/>
                                        </p:tgtEl>
                                        <p:attrNameLst>
                                          <p:attrName>ppt_x</p:attrName>
                                        </p:attrNameLst>
                                      </p:cBhvr>
                                      <p:tavLst>
                                        <p:tav tm="0">
                                          <p:val>
                                            <p:strVal val="0-#ppt_w/2"/>
                                          </p:val>
                                        </p:tav>
                                        <p:tav tm="100000">
                                          <p:val>
                                            <p:strVal val="#ppt_x"/>
                                          </p:val>
                                        </p:tav>
                                      </p:tavLst>
                                    </p:anim>
                                    <p:anim calcmode="lin" valueType="num">
                                      <p:cBhvr additive="base">
                                        <p:cTn id="44" dur="2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 grpId="0"/>
      <p:bldP spid="3" grpId="0" uiExpand="1" build="p"/>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76CD77-6EC8-BB4E-AE45-FD9C04AADAF6}"/>
              </a:ext>
            </a:extLst>
          </p:cNvPr>
          <p:cNvSpPr/>
          <p:nvPr/>
        </p:nvSpPr>
        <p:spPr>
          <a:xfrm>
            <a:off x="1" y="0"/>
            <a:ext cx="12192000" cy="6858000"/>
          </a:xfrm>
          <a:prstGeom prst="rect">
            <a:avLst/>
          </a:prstGeom>
          <a:blipFill dpi="0" rotWithShape="1">
            <a:blip r:embed="rId3">
              <a:alphaModFix amt="37000"/>
            </a:blip>
            <a:srcRect/>
            <a:stretch>
              <a:fillRect t="-6000" b="-1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a:xfrm>
            <a:off x="1159342" y="793377"/>
            <a:ext cx="2838916" cy="1478570"/>
          </a:xfrm>
        </p:spPr>
        <p:txBody>
          <a:bodyPr>
            <a:normAutofit/>
          </a:bodyPr>
          <a:lstStyle/>
          <a:p>
            <a:pPr algn="ctr"/>
            <a:r>
              <a:rPr lang="en-US" sz="6600" dirty="0"/>
              <a:t>Demo?</a:t>
            </a:r>
          </a:p>
        </p:txBody>
      </p:sp>
    </p:spTree>
    <p:extLst>
      <p:ext uri="{BB962C8B-B14F-4D97-AF65-F5344CB8AC3E}">
        <p14:creationId xmlns:p14="http://schemas.microsoft.com/office/powerpoint/2010/main" val="293455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0D3408-2F9B-004C-8FBF-C4160AE2C6EF}"/>
              </a:ext>
            </a:extLst>
          </p:cNvPr>
          <p:cNvSpPr txBox="1">
            <a:spLocks/>
          </p:cNvSpPr>
          <p:nvPr/>
        </p:nvSpPr>
        <p:spPr>
          <a:xfrm>
            <a:off x="1469475" y="2637285"/>
            <a:ext cx="2875206" cy="875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ctr"/>
            <a:r>
              <a:rPr lang="en-US" sz="4000" dirty="0"/>
              <a:t>Flowchart</a:t>
            </a:r>
          </a:p>
        </p:txBody>
      </p:sp>
      <p:pic>
        <p:nvPicPr>
          <p:cNvPr id="6" name="Picture 5">
            <a:extLst>
              <a:ext uri="{FF2B5EF4-FFF2-40B4-BE49-F238E27FC236}">
                <a16:creationId xmlns:a16="http://schemas.microsoft.com/office/drawing/2014/main" id="{12F3C200-EBF1-1C47-BEC5-71E15C3F002D}"/>
              </a:ext>
            </a:extLst>
          </p:cNvPr>
          <p:cNvPicPr>
            <a:picLocks noChangeAspect="1"/>
          </p:cNvPicPr>
          <p:nvPr/>
        </p:nvPicPr>
        <p:blipFill rotWithShape="1">
          <a:blip r:embed="rId2"/>
          <a:srcRect b="-2589"/>
          <a:stretch/>
        </p:blipFill>
        <p:spPr>
          <a:xfrm>
            <a:off x="5375564" y="193960"/>
            <a:ext cx="4069499" cy="6637557"/>
          </a:xfrm>
          <a:prstGeom prst="rect">
            <a:avLst/>
          </a:prstGeom>
        </p:spPr>
      </p:pic>
    </p:spTree>
    <p:extLst>
      <p:ext uri="{BB962C8B-B14F-4D97-AF65-F5344CB8AC3E}">
        <p14:creationId xmlns:p14="http://schemas.microsoft.com/office/powerpoint/2010/main" val="247433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765F19-13FC-AB42-9AB0-988B26B2E6DF}"/>
              </a:ext>
            </a:extLst>
          </p:cNvPr>
          <p:cNvPicPr>
            <a:picLocks noChangeAspect="1"/>
          </p:cNvPicPr>
          <p:nvPr/>
        </p:nvPicPr>
        <p:blipFill rotWithShape="1">
          <a:blip r:embed="rId2"/>
          <a:srcRect t="2927" b="2439"/>
          <a:stretch/>
        </p:blipFill>
        <p:spPr>
          <a:xfrm>
            <a:off x="1367882" y="0"/>
            <a:ext cx="9662474" cy="6858000"/>
          </a:xfrm>
          <a:prstGeom prst="rect">
            <a:avLst/>
          </a:prstGeom>
        </p:spPr>
      </p:pic>
      <p:sp>
        <p:nvSpPr>
          <p:cNvPr id="3" name="Title 1">
            <a:extLst>
              <a:ext uri="{FF2B5EF4-FFF2-40B4-BE49-F238E27FC236}">
                <a16:creationId xmlns:a16="http://schemas.microsoft.com/office/drawing/2014/main" id="{FC3A99D0-3487-7046-91EC-E97D0BBAE5B7}"/>
              </a:ext>
            </a:extLst>
          </p:cNvPr>
          <p:cNvSpPr>
            <a:spLocks noGrp="1"/>
          </p:cNvSpPr>
          <p:nvPr>
            <p:ph type="title"/>
          </p:nvPr>
        </p:nvSpPr>
        <p:spPr>
          <a:xfrm>
            <a:off x="7628021" y="4839547"/>
            <a:ext cx="3137640" cy="1478570"/>
          </a:xfrm>
        </p:spPr>
        <p:txBody>
          <a:bodyPr>
            <a:normAutofit/>
          </a:bodyPr>
          <a:lstStyle/>
          <a:p>
            <a:pPr algn="r"/>
            <a:r>
              <a:rPr lang="en-US" sz="4800" dirty="0"/>
              <a:t>Code Overview</a:t>
            </a:r>
          </a:p>
        </p:txBody>
      </p:sp>
    </p:spTree>
    <p:extLst>
      <p:ext uri="{BB962C8B-B14F-4D97-AF65-F5344CB8AC3E}">
        <p14:creationId xmlns:p14="http://schemas.microsoft.com/office/powerpoint/2010/main" val="915185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{51056B5B-6D32-5849-920F-D4222F6A04B6}tf10001122</Template>
  <TotalTime>500</TotalTime>
  <Words>631</Words>
  <Application>Microsoft Macintosh PowerPoint</Application>
  <PresentationFormat>Widescreen</PresentationFormat>
  <Paragraphs>84</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Tw Cen MT</vt:lpstr>
      <vt:lpstr>Circuit</vt:lpstr>
      <vt:lpstr>Terminal Application</vt:lpstr>
      <vt:lpstr>Agenda</vt:lpstr>
      <vt:lpstr>Overview</vt:lpstr>
      <vt:lpstr>Features</vt:lpstr>
      <vt:lpstr>Sprinkles</vt:lpstr>
      <vt:lpstr>Review</vt:lpstr>
      <vt:lpstr>Demo?</vt:lpstr>
      <vt:lpstr>PowerPoint Presentation</vt:lpstr>
      <vt:lpstr>Code Overview</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Terminal Application</dc:title>
  <dc:creator>Daniel Waldow</dc:creator>
  <cp:lastModifiedBy>Daniel Waldow</cp:lastModifiedBy>
  <cp:revision>21</cp:revision>
  <dcterms:created xsi:type="dcterms:W3CDTF">2020-09-29T05:55:43Z</dcterms:created>
  <dcterms:modified xsi:type="dcterms:W3CDTF">2020-10-01T10:42:23Z</dcterms:modified>
</cp:coreProperties>
</file>