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9"/>
  </p:normalViewPr>
  <p:slideViewPr>
    <p:cSldViewPr snapToGrid="0" snapToObjects="1">
      <p:cViewPr varScale="1">
        <p:scale>
          <a:sx n="71" d="100"/>
          <a:sy n="71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D35E0-9760-DE47-955B-C4A953B63D54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FB01-9704-264C-B39D-9A85F966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Leaderboard: Talk about game save for data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8FB01-9704-264C-B39D-9A85F9662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72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2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6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5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5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2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FC1F-3BC5-7B43-B3F9-18E5FFC16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9BD0-C9B4-774D-9A19-7943D86FE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Waldow-The-Dev</a:t>
            </a:r>
          </a:p>
        </p:txBody>
      </p:sp>
    </p:spTree>
    <p:extLst>
      <p:ext uri="{BB962C8B-B14F-4D97-AF65-F5344CB8AC3E}">
        <p14:creationId xmlns:p14="http://schemas.microsoft.com/office/powerpoint/2010/main" val="18861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C266-3213-DC46-9244-B1D0B4A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32BB-9F59-0E4B-A430-4D90F4D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5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Terminal Application:</a:t>
            </a:r>
          </a:p>
          <a:p>
            <a:pPr marL="0" indent="0">
              <a:buNone/>
            </a:pPr>
            <a:r>
              <a:rPr lang="en-US" sz="4000" dirty="0"/>
              <a:t>	Features and Usage</a:t>
            </a:r>
          </a:p>
          <a:p>
            <a:pPr marL="0" indent="0">
              <a:buNone/>
            </a:pPr>
            <a:r>
              <a:rPr lang="en-US" sz="4000" dirty="0"/>
              <a:t>	Code</a:t>
            </a:r>
          </a:p>
          <a:p>
            <a:pPr marL="0" indent="0">
              <a:buNone/>
            </a:pPr>
            <a:r>
              <a:rPr lang="en-US" sz="4000" dirty="0"/>
              <a:t>	Review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9D93C43-E4EA-5144-A737-68E93905315A}"/>
              </a:ext>
            </a:extLst>
          </p:cNvPr>
          <p:cNvSpPr/>
          <p:nvPr/>
        </p:nvSpPr>
        <p:spPr>
          <a:xfrm>
            <a:off x="2411896" y="3564835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1423BC2-A383-AF46-A899-6F60B9D7C396}"/>
              </a:ext>
            </a:extLst>
          </p:cNvPr>
          <p:cNvSpPr/>
          <p:nvPr/>
        </p:nvSpPr>
        <p:spPr>
          <a:xfrm>
            <a:off x="2385392" y="4412975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8836E8AA-8B58-7541-BF3E-CFA9BCB9B121}"/>
              </a:ext>
            </a:extLst>
          </p:cNvPr>
          <p:cNvSpPr/>
          <p:nvPr/>
        </p:nvSpPr>
        <p:spPr>
          <a:xfrm>
            <a:off x="2372141" y="5261115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6CD77-6EC8-BB4E-AE45-FD9C04AADAF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C266-3213-DC46-9244-B1D0B4A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32BB-9F59-0E4B-A430-4D90F4D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5" y="2275995"/>
            <a:ext cx="8731455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Core Functionality:</a:t>
            </a:r>
          </a:p>
          <a:p>
            <a:pPr marL="0" indent="0">
              <a:buNone/>
            </a:pPr>
            <a:r>
              <a:rPr lang="en-US" sz="4000" dirty="0"/>
              <a:t>	Star Wars themed</a:t>
            </a:r>
          </a:p>
          <a:p>
            <a:pPr marL="0" indent="0">
              <a:buNone/>
            </a:pPr>
            <a:r>
              <a:rPr lang="en-US" sz="4000" dirty="0"/>
              <a:t>	‘Scissors, Paper, Rock’ simulator</a:t>
            </a:r>
          </a:p>
          <a:p>
            <a:pPr marL="0" indent="0">
              <a:buNone/>
            </a:pPr>
            <a:r>
              <a:rPr lang="en-US" sz="4000" dirty="0"/>
              <a:t>	Single Player Game vs AI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9D93C43-E4EA-5144-A737-68E93905315A}"/>
              </a:ext>
            </a:extLst>
          </p:cNvPr>
          <p:cNvSpPr/>
          <p:nvPr/>
        </p:nvSpPr>
        <p:spPr>
          <a:xfrm>
            <a:off x="2385392" y="3498578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1423BC2-A383-AF46-A899-6F60B9D7C396}"/>
              </a:ext>
            </a:extLst>
          </p:cNvPr>
          <p:cNvSpPr/>
          <p:nvPr/>
        </p:nvSpPr>
        <p:spPr>
          <a:xfrm>
            <a:off x="2385392" y="5088843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2177F-A58C-CF42-B8F8-208784099F91}"/>
              </a:ext>
            </a:extLst>
          </p:cNvPr>
          <p:cNvSpPr txBox="1">
            <a:spLocks/>
          </p:cNvSpPr>
          <p:nvPr/>
        </p:nvSpPr>
        <p:spPr>
          <a:xfrm>
            <a:off x="5854291" y="2012423"/>
            <a:ext cx="4956058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View Leaderboard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Exit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C266-3213-DC46-9244-B1D0B4A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32BB-9F59-0E4B-A430-4D90F4D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6" y="2012423"/>
            <a:ext cx="4956058" cy="425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Main Menu:</a:t>
            </a:r>
          </a:p>
          <a:p>
            <a:pPr marL="0" indent="0">
              <a:buNone/>
            </a:pPr>
            <a:r>
              <a:rPr lang="en-US" sz="4000" dirty="0"/>
              <a:t>	Play Game</a:t>
            </a:r>
          </a:p>
          <a:p>
            <a:pPr marL="0" indent="0">
              <a:buNone/>
            </a:pPr>
            <a:r>
              <a:rPr lang="en-US" sz="4000" dirty="0"/>
              <a:t>	Read Rules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9D93C43-E4EA-5144-A737-68E93905315A}"/>
              </a:ext>
            </a:extLst>
          </p:cNvPr>
          <p:cNvSpPr/>
          <p:nvPr/>
        </p:nvSpPr>
        <p:spPr>
          <a:xfrm>
            <a:off x="2373615" y="3352256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1423BC2-A383-AF46-A899-6F60B9D7C396}"/>
              </a:ext>
            </a:extLst>
          </p:cNvPr>
          <p:cNvSpPr/>
          <p:nvPr/>
        </p:nvSpPr>
        <p:spPr>
          <a:xfrm>
            <a:off x="2373615" y="4188207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8836E8AA-8B58-7541-BF3E-CFA9BCB9B121}"/>
              </a:ext>
            </a:extLst>
          </p:cNvPr>
          <p:cNvSpPr/>
          <p:nvPr/>
        </p:nvSpPr>
        <p:spPr>
          <a:xfrm>
            <a:off x="6376764" y="3352256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0CEA641-4B22-CD4B-B320-12C8985660FF}"/>
              </a:ext>
            </a:extLst>
          </p:cNvPr>
          <p:cNvSpPr/>
          <p:nvPr/>
        </p:nvSpPr>
        <p:spPr>
          <a:xfrm>
            <a:off x="6383872" y="4188206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C266-3213-DC46-9244-B1D0B4A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Sprinkles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32BB-9F59-0E4B-A430-4D90F4DB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974" y="2012423"/>
            <a:ext cx="5125392" cy="425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Coloured</a:t>
            </a:r>
            <a:r>
              <a:rPr lang="en-US" sz="4000" dirty="0"/>
              <a:t> Text</a:t>
            </a:r>
          </a:p>
          <a:p>
            <a:pPr marL="0" indent="0">
              <a:buNone/>
            </a:pPr>
            <a:r>
              <a:rPr lang="en-US" sz="4000" dirty="0"/>
              <a:t>	Ascii Header</a:t>
            </a:r>
          </a:p>
          <a:p>
            <a:pPr marL="0" indent="0">
              <a:buNone/>
            </a:pPr>
            <a:r>
              <a:rPr lang="en-US" sz="4000" dirty="0"/>
              <a:t>	Prompt Menus</a:t>
            </a:r>
          </a:p>
          <a:p>
            <a:pPr marL="0" indent="0">
              <a:buNone/>
            </a:pPr>
            <a:r>
              <a:rPr lang="en-US" sz="4000" dirty="0"/>
              <a:t>	Quote Generator</a:t>
            </a:r>
          </a:p>
          <a:p>
            <a:pPr marL="0" indent="0">
              <a:buNone/>
            </a:pPr>
            <a:r>
              <a:rPr lang="en-US" sz="4000" dirty="0"/>
              <a:t>	Sound Bytes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D9D93C43-E4EA-5144-A737-68E93905315A}"/>
              </a:ext>
            </a:extLst>
          </p:cNvPr>
          <p:cNvSpPr/>
          <p:nvPr/>
        </p:nvSpPr>
        <p:spPr>
          <a:xfrm>
            <a:off x="1889691" y="2349359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1423BC2-A383-AF46-A899-6F60B9D7C396}"/>
              </a:ext>
            </a:extLst>
          </p:cNvPr>
          <p:cNvSpPr/>
          <p:nvPr/>
        </p:nvSpPr>
        <p:spPr>
          <a:xfrm>
            <a:off x="1889691" y="3164629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8836E8AA-8B58-7541-BF3E-CFA9BCB9B121}"/>
              </a:ext>
            </a:extLst>
          </p:cNvPr>
          <p:cNvSpPr/>
          <p:nvPr/>
        </p:nvSpPr>
        <p:spPr>
          <a:xfrm>
            <a:off x="1889691" y="4030742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0CEA641-4B22-CD4B-B320-12C8985660FF}"/>
              </a:ext>
            </a:extLst>
          </p:cNvPr>
          <p:cNvSpPr/>
          <p:nvPr/>
        </p:nvSpPr>
        <p:spPr>
          <a:xfrm>
            <a:off x="1889691" y="4889407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9AD0170A-AD23-3A4B-B62E-B39E2579A78D}"/>
              </a:ext>
            </a:extLst>
          </p:cNvPr>
          <p:cNvSpPr/>
          <p:nvPr/>
        </p:nvSpPr>
        <p:spPr>
          <a:xfrm>
            <a:off x="1889691" y="5747512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850A4E-C543-674D-995A-9BDCBF4D4519}"/>
              </a:ext>
            </a:extLst>
          </p:cNvPr>
          <p:cNvSpPr txBox="1">
            <a:spLocks/>
          </p:cNvSpPr>
          <p:nvPr/>
        </p:nvSpPr>
        <p:spPr>
          <a:xfrm>
            <a:off x="6075908" y="2012423"/>
            <a:ext cx="5125392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Round Tracker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Player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Options Sub-Menu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Screen Clear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	Exit Check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A63E3019-7C14-094A-AD9D-2E092C13A652}"/>
              </a:ext>
            </a:extLst>
          </p:cNvPr>
          <p:cNvSpPr/>
          <p:nvPr/>
        </p:nvSpPr>
        <p:spPr>
          <a:xfrm>
            <a:off x="6605527" y="2349358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001981C-94BA-7243-BC83-694B4E7E718A}"/>
              </a:ext>
            </a:extLst>
          </p:cNvPr>
          <p:cNvSpPr/>
          <p:nvPr/>
        </p:nvSpPr>
        <p:spPr>
          <a:xfrm>
            <a:off x="6606704" y="3163847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CBECB49-DD63-DB43-A65D-7520A727EB65}"/>
              </a:ext>
            </a:extLst>
          </p:cNvPr>
          <p:cNvSpPr/>
          <p:nvPr/>
        </p:nvSpPr>
        <p:spPr>
          <a:xfrm>
            <a:off x="6605527" y="4030742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D51B3C9B-D068-2E43-9601-79B098187174}"/>
              </a:ext>
            </a:extLst>
          </p:cNvPr>
          <p:cNvSpPr/>
          <p:nvPr/>
        </p:nvSpPr>
        <p:spPr>
          <a:xfrm>
            <a:off x="6605527" y="4887814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5AC1847-34D1-484A-9130-2B2820C22EFA}"/>
              </a:ext>
            </a:extLst>
          </p:cNvPr>
          <p:cNvSpPr/>
          <p:nvPr/>
        </p:nvSpPr>
        <p:spPr>
          <a:xfrm>
            <a:off x="6605527" y="5747512"/>
            <a:ext cx="304800" cy="2385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{51056B5B-6D32-5849-920F-D4222F6A04B6}tf10001122</Template>
  <TotalTime>59</TotalTime>
  <Words>26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Terminal Application</vt:lpstr>
      <vt:lpstr>Agenda</vt:lpstr>
      <vt:lpstr>Overview</vt:lpstr>
      <vt:lpstr>Features</vt:lpstr>
      <vt:lpstr>Sprinkles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</dc:title>
  <dc:creator>Daniel Waldow</dc:creator>
  <cp:lastModifiedBy>Daniel Waldow</cp:lastModifiedBy>
  <cp:revision>7</cp:revision>
  <dcterms:created xsi:type="dcterms:W3CDTF">2020-09-29T05:55:43Z</dcterms:created>
  <dcterms:modified xsi:type="dcterms:W3CDTF">2020-09-29T06:55:34Z</dcterms:modified>
</cp:coreProperties>
</file>