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4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404E-E455-60B6-F113-3443F1D3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9E18-4FB3-7373-FE14-486DB48B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5E87-E347-24F4-DA9E-0F3CAB7E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F2406-3BDA-5A5E-0224-BFE5E762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D5A1-4850-3863-568B-FD88D1BB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86CE-FD7A-54B7-723C-B242AA7A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58D95-30B8-5AFF-65EC-FF8F100C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433C-05F5-CD36-BD81-A364A797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1F02-D4B2-6264-C909-20210FA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2050-8865-5848-737A-295FD0F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E9149-0370-51D1-30A3-B00FB621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59C2-E8B0-6BB6-5747-8949337D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7BF7-9AAE-A163-F3AE-DAE1C151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8D14-2A02-0456-478F-43E6B594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4BB6-79EB-C7E8-72B1-41BDEB42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5E17-05E4-1EFA-7E1B-9834A07D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C3EF-D28B-B39B-A966-DC8EDB5C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D8A1-22C5-8454-E52E-6FC528F6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6856-FB59-60E5-ACC5-CC5FB1FE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BD8F-4899-9C3E-65B6-32ABE1A8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3090-38FD-F6BE-E74A-BB544B69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50A4F-DE2A-7EF4-2646-41C5034E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0086-20AD-3D49-699E-52D4A347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1B39-4443-3158-8C9F-2E72C4EA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54D3-0861-B8E4-6258-642CEA77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0F1F-460A-AC13-B7D6-8C12EA1B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8552-A10B-6B65-382B-F2B5A8D35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B5BC4-C058-F778-B7A3-21E256AE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DBF3-A80F-A0E4-B894-884A038B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1F0A-CA15-C363-0BFA-ED7BD520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F091-7A1F-2E64-F381-78F2AE3E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9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842-35C6-4190-D74D-45825441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9CB4C-4E28-BAA2-1599-2CFC07A8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EC930-0A4B-2BA4-069E-771A8634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BE70D-392B-9CCC-EE43-77F85007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0565-839A-07B4-88EE-18488AF36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C2DFA-3D41-D5FA-1BEA-CEC12CF6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039BD-9F6D-4931-9803-E19CC0CD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965AE-F75B-F9C4-D80C-AE636D68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3FA0-2A8D-945E-0236-14607ADB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F2E9-92C4-58AD-E6EF-0B6D02BF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3F78A-223E-5A9D-7D72-019EC495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22AAB-6E8D-5235-C102-8EDF4621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12B9-FC82-8F41-152C-CF2C4764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41CE4-5C58-2FAB-2582-ACD31E46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0BC2-8801-CC63-EF76-1251F3A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CAE0-DAA7-4D9D-42A8-E7E92FFF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A571-A283-66BC-50B1-06DAD223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5735-8C85-2E13-3B33-BD7A7D4A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9EE0-B610-BE0C-5B09-152C1728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F14E9-471E-AC74-9129-7393913E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9F1BB-0B2B-2680-3E7B-2DA0E9A6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3B9D-849A-C86F-B5D8-700A8BCE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F49B-4236-2372-E852-751D8A49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7DA7B-242F-9F5F-5D89-27B548F9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2C699-D08D-FFD4-9BE9-E55AC535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8C6B-37C9-A24A-CAB0-5212E07C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0F44-4E31-2BD7-59B0-C8C3B2E3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48410-6B53-C4F2-3630-74209DFF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F487-9657-A450-F3DD-8520B3E7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CAC4-0CE5-3758-9E6E-C3391AFF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73A-470D-A342-9C39-FE656D5CAA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0FDE-D558-A1BD-4FA6-A34CF5FE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0EAC-1E30-C000-5349-EF503704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61F1-52CC-444D-8B15-13EF98A4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2984D2-4DA3-9804-8DB2-B4E3C525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36" y="0"/>
            <a:ext cx="725149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4F4451-ECF8-5F42-FDBB-BF2FF4CFE32A}"/>
              </a:ext>
            </a:extLst>
          </p:cNvPr>
          <p:cNvSpPr txBox="1"/>
          <p:nvPr/>
        </p:nvSpPr>
        <p:spPr>
          <a:xfrm>
            <a:off x="11487807" y="3489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569E4D-0D6E-B84E-3446-29CAC89B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028" y="1772525"/>
            <a:ext cx="348041" cy="346841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61BB30A7-1EB8-72E4-C45D-83994D1E3AF0}"/>
              </a:ext>
            </a:extLst>
          </p:cNvPr>
          <p:cNvSpPr/>
          <p:nvPr/>
        </p:nvSpPr>
        <p:spPr>
          <a:xfrm>
            <a:off x="9270126" y="1772526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918CC-32E8-E583-1857-B9B508B2FC76}"/>
              </a:ext>
            </a:extLst>
          </p:cNvPr>
          <p:cNvSpPr txBox="1"/>
          <p:nvPr/>
        </p:nvSpPr>
        <p:spPr>
          <a:xfrm>
            <a:off x="9864222" y="1744038"/>
            <a:ext cx="6301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3x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9D69C3C-83C4-8AE4-E53C-7F68A17A45F7}"/>
              </a:ext>
            </a:extLst>
          </p:cNvPr>
          <p:cNvSpPr/>
          <p:nvPr/>
        </p:nvSpPr>
        <p:spPr>
          <a:xfrm>
            <a:off x="9163029" y="3123537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3EB1BA-AC8F-2F47-3FC1-3AD160C0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424" y="3360816"/>
            <a:ext cx="348041" cy="346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7A526D-8FF3-6452-0E25-9DC025F29085}"/>
              </a:ext>
            </a:extLst>
          </p:cNvPr>
          <p:cNvSpPr txBox="1"/>
          <p:nvPr/>
        </p:nvSpPr>
        <p:spPr>
          <a:xfrm>
            <a:off x="9823341" y="3303854"/>
            <a:ext cx="63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5C50D1-C06A-F9A0-4306-54ED9CF9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84" y="2911107"/>
            <a:ext cx="355727" cy="34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DBB608-8951-5D17-0DDA-6DD014C60734}"/>
              </a:ext>
            </a:extLst>
          </p:cNvPr>
          <p:cNvSpPr txBox="1"/>
          <p:nvPr/>
        </p:nvSpPr>
        <p:spPr>
          <a:xfrm>
            <a:off x="9810704" y="2926992"/>
            <a:ext cx="63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44E897F-D3A7-AA8B-D673-D66062C5F3BC}"/>
              </a:ext>
            </a:extLst>
          </p:cNvPr>
          <p:cNvSpPr/>
          <p:nvPr/>
        </p:nvSpPr>
        <p:spPr>
          <a:xfrm rot="5400000">
            <a:off x="5732251" y="5475438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0D29F4-AC1B-5BDA-FEE1-C824B07E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785" y="5953803"/>
            <a:ext cx="348041" cy="3468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643136-C0BE-4136-0EF1-1C625A20DBEF}"/>
              </a:ext>
            </a:extLst>
          </p:cNvPr>
          <p:cNvSpPr txBox="1"/>
          <p:nvPr/>
        </p:nvSpPr>
        <p:spPr>
          <a:xfrm>
            <a:off x="5970078" y="5953803"/>
            <a:ext cx="6301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D5D3DB6-6F50-D1FB-CD77-1C5FBE5A4D0B}"/>
              </a:ext>
            </a:extLst>
          </p:cNvPr>
          <p:cNvSpPr/>
          <p:nvPr/>
        </p:nvSpPr>
        <p:spPr>
          <a:xfrm rot="5400000">
            <a:off x="6152089" y="3313008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F804FF2-D125-82D9-E3BE-E61A8D96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3" y="3629433"/>
            <a:ext cx="348041" cy="34684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AA1DBF-91A5-1BE2-3E7E-B8B7C400BA1B}"/>
              </a:ext>
            </a:extLst>
          </p:cNvPr>
          <p:cNvSpPr txBox="1"/>
          <p:nvPr/>
        </p:nvSpPr>
        <p:spPr>
          <a:xfrm>
            <a:off x="6420206" y="3629433"/>
            <a:ext cx="450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F8374F-BEB9-A527-3BD7-081167B2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08" y="5529008"/>
            <a:ext cx="348041" cy="3468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42BDD1F-8275-8F28-6010-67BABDECFE2C}"/>
              </a:ext>
            </a:extLst>
          </p:cNvPr>
          <p:cNvSpPr txBox="1"/>
          <p:nvPr/>
        </p:nvSpPr>
        <p:spPr>
          <a:xfrm>
            <a:off x="3295601" y="5529008"/>
            <a:ext cx="450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E470CB-5812-B733-2313-C1D0680FD31F}"/>
              </a:ext>
            </a:extLst>
          </p:cNvPr>
          <p:cNvCxnSpPr>
            <a:cxnSpLocks/>
          </p:cNvCxnSpPr>
          <p:nvPr/>
        </p:nvCxnSpPr>
        <p:spPr>
          <a:xfrm flipH="1">
            <a:off x="3295601" y="4324865"/>
            <a:ext cx="586288" cy="1204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406E3EDD-98EE-7D3F-E54C-5D06F2621DAA}"/>
              </a:ext>
            </a:extLst>
          </p:cNvPr>
          <p:cNvSpPr/>
          <p:nvPr/>
        </p:nvSpPr>
        <p:spPr>
          <a:xfrm rot="10800000">
            <a:off x="3684427" y="2233667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35DBE4-4F8E-76B7-55CE-DC9EC762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47" y="2619230"/>
            <a:ext cx="348041" cy="3468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992556E-5E02-7628-9A22-C069CA785737}"/>
              </a:ext>
            </a:extLst>
          </p:cNvPr>
          <p:cNvSpPr txBox="1"/>
          <p:nvPr/>
        </p:nvSpPr>
        <p:spPr>
          <a:xfrm>
            <a:off x="3220265" y="2562268"/>
            <a:ext cx="45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2x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4C6D9A6-698A-F716-3992-1227015F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07" y="2169521"/>
            <a:ext cx="355727" cy="349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CBDC4F-5DA8-AAF7-ED55-3A0027A3D32C}"/>
              </a:ext>
            </a:extLst>
          </p:cNvPr>
          <p:cNvSpPr txBox="1"/>
          <p:nvPr/>
        </p:nvSpPr>
        <p:spPr>
          <a:xfrm>
            <a:off x="3207627" y="2185406"/>
            <a:ext cx="4522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9F97DA4-D6FA-8342-4F29-7EBB18C8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85" y="871187"/>
            <a:ext cx="348041" cy="34684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250123-E013-214C-2757-0E2FACAE0A72}"/>
              </a:ext>
            </a:extLst>
          </p:cNvPr>
          <p:cNvSpPr txBox="1"/>
          <p:nvPr/>
        </p:nvSpPr>
        <p:spPr>
          <a:xfrm>
            <a:off x="5118578" y="871187"/>
            <a:ext cx="450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1x (L)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80DDCD-0EC0-79BB-10F7-2DF9DFD0BB67}"/>
              </a:ext>
            </a:extLst>
          </p:cNvPr>
          <p:cNvCxnSpPr>
            <a:cxnSpLocks/>
          </p:cNvCxnSpPr>
          <p:nvPr/>
        </p:nvCxnSpPr>
        <p:spPr>
          <a:xfrm flipH="1" flipV="1">
            <a:off x="5055326" y="1240519"/>
            <a:ext cx="165844" cy="8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952F91-1AFD-32AC-5DA8-9F7C8E7D64EE}"/>
              </a:ext>
            </a:extLst>
          </p:cNvPr>
          <p:cNvCxnSpPr>
            <a:cxnSpLocks/>
          </p:cNvCxnSpPr>
          <p:nvPr/>
        </p:nvCxnSpPr>
        <p:spPr>
          <a:xfrm flipV="1">
            <a:off x="3881889" y="1259999"/>
            <a:ext cx="344122" cy="84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3A012AA-366B-6EA7-9879-5734BD99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95" y="829982"/>
            <a:ext cx="348041" cy="34684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D3FC5E-5514-CA7F-9B6F-EBFE3D662E12}"/>
              </a:ext>
            </a:extLst>
          </p:cNvPr>
          <p:cNvSpPr txBox="1"/>
          <p:nvPr/>
        </p:nvSpPr>
        <p:spPr>
          <a:xfrm>
            <a:off x="4109488" y="829982"/>
            <a:ext cx="450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1x (L)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D1DE57A-159D-63B7-E902-0052DF2CE31A}"/>
              </a:ext>
            </a:extLst>
          </p:cNvPr>
          <p:cNvSpPr/>
          <p:nvPr/>
        </p:nvSpPr>
        <p:spPr>
          <a:xfrm>
            <a:off x="5282237" y="2633031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3C7DCAF-B2C7-99FC-B347-145CEDFA3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28" y="2610817"/>
            <a:ext cx="348041" cy="3468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72456CB-037F-4EFC-95AD-DC07C45622E8}"/>
              </a:ext>
            </a:extLst>
          </p:cNvPr>
          <p:cNvSpPr txBox="1"/>
          <p:nvPr/>
        </p:nvSpPr>
        <p:spPr>
          <a:xfrm>
            <a:off x="5942546" y="2553855"/>
            <a:ext cx="452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2x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B182C26-0EA2-ED9E-B223-E329246E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88" y="2161108"/>
            <a:ext cx="355727" cy="349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8000A26-6CA0-D25C-E3AF-64B15E5168D4}"/>
              </a:ext>
            </a:extLst>
          </p:cNvPr>
          <p:cNvSpPr txBox="1"/>
          <p:nvPr/>
        </p:nvSpPr>
        <p:spPr>
          <a:xfrm>
            <a:off x="5929908" y="2176993"/>
            <a:ext cx="4522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D14B53-82B1-7506-4A16-540695EC4198}"/>
              </a:ext>
            </a:extLst>
          </p:cNvPr>
          <p:cNvCxnSpPr>
            <a:cxnSpLocks/>
          </p:cNvCxnSpPr>
          <p:nvPr/>
        </p:nvCxnSpPr>
        <p:spPr>
          <a:xfrm flipH="1">
            <a:off x="1839480" y="2260996"/>
            <a:ext cx="654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ED7A908-F363-DB3F-BA20-39035578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1" y="2135848"/>
            <a:ext cx="348041" cy="34684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448A5D2-88CA-B017-455C-BB12D10EA0EA}"/>
              </a:ext>
            </a:extLst>
          </p:cNvPr>
          <p:cNvSpPr txBox="1"/>
          <p:nvPr/>
        </p:nvSpPr>
        <p:spPr>
          <a:xfrm>
            <a:off x="1316409" y="2078886"/>
            <a:ext cx="452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2x (L)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D07B38-8F21-D509-455C-61E999AD7EAF}"/>
              </a:ext>
            </a:extLst>
          </p:cNvPr>
          <p:cNvCxnSpPr>
            <a:cxnSpLocks/>
          </p:cNvCxnSpPr>
          <p:nvPr/>
        </p:nvCxnSpPr>
        <p:spPr>
          <a:xfrm flipH="1">
            <a:off x="1862364" y="3517145"/>
            <a:ext cx="6541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3B6FA64-8115-52D8-C0F9-D22709E0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75" y="3391997"/>
            <a:ext cx="348041" cy="34684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5009E95-E1DC-B111-86B8-E8AFF581CAD2}"/>
              </a:ext>
            </a:extLst>
          </p:cNvPr>
          <p:cNvSpPr txBox="1"/>
          <p:nvPr/>
        </p:nvSpPr>
        <p:spPr>
          <a:xfrm>
            <a:off x="1339293" y="3335035"/>
            <a:ext cx="452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2x (L)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C25DE30-9726-8184-0112-FDCECF94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83" y="5875849"/>
            <a:ext cx="348041" cy="34684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63C773D-FC86-5DFC-3D73-6B1BEB06F260}"/>
              </a:ext>
            </a:extLst>
          </p:cNvPr>
          <p:cNvSpPr txBox="1"/>
          <p:nvPr/>
        </p:nvSpPr>
        <p:spPr>
          <a:xfrm>
            <a:off x="4798877" y="5847362"/>
            <a:ext cx="473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C483F8D-6FC0-2514-32B4-31892774E497}"/>
              </a:ext>
            </a:extLst>
          </p:cNvPr>
          <p:cNvCxnSpPr>
            <a:cxnSpLocks/>
          </p:cNvCxnSpPr>
          <p:nvPr/>
        </p:nvCxnSpPr>
        <p:spPr>
          <a:xfrm flipH="1">
            <a:off x="4924307" y="4966644"/>
            <a:ext cx="346842" cy="8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00C101E-3DD6-50C0-FD9C-EBCAEEE65665}"/>
              </a:ext>
            </a:extLst>
          </p:cNvPr>
          <p:cNvSpPr txBox="1"/>
          <p:nvPr/>
        </p:nvSpPr>
        <p:spPr>
          <a:xfrm>
            <a:off x="21502" y="57502"/>
            <a:ext cx="3499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and Power Socket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569D18E-39AD-248B-F459-F947CFA9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9" y="6348498"/>
            <a:ext cx="348041" cy="34684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9881D-97CB-4CF1-EBA5-434B143C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09" y="5898789"/>
            <a:ext cx="355727" cy="3492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E7E8A4-A8B3-78E0-6AB3-8F1A496EE900}"/>
              </a:ext>
            </a:extLst>
          </p:cNvPr>
          <p:cNvSpPr txBox="1"/>
          <p:nvPr/>
        </p:nvSpPr>
        <p:spPr>
          <a:xfrm>
            <a:off x="591582" y="5900595"/>
            <a:ext cx="1771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Network Point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A1267D-0059-A160-EE34-B953B550D0C2}"/>
              </a:ext>
            </a:extLst>
          </p:cNvPr>
          <p:cNvSpPr txBox="1"/>
          <p:nvPr/>
        </p:nvSpPr>
        <p:spPr>
          <a:xfrm>
            <a:off x="591581" y="6348498"/>
            <a:ext cx="1771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Power Point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413C3DEA-4302-D53C-19B0-564ED631C42A}"/>
              </a:ext>
            </a:extLst>
          </p:cNvPr>
          <p:cNvSpPr/>
          <p:nvPr/>
        </p:nvSpPr>
        <p:spPr>
          <a:xfrm>
            <a:off x="9204824" y="4483451"/>
            <a:ext cx="188862" cy="346841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BE3C6CA-D253-7EB5-EEA8-A517F347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219" y="4720730"/>
            <a:ext cx="348041" cy="34684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2083570-7E26-55F9-202B-AF592DE9C250}"/>
              </a:ext>
            </a:extLst>
          </p:cNvPr>
          <p:cNvSpPr txBox="1"/>
          <p:nvPr/>
        </p:nvSpPr>
        <p:spPr>
          <a:xfrm>
            <a:off x="9823341" y="4742270"/>
            <a:ext cx="63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65BD10F-1E62-86C2-F10F-00B7E1E2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51" y="6370989"/>
            <a:ext cx="348041" cy="34684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8A974E8-74A8-2295-5170-C639DCDE3F1B}"/>
              </a:ext>
            </a:extLst>
          </p:cNvPr>
          <p:cNvSpPr txBox="1"/>
          <p:nvPr/>
        </p:nvSpPr>
        <p:spPr>
          <a:xfrm>
            <a:off x="8007644" y="6370989"/>
            <a:ext cx="11230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1x (H)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A5812C2-0757-790A-59AD-87FF204E628D}"/>
              </a:ext>
            </a:extLst>
          </p:cNvPr>
          <p:cNvCxnSpPr>
            <a:cxnSpLocks/>
          </p:cNvCxnSpPr>
          <p:nvPr/>
        </p:nvCxnSpPr>
        <p:spPr>
          <a:xfrm>
            <a:off x="6681887" y="5743290"/>
            <a:ext cx="914464" cy="6276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6C55-0760-A184-2D78-EEE94A40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C1688B-BF32-277D-ED6D-149BEDFC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36" y="0"/>
            <a:ext cx="725149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3A0CC2-A016-41F2-0F8B-B750E72E1155}"/>
              </a:ext>
            </a:extLst>
          </p:cNvPr>
          <p:cNvSpPr txBox="1"/>
          <p:nvPr/>
        </p:nvSpPr>
        <p:spPr>
          <a:xfrm>
            <a:off x="11487807" y="3489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88F0BF-2020-6978-4B55-C8E04F5A564A}"/>
              </a:ext>
            </a:extLst>
          </p:cNvPr>
          <p:cNvSpPr txBox="1"/>
          <p:nvPr/>
        </p:nvSpPr>
        <p:spPr>
          <a:xfrm>
            <a:off x="21502" y="57502"/>
            <a:ext cx="3499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Aircon and Fan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35BF8-A9A1-B307-D1EB-483EAEE3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096" y="1355983"/>
            <a:ext cx="443164" cy="435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2676DC-72CF-DE35-1AC8-F090E2C2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47" y="2249788"/>
            <a:ext cx="443164" cy="435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A427B-4A51-E969-05F4-B71625C7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78" y="3284089"/>
            <a:ext cx="443164" cy="435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0CE3A-F1CA-A863-95DC-EC8CC1A4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6" y="4806778"/>
            <a:ext cx="352312" cy="346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5AF11-D307-8A0D-D014-BBAE9333D488}"/>
              </a:ext>
            </a:extLst>
          </p:cNvPr>
          <p:cNvSpPr txBox="1"/>
          <p:nvPr/>
        </p:nvSpPr>
        <p:spPr>
          <a:xfrm>
            <a:off x="4247648" y="5682431"/>
            <a:ext cx="14881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Wall Mounted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AF652-BEC8-E0DE-23EA-9C6FAEA5EFF8}"/>
              </a:ext>
            </a:extLst>
          </p:cNvPr>
          <p:cNvCxnSpPr>
            <a:cxnSpLocks/>
          </p:cNvCxnSpPr>
          <p:nvPr/>
        </p:nvCxnSpPr>
        <p:spPr>
          <a:xfrm flipH="1">
            <a:off x="4991707" y="5153193"/>
            <a:ext cx="661129" cy="698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9C7D61A-3706-18A2-5619-0126EB75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881" y="3719836"/>
            <a:ext cx="771710" cy="292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C6F90-FF5B-E03D-3F1C-39F238B9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61" y="3209418"/>
            <a:ext cx="771710" cy="2925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E5F85-B2BE-5BD4-EC09-CF6AEF98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18176" y="3355690"/>
            <a:ext cx="771710" cy="292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B404BE-05AB-E212-1C7C-F4499A549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82688" y="2321389"/>
            <a:ext cx="771710" cy="292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D8F0A-8478-EF9B-FAAE-3ABCAFB1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3" y="6110888"/>
            <a:ext cx="443164" cy="435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F46ED6-8972-528F-C5A2-606E46725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2" y="5621478"/>
            <a:ext cx="771710" cy="2925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F263F8-5050-249D-A820-6FC6957386FB}"/>
              </a:ext>
            </a:extLst>
          </p:cNvPr>
          <p:cNvSpPr txBox="1"/>
          <p:nvPr/>
        </p:nvSpPr>
        <p:spPr>
          <a:xfrm>
            <a:off x="1148356" y="5621478"/>
            <a:ext cx="1771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Aircon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E00AF-5855-D896-E75B-EC2EA77C487C}"/>
              </a:ext>
            </a:extLst>
          </p:cNvPr>
          <p:cNvSpPr txBox="1"/>
          <p:nvPr/>
        </p:nvSpPr>
        <p:spPr>
          <a:xfrm>
            <a:off x="1148355" y="6167701"/>
            <a:ext cx="1771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Fan</a:t>
            </a:r>
          </a:p>
        </p:txBody>
      </p:sp>
    </p:spTree>
    <p:extLst>
      <p:ext uri="{BB962C8B-B14F-4D97-AF65-F5344CB8AC3E}">
        <p14:creationId xmlns:p14="http://schemas.microsoft.com/office/powerpoint/2010/main" val="4843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85E37-3B53-1203-D8F4-AE6999BC0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5C8284-E875-CF58-8759-FA0C67D8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36" y="0"/>
            <a:ext cx="725149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D0D4B4-9DF8-6546-FF49-75565ADF0DA9}"/>
              </a:ext>
            </a:extLst>
          </p:cNvPr>
          <p:cNvSpPr txBox="1"/>
          <p:nvPr/>
        </p:nvSpPr>
        <p:spPr>
          <a:xfrm>
            <a:off x="11487807" y="3489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CC7815-81ED-71A4-1298-86DF9C681039}"/>
              </a:ext>
            </a:extLst>
          </p:cNvPr>
          <p:cNvSpPr txBox="1"/>
          <p:nvPr/>
        </p:nvSpPr>
        <p:spPr>
          <a:xfrm>
            <a:off x="21502" y="57502"/>
            <a:ext cx="3499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Lighting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523F66-2BDB-6155-0729-D5E6183C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6" y="5632302"/>
            <a:ext cx="365382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E82118-3CF7-763C-CF6D-806F5DA4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128" y="2698922"/>
            <a:ext cx="520924" cy="550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4CAAD5-13CC-05EF-39F9-BF132C28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45" y="4499915"/>
            <a:ext cx="365382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0C7EFC-2BA4-6A61-DC78-9DAE47A8C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91" y="4499915"/>
            <a:ext cx="365382" cy="3693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1BFC58-18FC-173B-E399-C3E89E41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10" y="3489434"/>
            <a:ext cx="365382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A6A110-2DA8-EB02-5AB2-771D621F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4" y="4315249"/>
            <a:ext cx="365382" cy="3693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BA8BD-6FD7-25A7-F844-9C4D798E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37" y="4315249"/>
            <a:ext cx="365382" cy="3693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DD71E15-6CBF-F408-424C-1CB70D76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29" y="2606412"/>
            <a:ext cx="365382" cy="3693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5255D3-F018-CD63-6D5E-20D96C23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96" y="2256312"/>
            <a:ext cx="365382" cy="369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2C7E71-550D-663C-3654-20090FEE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72" y="2147842"/>
            <a:ext cx="365382" cy="3693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E26F3F-EDA5-DF99-5829-9162A258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35" y="3304768"/>
            <a:ext cx="365382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D0C953-4A38-D52D-DD67-53D026A7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35" y="1467718"/>
            <a:ext cx="365382" cy="369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9E507B-5E24-B9C9-93A3-89C73AAB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063" y="5431172"/>
            <a:ext cx="365382" cy="3693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4E6D06-918E-3625-4C26-78CD1A69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66" y="3517605"/>
            <a:ext cx="36538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48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WALDY</dc:creator>
  <cp:lastModifiedBy>JOE WALDY</cp:lastModifiedBy>
  <cp:revision>5</cp:revision>
  <dcterms:created xsi:type="dcterms:W3CDTF">2025-01-02T02:37:58Z</dcterms:created>
  <dcterms:modified xsi:type="dcterms:W3CDTF">2025-01-02T06:52:06Z</dcterms:modified>
</cp:coreProperties>
</file>