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2" r:id="rId5"/>
    <p:sldId id="257" r:id="rId6"/>
    <p:sldId id="267" r:id="rId7"/>
    <p:sldId id="268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4" r:id="rId20"/>
    <p:sldId id="265" r:id="rId21"/>
    <p:sldId id="266" r:id="rId22"/>
    <p:sldId id="261" r:id="rId2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C2E63-0658-4234-9874-02E5B80FD9F4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C0BD-E02A-44CB-BBFA-EB0B27AD6D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CD158-1FDB-42E2-8073-CBF05E48AE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D73FAE-37F1-4E9F-8A86-24287AA20027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3DCAC5-BF4A-4855-83C9-EB7DDD88E3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B0DDD6-65A4-4B4B-8681-520204A7C6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0DD634-B6D1-4F98-9F8B-48FD01187D5C}"/>
              </a:ext>
            </a:extLst>
          </p:cNvPr>
          <p:cNvSpPr txBox="1"/>
          <p:nvPr/>
        </p:nvSpPr>
        <p:spPr>
          <a:xfrm>
            <a:off x="320511" y="1517715"/>
            <a:ext cx="87197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Trabalho Final Microcontroladores</a:t>
            </a:r>
          </a:p>
          <a:p>
            <a:pPr algn="ctr"/>
            <a:r>
              <a:rPr lang="pt-BR" sz="4400" b="1" dirty="0">
                <a:latin typeface="+mj-lt"/>
              </a:rPr>
              <a:t>Semáforo de Cruzamento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0BAB05-EEC8-42FA-95FF-E11E41AC0469}"/>
              </a:ext>
            </a:extLst>
          </p:cNvPr>
          <p:cNvSpPr txBox="1"/>
          <p:nvPr/>
        </p:nvSpPr>
        <p:spPr>
          <a:xfrm>
            <a:off x="1244338" y="4110087"/>
            <a:ext cx="695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	Waldyr Turquetti Gonçalves		2097842</a:t>
            </a:r>
          </a:p>
          <a:p>
            <a:r>
              <a:rPr lang="pt-BR" sz="20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3°, 6° e 8°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200E35-EE3C-48C8-A8BC-6D16C69C4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36" y="2855504"/>
            <a:ext cx="3389085" cy="21373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A57E9B4-4368-4F7E-BB80-9215C90105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7051" y="2807189"/>
            <a:ext cx="2923178" cy="24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4°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D4F28F-DC09-4C7C-9919-0B9B6E1A4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743" y="2606040"/>
            <a:ext cx="3570151" cy="27497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EEBC57-CDE1-4893-BFDB-5FD127380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3894" y="2863216"/>
            <a:ext cx="3175363" cy="24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5°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B491A3-0215-409A-9C5D-DBBA945A1A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114" y="2419042"/>
            <a:ext cx="3817257" cy="29424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C24555-AA91-4FB6-BAA6-DC4BFE393B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6743" y="2637796"/>
            <a:ext cx="3193143" cy="27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7°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BC1651-673E-4538-93C1-48D150A58E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859" y="3360058"/>
            <a:ext cx="4281713" cy="12990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F64A03-571B-477C-9BC8-4CDA649F6F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4839" y="2745903"/>
            <a:ext cx="3205389" cy="25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04E46-A7FF-438A-B5ED-EADB8A20A24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pt-BR" dirty="0"/>
              <a:t>Função Tudo Vermelho: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6DCDCB-1C63-46E1-BB86-6B821F2366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8401" y="2394857"/>
            <a:ext cx="7058932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04E46-A7FF-438A-B5ED-EADB8A20A24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6160" y="237109"/>
            <a:ext cx="7771680" cy="2386800"/>
          </a:xfrm>
        </p:spPr>
        <p:txBody>
          <a:bodyPr/>
          <a:lstStyle/>
          <a:p>
            <a:r>
              <a:rPr lang="pt-BR" dirty="0"/>
              <a:t>Função Ativa Pedestre: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C9547E-5CBC-427B-B602-DC744A1484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1030" y="1430509"/>
            <a:ext cx="4945674" cy="54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551734-D2F0-4603-92AD-9FD5F1850E6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379" y="1266189"/>
            <a:ext cx="8229240" cy="3977280"/>
          </a:xfrm>
        </p:spPr>
        <p:txBody>
          <a:bodyPr/>
          <a:lstStyle/>
          <a:p>
            <a:r>
              <a:rPr lang="pt-BR" dirty="0" err="1"/>
              <a:t>Delays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77D49B-CD20-4D22-AAAD-3310A2C9AB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0070" y="1266189"/>
            <a:ext cx="4665890" cy="54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1A0F8-C76B-4DD9-A61F-2F3BC209A4B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6184" y="663452"/>
            <a:ext cx="8229240" cy="826920"/>
          </a:xfrm>
        </p:spPr>
        <p:txBody>
          <a:bodyPr/>
          <a:lstStyle/>
          <a:p>
            <a:r>
              <a:rPr lang="pt-BR" dirty="0"/>
              <a:t>Fluxograma dos </a:t>
            </a:r>
            <a:r>
              <a:rPr lang="pt-BR" dirty="0" err="1"/>
              <a:t>Delays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77786D-2AFB-4249-AA25-5A2587F5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04" y="1490372"/>
            <a:ext cx="4582805" cy="53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9160" y="41112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Considerações Finais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9160" y="216000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Assembly:linguagem baixo nível, difícil compreensão,porem fácil manuseio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Protheus:Software Didático e de fácil compreensão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Construção da simulação:começo difícil, porem após o circuito teste se tornou intuitiva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67356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            Assembly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262440" y="252000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Algumas funcionalidades especificas bem complicadas,porem funciona de uma maneira padronizada, fazendo com que seja compreendida de maneira rapida.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A parte que realmente foi mais complicada foi na execução dos calculos de delays, pois demandava de um estudo mais detalhado sobre o ciclo de clock do microcontrolador.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CA679-B8B6-4B78-A9ED-18E2ABEC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6" y="324739"/>
            <a:ext cx="7771680" cy="2386800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01B71-BC13-42B6-A3D8-608D67E997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380" y="854874"/>
            <a:ext cx="8229240" cy="3977280"/>
          </a:xfrm>
        </p:spPr>
        <p:txBody>
          <a:bodyPr/>
          <a:lstStyle/>
          <a:p>
            <a:r>
              <a:rPr lang="pt-BR" sz="2800" dirty="0"/>
              <a:t>• Semáforo de um Cruzamento de 4 sentidos para veículos e pedestres e todos sincronizados através de </a:t>
            </a:r>
            <a:r>
              <a:rPr lang="pt-BR" sz="2800" dirty="0" err="1"/>
              <a:t>delays</a:t>
            </a:r>
            <a:r>
              <a:rPr lang="pt-BR" sz="2800" dirty="0"/>
              <a:t>. Código da aplicação feito em </a:t>
            </a:r>
            <a:r>
              <a:rPr lang="pt-BR" sz="2800" dirty="0" err="1"/>
              <a:t>assembly</a:t>
            </a:r>
            <a:r>
              <a:rPr lang="pt-BR" sz="2800" dirty="0"/>
              <a:t> e executado em um circuito simulado.</a:t>
            </a:r>
          </a:p>
        </p:txBody>
      </p:sp>
    </p:spTree>
    <p:extLst>
      <p:ext uri="{BB962C8B-B14F-4D97-AF65-F5344CB8AC3E}">
        <p14:creationId xmlns:p14="http://schemas.microsoft.com/office/powerpoint/2010/main" val="185162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80000" y="72000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Protheus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11120" y="252000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Software extremamente pratica e didático, sem muitas dificuldades e com uma vasta gama de recursos a serem utilizados.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68680" y="49356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Simulação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40000" y="214308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A execução da ideia do cruzamento foi facilmente montada ,pois se trata de algo que presenciamos diariamente.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D709-F245-4343-B9E8-7340180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55" y="490884"/>
            <a:ext cx="7771680" cy="2386800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67491-4D03-4567-A261-13DF4481F3D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8155" y="2094714"/>
            <a:ext cx="8229240" cy="3977280"/>
          </a:xfrm>
        </p:spPr>
        <p:txBody>
          <a:bodyPr/>
          <a:lstStyle/>
          <a:p>
            <a:r>
              <a:rPr lang="pt-BR" sz="2000" dirty="0"/>
              <a:t>[1] Link da </a:t>
            </a:r>
            <a:r>
              <a:rPr lang="pt-BR" sz="2000" b="1" dirty="0"/>
              <a:t>Imagem do Semáforo de Cruzamento</a:t>
            </a:r>
            <a:r>
              <a:rPr lang="pt-BR" sz="2000" dirty="0"/>
              <a:t>: https://blogs.diariodepernambuco.com.br/mobilidadeurbana/2012/11/pedestre-sem-vez-na-rua/ </a:t>
            </a:r>
          </a:p>
          <a:p>
            <a:r>
              <a:rPr lang="pt-BR" sz="2000" dirty="0"/>
              <a:t>[2] Link do </a:t>
            </a:r>
            <a:r>
              <a:rPr lang="pt-BR" sz="2000" b="1" dirty="0"/>
              <a:t>MPLAB</a:t>
            </a:r>
            <a:r>
              <a:rPr lang="pt-BR" sz="2000" dirty="0"/>
              <a:t>: </a:t>
            </a:r>
          </a:p>
          <a:p>
            <a:r>
              <a:rPr lang="pt-BR" sz="2000" dirty="0"/>
              <a:t>https://www.microchip.com/development-tools/pic-and-dspic-downloads-archive </a:t>
            </a:r>
          </a:p>
          <a:p>
            <a:r>
              <a:rPr lang="pt-BR" sz="2000" dirty="0"/>
              <a:t>[3] Link do </a:t>
            </a:r>
            <a:r>
              <a:rPr lang="pt-BR" sz="2000" b="1" dirty="0" err="1"/>
              <a:t>Proteus</a:t>
            </a:r>
            <a:r>
              <a:rPr lang="pt-BR" sz="2000" dirty="0"/>
              <a:t>: https://www.labcenter.com/downloads/ </a:t>
            </a:r>
          </a:p>
          <a:p>
            <a:r>
              <a:rPr lang="pt-BR" sz="2000" dirty="0"/>
              <a:t>[4] SOUZA, </a:t>
            </a:r>
            <a:r>
              <a:rPr lang="pt-BR" sz="2000" dirty="0" err="1"/>
              <a:t>Devid</a:t>
            </a:r>
            <a:r>
              <a:rPr lang="pt-BR" sz="2000" dirty="0"/>
              <a:t> José de. </a:t>
            </a:r>
            <a:r>
              <a:rPr lang="pt-BR" sz="2000" b="1" dirty="0"/>
              <a:t>Desbravando o PIC</a:t>
            </a:r>
            <a:r>
              <a:rPr lang="pt-BR" sz="2000" dirty="0"/>
              <a:t>. 8. ed. São Paulo: Erica, 2005. 262 p. </a:t>
            </a:r>
          </a:p>
          <a:p>
            <a:r>
              <a:rPr lang="pt-BR" sz="2000" dirty="0"/>
              <a:t>[5] MICROCHIP. </a:t>
            </a:r>
            <a:r>
              <a:rPr lang="pt-BR" sz="2000" b="1" dirty="0"/>
              <a:t>PIC16F87XA Data </a:t>
            </a:r>
            <a:r>
              <a:rPr lang="pt-BR" sz="2000" b="1" dirty="0" err="1"/>
              <a:t>Sheet</a:t>
            </a:r>
            <a:r>
              <a:rPr lang="pt-BR" sz="2000" dirty="0"/>
              <a:t>. Usa: Microchip Technology Inc., 2003. 234 p.</a:t>
            </a:r>
          </a:p>
        </p:txBody>
      </p:sp>
    </p:spTree>
    <p:extLst>
      <p:ext uri="{BB962C8B-B14F-4D97-AF65-F5344CB8AC3E}">
        <p14:creationId xmlns:p14="http://schemas.microsoft.com/office/powerpoint/2010/main" val="25444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CE01-F5FC-4D13-BECC-E311A85E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8" y="553776"/>
            <a:ext cx="7771680" cy="2101487"/>
          </a:xfrm>
        </p:spPr>
        <p:txBody>
          <a:bodyPr/>
          <a:lstStyle/>
          <a:p>
            <a:pPr algn="ctr"/>
            <a:r>
              <a:rPr lang="pt-BR" dirty="0"/>
              <a:t>Proposta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ECD83-777E-4E18-83B9-03AEAEC41B7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0362" y="2016816"/>
            <a:ext cx="8229240" cy="1528242"/>
          </a:xfrm>
        </p:spPr>
        <p:txBody>
          <a:bodyPr/>
          <a:lstStyle/>
          <a:p>
            <a:r>
              <a:rPr lang="pt-BR" sz="3200" dirty="0"/>
              <a:t>Controlar o Fluxo de Veículos e Pedestres utilizando </a:t>
            </a:r>
            <a:r>
              <a:rPr lang="pt-BR" sz="3200" dirty="0" err="1"/>
              <a:t>delays</a:t>
            </a:r>
            <a:r>
              <a:rPr lang="pt-BR" sz="32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4005C-B440-43EB-907E-79C64A51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38640" y="3429000"/>
            <a:ext cx="4266720" cy="251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1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AC52-EA66-4296-95BB-7E374F7402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360000"/>
            <a:ext cx="7771320" cy="2386440"/>
          </a:xfrm>
        </p:spPr>
        <p:txBody>
          <a:bodyPr vert="horz"/>
          <a:lstStyle/>
          <a:p>
            <a:pPr lvl="0"/>
            <a:r>
              <a:rPr lang="pt-BR"/>
              <a:t>Metodologia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1328D-DEDC-4116-BF5D-CCFA7A1C17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63080"/>
            <a:ext cx="8228880" cy="397691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Softwares usados: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Protheus Professional 8.9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MpLab 8.92</a:t>
            </a:r>
          </a:p>
          <a:p>
            <a:pPr lvl="0"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D187F9-7651-4CC7-99CE-0CF9EA17CD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0000" y="3816359"/>
            <a:ext cx="2373120" cy="176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44CE9B-699C-4EC0-AA97-7FD64921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9600">
            <a:off x="5567243" y="3590776"/>
            <a:ext cx="2163240" cy="217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E159A-40DC-4327-BC0B-C814D9F1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1" y="28191"/>
            <a:ext cx="7771680" cy="2386800"/>
          </a:xfrm>
        </p:spPr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D656A-FF70-4E9F-9552-B70B9B8870D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84871" y="1419342"/>
            <a:ext cx="8229240" cy="995649"/>
          </a:xfrm>
        </p:spPr>
        <p:txBody>
          <a:bodyPr/>
          <a:lstStyle/>
          <a:p>
            <a:r>
              <a:rPr lang="pt-BR" sz="3200" dirty="0"/>
              <a:t>Visão Geral do Circuito: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745DE1-8488-4DB4-AD68-53FA1A68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3" y="2215663"/>
            <a:ext cx="768774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3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C0ACEA-ACCB-4DF8-A3F2-5486F25D21C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35634" y="1345070"/>
            <a:ext cx="7771680" cy="1297163"/>
          </a:xfrm>
        </p:spPr>
        <p:txBody>
          <a:bodyPr/>
          <a:lstStyle/>
          <a:p>
            <a:r>
              <a:rPr lang="pt-BR" dirty="0"/>
              <a:t>Visão do PIC: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F80BBB-3135-4A51-8DFD-3837ED04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62" y="1993652"/>
            <a:ext cx="5461139" cy="39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2CA6F-C962-4FCF-B2C7-81576F6625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9702" y="1571271"/>
            <a:ext cx="7771680" cy="1058012"/>
          </a:xfrm>
        </p:spPr>
        <p:txBody>
          <a:bodyPr/>
          <a:lstStyle/>
          <a:p>
            <a:r>
              <a:rPr lang="pt-BR" dirty="0"/>
              <a:t>Visão do Semáforo: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7C24A8-B2B2-4A45-8563-8F236233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1" y="2100277"/>
            <a:ext cx="5655057" cy="39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r>
              <a:rPr lang="pt-BR" dirty="0"/>
              <a:t>1°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30" name="Imagem 15">
            <a:extLst>
              <a:ext uri="{FF2B5EF4-FFF2-40B4-BE49-F238E27FC236}">
                <a16:creationId xmlns:a16="http://schemas.microsoft.com/office/drawing/2014/main" id="{33D6E812-4AF6-400A-86D4-1F801FFA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2366740"/>
            <a:ext cx="4020458" cy="3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16">
            <a:extLst>
              <a:ext uri="{FF2B5EF4-FFF2-40B4-BE49-F238E27FC236}">
                <a16:creationId xmlns:a16="http://schemas.microsoft.com/office/drawing/2014/main" id="{92849E48-5B06-4B8C-8383-33802DA1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2366748"/>
            <a:ext cx="3970096" cy="32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AC3D-2398-46BB-8D30-B7FE9BB49B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553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2° Momento: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866E8-9283-42CA-8D4F-6D65C799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1604520"/>
            <a:ext cx="93117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661336-DCBB-47EA-BE2A-64922B00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56" y="5662170"/>
            <a:ext cx="9311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C5D5E6-F917-496E-A511-911647C2C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328745"/>
            <a:ext cx="3505200" cy="31866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17E860-3179-4F33-BBD2-F45162C082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2" y="2328745"/>
            <a:ext cx="3505200" cy="30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367</Words>
  <Application>Microsoft Office PowerPoint</Application>
  <PresentationFormat>Apresentação na tela (4:3)</PresentationFormat>
  <Paragraphs>61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StarSymbol</vt:lpstr>
      <vt:lpstr>Symbol</vt:lpstr>
      <vt:lpstr>Wingdings</vt:lpstr>
      <vt:lpstr>Office Theme</vt:lpstr>
      <vt:lpstr>Apresentação do PowerPoint</vt:lpstr>
      <vt:lpstr>Introdução</vt:lpstr>
      <vt:lpstr>Proposta</vt:lpstr>
      <vt:lpstr>Metodologia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Waldyr Turquetti</cp:lastModifiedBy>
  <cp:revision>43</cp:revision>
  <dcterms:created xsi:type="dcterms:W3CDTF">2016-02-05T12:36:21Z</dcterms:created>
  <dcterms:modified xsi:type="dcterms:W3CDTF">2021-02-06T15:30:39Z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