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4E53-DD6B-7113-90C3-A047498F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CD58-6819-67BD-223C-46DC1CE3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53BA-A4E6-A2CD-BF97-85F6B8E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3A6F-740E-E4BB-9389-9E73F82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36C9-7650-6DD1-E14E-FD313A6F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133B-7F14-DCF0-E94D-8B44EDC9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C9808-3F72-02EB-724B-8DA33E9E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684-E23D-65E8-382D-E34C17B0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D257-F356-FAE8-BA8E-D5D562C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9DE7-746D-7F3A-BB26-2324EA47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6959C-A1A5-F9B0-A069-BD86B86E4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3363-85F8-A19A-E1FB-B5DD797E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4898-140A-CFB0-5944-1C274276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3335-C8B7-540C-35B8-CBFD943D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AF90-C615-4776-EA61-70EEBABB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5B71-3F1A-3D4A-7C1C-C11E1C10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573E-EFFB-C7AD-9ADE-F084C84B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5DF1-7FC5-E105-0C0F-E89AA890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1911-4C7E-F220-1724-B3B9DA2D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E068-495C-E8D7-FFC8-F4556BC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6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9557-B132-5A83-497F-CD96CCEA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F625-ABF9-A6F9-3C11-52048191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3540-6820-6170-681B-C9B23F7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599-3C42-6546-2C0A-ABDF5C74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2CED-E3C1-C150-25FC-4AE0F46A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B487-117E-C448-6838-6AA4D4E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6D13-0E79-34AF-C5F1-840457423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FD639-E1CC-1377-40C2-3DFEA82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E669-0E37-3E91-9A5D-3CAB0A21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398B-421B-1810-9775-AD4E06DB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79D3-D6C0-A266-0CCA-BA0BE45B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8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1E89-BD5B-809A-4BF4-54DB00DE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671D-8EEE-D3CB-AF15-4215B283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756A1-8DF0-93DD-B5D4-8AB2D669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EDAEA-429F-036C-B6D1-14B387D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C19A7-D729-C80F-135C-196DA68FA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2BB5A-CC63-F066-D047-A1565FBC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B8B1-5CD3-9602-E818-14E356C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41D8-5099-A088-100D-38854DE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145C-2154-66B8-8D13-B655014E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192F4-3342-E3D9-D48B-AEBEDB6A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333C2-5193-5CC7-DCC6-6783C440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2C3B1-9F25-289D-81B1-1581E3C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7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6267-D166-8B92-0B5F-728B4BC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74A25-1E8F-413B-1E37-4B25834C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FE9F7-0CF4-E9FB-E79D-5F334FF0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8E3F-5738-5733-0BF9-2FB8BF7A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2CD0-C4E0-B685-DC88-D39C383B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C27D-0BB7-133C-825F-49B3BB01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CE61-F49C-D262-AC5B-AE25C491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D77DA-E859-3B45-CBFD-CE5AA0B2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77503-769E-896D-8AFF-0E89FB92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3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DD81-9878-3086-9B62-93D19392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E76C8-157C-CFEE-D33E-536D93A30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22C87-9367-788E-E049-029DB628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1BAB-0056-F611-20D8-D7CE44C0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8C97-AF02-56E1-D45A-9674A63F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AF94-86E3-5300-D191-34049EB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7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3BE4-C2A9-BD5B-7E9D-B89DDE2E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69A-0472-D1CF-2BD4-A8934DF3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D0CA-B05A-3A20-D67C-76CF6346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4148-6ED3-4BFA-BAFB-A467B74C05DB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74BB-8BE6-8A7B-D94A-B61CB1B8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BABC-72CA-6ACD-1D39-9B6C04B3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3226-02F2-40CA-AAD7-0799095D8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BF66688-D958-C946-5DC3-3DC283F6647E}"/>
              </a:ext>
            </a:extLst>
          </p:cNvPr>
          <p:cNvSpPr/>
          <p:nvPr/>
        </p:nvSpPr>
        <p:spPr>
          <a:xfrm>
            <a:off x="10539756" y="1330036"/>
            <a:ext cx="678582" cy="4303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CFE84-5430-DF6F-E549-5BE9F5A7AC3D}"/>
              </a:ext>
            </a:extLst>
          </p:cNvPr>
          <p:cNvSpPr txBox="1"/>
          <p:nvPr/>
        </p:nvSpPr>
        <p:spPr>
          <a:xfrm>
            <a:off x="10557164" y="1920165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130C4-5DAA-1E28-36AB-B8678D2138AB}"/>
              </a:ext>
            </a:extLst>
          </p:cNvPr>
          <p:cNvSpPr txBox="1"/>
          <p:nvPr/>
        </p:nvSpPr>
        <p:spPr>
          <a:xfrm>
            <a:off x="10557164" y="1223976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50E5-642F-C904-25BC-7AE8095FF253}"/>
              </a:ext>
            </a:extLst>
          </p:cNvPr>
          <p:cNvSpPr txBox="1"/>
          <p:nvPr/>
        </p:nvSpPr>
        <p:spPr>
          <a:xfrm>
            <a:off x="10557164" y="2613490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9A5EB-A9D5-DA6B-E066-BC6AC5DDCFB3}"/>
              </a:ext>
            </a:extLst>
          </p:cNvPr>
          <p:cNvSpPr txBox="1"/>
          <p:nvPr/>
        </p:nvSpPr>
        <p:spPr>
          <a:xfrm>
            <a:off x="10557164" y="3299291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5D32-6C49-C2F3-0CCD-E6F4A25A343A}"/>
              </a:ext>
            </a:extLst>
          </p:cNvPr>
          <p:cNvSpPr txBox="1"/>
          <p:nvPr/>
        </p:nvSpPr>
        <p:spPr>
          <a:xfrm>
            <a:off x="10557164" y="3984735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346EB-56F8-AE2C-CE91-28149B9B8EB5}"/>
              </a:ext>
            </a:extLst>
          </p:cNvPr>
          <p:cNvSpPr/>
          <p:nvPr/>
        </p:nvSpPr>
        <p:spPr>
          <a:xfrm>
            <a:off x="3363573" y="1330036"/>
            <a:ext cx="5977855" cy="4303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87F76-5BB5-D367-0BDF-897C9FBD7AC4}"/>
              </a:ext>
            </a:extLst>
          </p:cNvPr>
          <p:cNvGrpSpPr/>
          <p:nvPr/>
        </p:nvGrpSpPr>
        <p:grpSpPr>
          <a:xfrm>
            <a:off x="754488" y="2767905"/>
            <a:ext cx="452003" cy="278999"/>
            <a:chOff x="815688" y="2842091"/>
            <a:chExt cx="1356012" cy="914400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458B416-AB29-AB97-78FD-1877C55C922C}"/>
                </a:ext>
              </a:extLst>
            </p:cNvPr>
            <p:cNvCxnSpPr/>
            <p:nvPr/>
          </p:nvCxnSpPr>
          <p:spPr>
            <a:xfrm>
              <a:off x="1257300" y="2842091"/>
              <a:ext cx="914400" cy="914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EB292B6-F5EA-74C6-A8E6-8EB3B3335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688" y="2842091"/>
              <a:ext cx="914400" cy="914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65A363C-A3D9-B635-2148-C871EAA3F4A6}"/>
              </a:ext>
            </a:extLst>
          </p:cNvPr>
          <p:cNvSpPr/>
          <p:nvPr/>
        </p:nvSpPr>
        <p:spPr>
          <a:xfrm>
            <a:off x="3661064" y="2624659"/>
            <a:ext cx="1579418" cy="107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64F173-62C7-4966-5B83-29534D4B4E43}"/>
              </a:ext>
            </a:extLst>
          </p:cNvPr>
          <p:cNvSpPr/>
          <p:nvPr/>
        </p:nvSpPr>
        <p:spPr>
          <a:xfrm>
            <a:off x="5950528" y="1985197"/>
            <a:ext cx="1579418" cy="107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3CC5D3-FF2E-103D-3271-4BD365799572}"/>
              </a:ext>
            </a:extLst>
          </p:cNvPr>
          <p:cNvSpPr/>
          <p:nvPr/>
        </p:nvSpPr>
        <p:spPr>
          <a:xfrm>
            <a:off x="7051964" y="3564082"/>
            <a:ext cx="1579418" cy="107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0AB866-B04B-B9E3-9C74-4FCB3A284E3C}"/>
              </a:ext>
            </a:extLst>
          </p:cNvPr>
          <p:cNvSpPr/>
          <p:nvPr/>
        </p:nvSpPr>
        <p:spPr>
          <a:xfrm>
            <a:off x="3082050" y="2514600"/>
            <a:ext cx="914400" cy="914400"/>
          </a:xfrm>
          <a:prstGeom prst="arc">
            <a:avLst>
              <a:gd name="adj1" fmla="val 16200000"/>
              <a:gd name="adj2" fmla="val 19825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6507E38-C032-839B-4B17-4869DAC756F3}"/>
              </a:ext>
            </a:extLst>
          </p:cNvPr>
          <p:cNvCxnSpPr>
            <a:stCxn id="15" idx="7"/>
            <a:endCxn id="16" idx="2"/>
          </p:cNvCxnSpPr>
          <p:nvPr/>
        </p:nvCxnSpPr>
        <p:spPr>
          <a:xfrm rot="5400000" flipH="1" flipV="1">
            <a:off x="5349322" y="2180190"/>
            <a:ext cx="261067" cy="941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2E86D0-F073-084C-6077-568E9182C715}"/>
              </a:ext>
            </a:extLst>
          </p:cNvPr>
          <p:cNvCxnSpPr>
            <a:stCxn id="16" idx="6"/>
            <a:endCxn id="17" idx="7"/>
          </p:cNvCxnSpPr>
          <p:nvPr/>
        </p:nvCxnSpPr>
        <p:spPr>
          <a:xfrm>
            <a:off x="7529946" y="2520329"/>
            <a:ext cx="870136" cy="1200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0ED3814-38C2-9C48-611B-A26BA5EEA03E}"/>
              </a:ext>
            </a:extLst>
          </p:cNvPr>
          <p:cNvCxnSpPr>
            <a:stCxn id="17" idx="2"/>
            <a:endCxn id="16" idx="4"/>
          </p:cNvCxnSpPr>
          <p:nvPr/>
        </p:nvCxnSpPr>
        <p:spPr>
          <a:xfrm rot="10800000">
            <a:off x="6740238" y="3055462"/>
            <a:ext cx="311727" cy="104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F45EB83-7BD8-24A0-A557-441E6530AA35}"/>
              </a:ext>
            </a:extLst>
          </p:cNvPr>
          <p:cNvCxnSpPr>
            <a:cxnSpLocks/>
            <a:stCxn id="16" idx="0"/>
            <a:endCxn id="16" idx="7"/>
          </p:cNvCxnSpPr>
          <p:nvPr/>
        </p:nvCxnSpPr>
        <p:spPr>
          <a:xfrm rot="16200000" flipH="1">
            <a:off x="6941072" y="1784361"/>
            <a:ext cx="156737" cy="558409"/>
          </a:xfrm>
          <a:prstGeom prst="curvedConnector3">
            <a:avLst>
              <a:gd name="adj1" fmla="val -22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4C3BB3F-59CE-B0A4-54A3-A3B2164FFFEF}"/>
              </a:ext>
            </a:extLst>
          </p:cNvPr>
          <p:cNvCxnSpPr>
            <a:stCxn id="17" idx="5"/>
            <a:endCxn id="17" idx="6"/>
          </p:cNvCxnSpPr>
          <p:nvPr/>
        </p:nvCxnSpPr>
        <p:spPr>
          <a:xfrm rot="5400000" flipH="1" flipV="1">
            <a:off x="8326534" y="4172762"/>
            <a:ext cx="378395" cy="231300"/>
          </a:xfrm>
          <a:prstGeom prst="curvedConnector4">
            <a:avLst>
              <a:gd name="adj1" fmla="val -101835"/>
              <a:gd name="adj2" fmla="val 274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E9DFBB-CB65-0DBE-1A55-D608DE3DD124}"/>
              </a:ext>
            </a:extLst>
          </p:cNvPr>
          <p:cNvSpPr txBox="1"/>
          <p:nvPr/>
        </p:nvSpPr>
        <p:spPr>
          <a:xfrm>
            <a:off x="4008661" y="2596731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A7253D-AAE2-3504-F8FB-74AFB746F4E5}"/>
              </a:ext>
            </a:extLst>
          </p:cNvPr>
          <p:cNvSpPr txBox="1"/>
          <p:nvPr/>
        </p:nvSpPr>
        <p:spPr>
          <a:xfrm>
            <a:off x="6317378" y="1920165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827D3A-CC3B-3654-1C2B-60C594FB7A47}"/>
              </a:ext>
            </a:extLst>
          </p:cNvPr>
          <p:cNvSpPr txBox="1"/>
          <p:nvPr/>
        </p:nvSpPr>
        <p:spPr>
          <a:xfrm>
            <a:off x="7424261" y="3510257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ew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A5FCDB-FE27-2667-1D1C-841EDAB60FC9}"/>
              </a:ext>
            </a:extLst>
          </p:cNvPr>
          <p:cNvSpPr txBox="1"/>
          <p:nvPr/>
        </p:nvSpPr>
        <p:spPr>
          <a:xfrm>
            <a:off x="3996450" y="3140925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E58067-8D65-ACF1-A138-EC8555B3B9AA}"/>
              </a:ext>
            </a:extLst>
          </p:cNvPr>
          <p:cNvSpPr txBox="1"/>
          <p:nvPr/>
        </p:nvSpPr>
        <p:spPr>
          <a:xfrm>
            <a:off x="6348847" y="2514600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E21492-18D5-AC9D-76D9-E78E3C3D27DA}"/>
              </a:ext>
            </a:extLst>
          </p:cNvPr>
          <p:cNvSpPr txBox="1"/>
          <p:nvPr/>
        </p:nvSpPr>
        <p:spPr>
          <a:xfrm>
            <a:off x="7424261" y="4130288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st2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0FD054B-2E3C-2D4F-49CF-41A855DA18CB}"/>
              </a:ext>
            </a:extLst>
          </p:cNvPr>
          <p:cNvCxnSpPr>
            <a:stCxn id="15" idx="5"/>
            <a:endCxn id="15" idx="4"/>
          </p:cNvCxnSpPr>
          <p:nvPr/>
        </p:nvCxnSpPr>
        <p:spPr>
          <a:xfrm rot="5400000">
            <a:off x="4651610" y="3337350"/>
            <a:ext cx="156737" cy="558409"/>
          </a:xfrm>
          <a:prstGeom prst="curvedConnector3">
            <a:avLst>
              <a:gd name="adj1" fmla="val 39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F05F85-1377-77AA-E0AC-DA370568C699}"/>
              </a:ext>
            </a:extLst>
          </p:cNvPr>
          <p:cNvSpPr txBox="1"/>
          <p:nvPr/>
        </p:nvSpPr>
        <p:spPr>
          <a:xfrm>
            <a:off x="3793445" y="4076020"/>
            <a:ext cx="17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&lt; tr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CADCDA-D8A0-A641-8AFC-0DFDC8740D40}"/>
              </a:ext>
            </a:extLst>
          </p:cNvPr>
          <p:cNvSpPr txBox="1"/>
          <p:nvPr/>
        </p:nvSpPr>
        <p:spPr>
          <a:xfrm>
            <a:off x="4842703" y="1969062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&gt;= tr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C4651B-80F8-DF01-B033-31806370BC3F}"/>
              </a:ext>
            </a:extLst>
          </p:cNvPr>
          <p:cNvSpPr txBox="1"/>
          <p:nvPr/>
        </p:nvSpPr>
        <p:spPr>
          <a:xfrm>
            <a:off x="8087352" y="2529074"/>
            <a:ext cx="95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&gt;= 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89985-F55D-F943-A5EE-3B52A6DED647}"/>
              </a:ext>
            </a:extLst>
          </p:cNvPr>
          <p:cNvSpPr txBox="1"/>
          <p:nvPr/>
        </p:nvSpPr>
        <p:spPr>
          <a:xfrm>
            <a:off x="7051964" y="1392847"/>
            <a:ext cx="114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&lt; t1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813F2E-7815-C1F3-CF30-CAF9BD0435C8}"/>
              </a:ext>
            </a:extLst>
          </p:cNvPr>
          <p:cNvSpPr txBox="1"/>
          <p:nvPr/>
        </p:nvSpPr>
        <p:spPr>
          <a:xfrm>
            <a:off x="7485641" y="4688353"/>
            <a:ext cx="114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&lt; 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3FD5B-2A8F-3C7B-3823-331521606920}"/>
              </a:ext>
            </a:extLst>
          </p:cNvPr>
          <p:cNvSpPr txBox="1"/>
          <p:nvPr/>
        </p:nvSpPr>
        <p:spPr>
          <a:xfrm>
            <a:off x="5632810" y="3503190"/>
            <a:ext cx="125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timer &gt;= t2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10165-4521-C8DC-5C09-555AFE0F368C}"/>
              </a:ext>
            </a:extLst>
          </p:cNvPr>
          <p:cNvSpPr txBox="1"/>
          <p:nvPr/>
        </p:nvSpPr>
        <p:spPr>
          <a:xfrm>
            <a:off x="174259" y="2568636"/>
            <a:ext cx="62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 MHz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243811-3FAE-BBCF-FB6E-0C8CD89C75C9}"/>
              </a:ext>
            </a:extLst>
          </p:cNvPr>
          <p:cNvSpPr txBox="1"/>
          <p:nvPr/>
        </p:nvSpPr>
        <p:spPr>
          <a:xfrm>
            <a:off x="517823" y="34749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220A0B-D06B-02D9-7587-9C87CD414897}"/>
              </a:ext>
            </a:extLst>
          </p:cNvPr>
          <p:cNvCxnSpPr/>
          <p:nvPr/>
        </p:nvCxnSpPr>
        <p:spPr>
          <a:xfrm>
            <a:off x="1340810" y="2891801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678923-1FC9-36E1-A746-8AA07DAD997E}"/>
              </a:ext>
            </a:extLst>
          </p:cNvPr>
          <p:cNvCxnSpPr/>
          <p:nvPr/>
        </p:nvCxnSpPr>
        <p:spPr>
          <a:xfrm>
            <a:off x="1340810" y="3699718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9B526E7-1D7F-B571-E4E6-DD992B392177}"/>
              </a:ext>
            </a:extLst>
          </p:cNvPr>
          <p:cNvSpPr txBox="1"/>
          <p:nvPr/>
        </p:nvSpPr>
        <p:spPr>
          <a:xfrm>
            <a:off x="3238207" y="1015443"/>
            <a:ext cx="8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tlc1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879C46-548F-A21A-793F-0A6977B22CC0}"/>
              </a:ext>
            </a:extLst>
          </p:cNvPr>
          <p:cNvSpPr txBox="1"/>
          <p:nvPr/>
        </p:nvSpPr>
        <p:spPr>
          <a:xfrm>
            <a:off x="10025743" y="97445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HEX5 – HEX0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8E9AEB3-9533-3AE2-C6ED-EF0735B94453}"/>
              </a:ext>
            </a:extLst>
          </p:cNvPr>
          <p:cNvGrpSpPr/>
          <p:nvPr/>
        </p:nvGrpSpPr>
        <p:grpSpPr>
          <a:xfrm>
            <a:off x="9341428" y="3574408"/>
            <a:ext cx="1198327" cy="467696"/>
            <a:chOff x="9341428" y="2841065"/>
            <a:chExt cx="1198327" cy="467696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89B8A2-35BE-0D38-91A2-29CF07F89EEB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A8BE4F-1769-7728-72D3-05B529D376F0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23CB68-5F74-E1CF-502F-C011318DB534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F55E8AF-3CC5-94C1-A31F-0877E2FAB04C}"/>
              </a:ext>
            </a:extLst>
          </p:cNvPr>
          <p:cNvGrpSpPr/>
          <p:nvPr/>
        </p:nvGrpSpPr>
        <p:grpSpPr>
          <a:xfrm>
            <a:off x="9341428" y="4246042"/>
            <a:ext cx="1198327" cy="467696"/>
            <a:chOff x="9341428" y="2841065"/>
            <a:chExt cx="1198327" cy="46769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7F6D317-30A7-6814-32CB-EF173F6D0658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1B9565-14E6-8A3B-EDB7-203231967C74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5197D45-8270-C03F-A4CD-2967E66E0D18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16F077-B4EA-EEF5-433F-EC13981C3335}"/>
              </a:ext>
            </a:extLst>
          </p:cNvPr>
          <p:cNvGrpSpPr/>
          <p:nvPr/>
        </p:nvGrpSpPr>
        <p:grpSpPr>
          <a:xfrm>
            <a:off x="9341428" y="1501366"/>
            <a:ext cx="1198327" cy="467696"/>
            <a:chOff x="9341428" y="2841065"/>
            <a:chExt cx="1198327" cy="46769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EA17295-7BD2-9292-D796-CEAC4132BDC0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50C4818-F6F1-4DF7-66B9-5E9EF66D700F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9B8CB7-F691-4FFD-EB14-F0F13C864AA2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E65C3DA-BFCB-AD87-56AF-C0D6087BB6A2}"/>
              </a:ext>
            </a:extLst>
          </p:cNvPr>
          <p:cNvGrpSpPr/>
          <p:nvPr/>
        </p:nvGrpSpPr>
        <p:grpSpPr>
          <a:xfrm>
            <a:off x="9341428" y="2188037"/>
            <a:ext cx="1198327" cy="467696"/>
            <a:chOff x="9341428" y="2841065"/>
            <a:chExt cx="1198327" cy="46769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754D9DA-D514-9094-464E-3276589E1531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099219-AB87-95D1-BDFA-397E36862DFB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8BBD37-BACC-8D7C-4555-F43AE7EB0221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867179A-1DB8-BB8F-2BF3-61BCE206A4EF}"/>
              </a:ext>
            </a:extLst>
          </p:cNvPr>
          <p:cNvSpPr txBox="1"/>
          <p:nvPr/>
        </p:nvSpPr>
        <p:spPr>
          <a:xfrm>
            <a:off x="8968295" y="1550833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8E5392-106F-6826-FC79-29C32C3A8B4A}"/>
              </a:ext>
            </a:extLst>
          </p:cNvPr>
          <p:cNvSpPr txBox="1"/>
          <p:nvPr/>
        </p:nvSpPr>
        <p:spPr>
          <a:xfrm>
            <a:off x="8968295" y="2257840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25CC20-07E9-A768-078E-42F7BB6C3B7C}"/>
              </a:ext>
            </a:extLst>
          </p:cNvPr>
          <p:cNvSpPr txBox="1"/>
          <p:nvPr/>
        </p:nvSpPr>
        <p:spPr>
          <a:xfrm>
            <a:off x="8968295" y="2933594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ED8001-EEB0-0B63-553B-4073CF515155}"/>
              </a:ext>
            </a:extLst>
          </p:cNvPr>
          <p:cNvSpPr txBox="1"/>
          <p:nvPr/>
        </p:nvSpPr>
        <p:spPr>
          <a:xfrm>
            <a:off x="8968295" y="3621836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A233E8-F8BE-279B-1288-4278D2F24EF1}"/>
              </a:ext>
            </a:extLst>
          </p:cNvPr>
          <p:cNvSpPr txBox="1"/>
          <p:nvPr/>
        </p:nvSpPr>
        <p:spPr>
          <a:xfrm>
            <a:off x="8968295" y="4288412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779AAC-4B84-B2D4-CAF3-F5DF441F1C0F}"/>
              </a:ext>
            </a:extLst>
          </p:cNvPr>
          <p:cNvSpPr txBox="1"/>
          <p:nvPr/>
        </p:nvSpPr>
        <p:spPr>
          <a:xfrm>
            <a:off x="10557164" y="4646466"/>
            <a:ext cx="65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i="1" dirty="0">
                <a:latin typeface="DS-Digital" pitchFamily="2" charset="0"/>
              </a:rPr>
              <a:t>8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6DA444-FBD5-5C49-95A8-B5122F3F737C}"/>
              </a:ext>
            </a:extLst>
          </p:cNvPr>
          <p:cNvGrpSpPr/>
          <p:nvPr/>
        </p:nvGrpSpPr>
        <p:grpSpPr>
          <a:xfrm>
            <a:off x="9341428" y="2879251"/>
            <a:ext cx="1198327" cy="467696"/>
            <a:chOff x="9341428" y="2841065"/>
            <a:chExt cx="1198327" cy="46769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8C901BD-9733-43E6-4E4C-5EBCE1803511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39F358-D29A-A724-4B8C-C237D6306DCA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B30D79-05BC-F6E8-131F-CBD54D22D5CF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41F757D-9C3C-BE80-8C74-BC0B28DE4048}"/>
              </a:ext>
            </a:extLst>
          </p:cNvPr>
          <p:cNvGrpSpPr/>
          <p:nvPr/>
        </p:nvGrpSpPr>
        <p:grpSpPr>
          <a:xfrm>
            <a:off x="9341428" y="4933241"/>
            <a:ext cx="1198327" cy="467696"/>
            <a:chOff x="9341428" y="2841065"/>
            <a:chExt cx="1198327" cy="467696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6531681-D258-5753-7A9E-B8517D69BE6A}"/>
                </a:ext>
              </a:extLst>
            </p:cNvPr>
            <p:cNvCxnSpPr/>
            <p:nvPr/>
          </p:nvCxnSpPr>
          <p:spPr>
            <a:xfrm>
              <a:off x="9341428" y="3210791"/>
              <a:ext cx="119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35E1310-5135-1264-A6DA-A9BE016AFB9E}"/>
                </a:ext>
              </a:extLst>
            </p:cNvPr>
            <p:cNvSpPr txBox="1"/>
            <p:nvPr/>
          </p:nvSpPr>
          <p:spPr>
            <a:xfrm>
              <a:off x="9666117" y="2841065"/>
              <a:ext cx="6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7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14F6B0-1A8B-56B8-677A-377E0F040A8A}"/>
                </a:ext>
              </a:extLst>
            </p:cNvPr>
            <p:cNvCxnSpPr/>
            <p:nvPr/>
          </p:nvCxnSpPr>
          <p:spPr>
            <a:xfrm flipV="1">
              <a:off x="9881529" y="3112819"/>
              <a:ext cx="195942" cy="1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4838A29-67F8-1FD7-6DBE-4C818EE96812}"/>
              </a:ext>
            </a:extLst>
          </p:cNvPr>
          <p:cNvSpPr txBox="1"/>
          <p:nvPr/>
        </p:nvSpPr>
        <p:spPr>
          <a:xfrm>
            <a:off x="8968295" y="5000398"/>
            <a:ext cx="7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HEX0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136140-4E49-93C3-DCED-5D09114CA74F}"/>
              </a:ext>
            </a:extLst>
          </p:cNvPr>
          <p:cNvSpPr txBox="1"/>
          <p:nvPr/>
        </p:nvSpPr>
        <p:spPr>
          <a:xfrm>
            <a:off x="2309888" y="2856094"/>
            <a:ext cx="13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clk_50MHz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9FC16-33ED-F63D-A9C5-B8E1F67A5F19}"/>
              </a:ext>
            </a:extLst>
          </p:cNvPr>
          <p:cNvSpPr txBox="1"/>
          <p:nvPr/>
        </p:nvSpPr>
        <p:spPr>
          <a:xfrm>
            <a:off x="2902259" y="36803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rst</a:t>
            </a:r>
            <a:endParaRPr lang="en-GB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7E6576-BAC7-B208-1323-AA39635E6EB1}"/>
              </a:ext>
            </a:extLst>
          </p:cNvPr>
          <p:cNvSpPr txBox="1"/>
          <p:nvPr/>
        </p:nvSpPr>
        <p:spPr>
          <a:xfrm>
            <a:off x="191981" y="4873019"/>
            <a:ext cx="173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GB" dirty="0"/>
              <a:t>Let	tr = 2 secs</a:t>
            </a:r>
          </a:p>
          <a:p>
            <a:pPr>
              <a:tabLst>
                <a:tab pos="457200" algn="l"/>
              </a:tabLst>
            </a:pPr>
            <a:r>
              <a:rPr lang="en-GB" dirty="0"/>
              <a:t>	t1 = 5 secs</a:t>
            </a:r>
          </a:p>
          <a:p>
            <a:pPr>
              <a:tabLst>
                <a:tab pos="457200" algn="l"/>
              </a:tabLst>
            </a:pPr>
            <a:r>
              <a:rPr lang="en-GB" dirty="0"/>
              <a:t>	t2 = 4 secs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CE1636-9C65-784D-6C95-54CB83396B38}"/>
              </a:ext>
            </a:extLst>
          </p:cNvPr>
          <p:cNvSpPr txBox="1"/>
          <p:nvPr/>
        </p:nvSpPr>
        <p:spPr>
          <a:xfrm>
            <a:off x="2993738" y="268217"/>
            <a:ext cx="671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Traffic 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356304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DS-Digital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Olawale Babatunde Akinwale</dc:creator>
  <cp:lastModifiedBy>Olawale Babatunde Akinwale</cp:lastModifiedBy>
  <cp:revision>15</cp:revision>
  <dcterms:created xsi:type="dcterms:W3CDTF">2023-06-15T10:58:54Z</dcterms:created>
  <dcterms:modified xsi:type="dcterms:W3CDTF">2023-06-15T13:14:52Z</dcterms:modified>
</cp:coreProperties>
</file>