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EA43C31-0AB7-4AE3-AE1E-3BF1FFEB095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7BDD8F5-7251-4185-AD85-A7E9E8EEF6B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8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3C31-0AB7-4AE3-AE1E-3BF1FFEB095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D8F5-7251-4185-AD85-A7E9E8EEF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15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3C31-0AB7-4AE3-AE1E-3BF1FFEB095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D8F5-7251-4185-AD85-A7E9E8EEF6B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10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3C31-0AB7-4AE3-AE1E-3BF1FFEB095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D8F5-7251-4185-AD85-A7E9E8EEF6B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59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3C31-0AB7-4AE3-AE1E-3BF1FFEB095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D8F5-7251-4185-AD85-A7E9E8EEF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863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3C31-0AB7-4AE3-AE1E-3BF1FFEB095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D8F5-7251-4185-AD85-A7E9E8EEF6B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43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3C31-0AB7-4AE3-AE1E-3BF1FFEB095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D8F5-7251-4185-AD85-A7E9E8EEF6B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08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3C31-0AB7-4AE3-AE1E-3BF1FFEB095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D8F5-7251-4185-AD85-A7E9E8EEF6B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424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3C31-0AB7-4AE3-AE1E-3BF1FFEB095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D8F5-7251-4185-AD85-A7E9E8EEF6B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8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3C31-0AB7-4AE3-AE1E-3BF1FFEB095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D8F5-7251-4185-AD85-A7E9E8EEF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50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3C31-0AB7-4AE3-AE1E-3BF1FFEB095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D8F5-7251-4185-AD85-A7E9E8EEF6B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0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3C31-0AB7-4AE3-AE1E-3BF1FFEB095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D8F5-7251-4185-AD85-A7E9E8EEF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35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3C31-0AB7-4AE3-AE1E-3BF1FFEB095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D8F5-7251-4185-AD85-A7E9E8EEF6BB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9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3C31-0AB7-4AE3-AE1E-3BF1FFEB095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D8F5-7251-4185-AD85-A7E9E8EEF6B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1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3C31-0AB7-4AE3-AE1E-3BF1FFEB095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D8F5-7251-4185-AD85-A7E9E8EEF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87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3C31-0AB7-4AE3-AE1E-3BF1FFEB095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D8F5-7251-4185-AD85-A7E9E8EEF6B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94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3C31-0AB7-4AE3-AE1E-3BF1FFEB095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D8F5-7251-4185-AD85-A7E9E8EEF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68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A43C31-0AB7-4AE3-AE1E-3BF1FFEB0958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BDD8F5-7251-4185-AD85-A7E9E8EEF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4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3A56-A843-1335-EC05-2EEE60A75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Streamline Logistics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DFE95-539A-A4E9-C179-FEE54642A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Optimising Operational Efficiency</a:t>
            </a:r>
          </a:p>
        </p:txBody>
      </p:sp>
    </p:spTree>
    <p:extLst>
      <p:ext uri="{BB962C8B-B14F-4D97-AF65-F5344CB8AC3E}">
        <p14:creationId xmlns:p14="http://schemas.microsoft.com/office/powerpoint/2010/main" val="61028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E3B6-4ED7-4F22-1056-EEE4CA18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438BF-5930-2C10-2D93-99962876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3C4043"/>
                </a:solidFill>
                <a:effectLst/>
                <a:latin typeface="Candara" panose="020E0502030303020204" pitchFamily="34" charset="0"/>
              </a:rPr>
              <a:t> The project aims to eliminate backlogs and enhance operational efficiency through the development of an Excel-based interactive dashboard. This dashboard will offer comprehensive visibility into the order fulfilment process, enable better resource allocation, monitor order progress, and reduce operational delays and costs. </a:t>
            </a:r>
            <a:br>
              <a:rPr lang="en-GB" sz="2000" b="0" i="0" dirty="0">
                <a:solidFill>
                  <a:srgbClr val="3C4043"/>
                </a:solidFill>
                <a:effectLst/>
                <a:latin typeface="Candara" panose="020E0502030303020204" pitchFamily="34" charset="0"/>
              </a:rPr>
            </a:br>
            <a:br>
              <a:rPr lang="en-GB" sz="2000" b="0" i="0" dirty="0">
                <a:solidFill>
                  <a:srgbClr val="3C4043"/>
                </a:solidFill>
                <a:effectLst/>
                <a:latin typeface="Candara" panose="020E0502030303020204" pitchFamily="34" charset="0"/>
              </a:rPr>
            </a:br>
            <a:r>
              <a:rPr lang="en-GB" sz="2000" b="0" i="0" dirty="0">
                <a:solidFill>
                  <a:srgbClr val="3C4043"/>
                </a:solidFill>
                <a:effectLst/>
                <a:latin typeface="Candara" panose="020E0502030303020204" pitchFamily="34" charset="0"/>
              </a:rPr>
              <a:t>The initiative is vital for maintaining customer satisfaction, improving communication, and safeguarding the company’s reputation as an industry leader.</a:t>
            </a:r>
            <a:endParaRPr lang="en-GB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27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9B51-1B0A-F915-52BC-F2C133F7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700BC-0F2B-DC7A-085D-C68C3DD0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Order Completion Rate: At a staggering 18.8% rate, stream line has a lot to cover to meet up with standards.</a:t>
            </a:r>
          </a:p>
          <a:p>
            <a:r>
              <a:rPr lang="en-GB" dirty="0"/>
              <a:t>Average Delay Time: At 152 mins, that’s more than 2.5 hours!</a:t>
            </a:r>
            <a:br>
              <a:rPr lang="en-GB" dirty="0"/>
            </a:br>
            <a:endParaRPr lang="en-GB" dirty="0"/>
          </a:p>
          <a:p>
            <a:r>
              <a:rPr lang="en-GB" dirty="0"/>
              <a:t>Average Delay Impact: At an average of 20 mins per order, the company should look for ways to reduce this.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52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1297-8B46-8975-3F53-A4352A6E6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710" y="2452255"/>
            <a:ext cx="9601196" cy="2109354"/>
          </a:xfrm>
        </p:spPr>
        <p:txBody>
          <a:bodyPr/>
          <a:lstStyle/>
          <a:p>
            <a:r>
              <a:rPr lang="en-GB" dirty="0"/>
              <a:t>Customer Satisfaction score: At 48%, the customer are clearly not pleased with the services rendered. </a:t>
            </a:r>
          </a:p>
          <a:p>
            <a:r>
              <a:rPr lang="en-GB" dirty="0"/>
              <a:t>Back log rate: 1/3 of the orders have a backlog. </a:t>
            </a:r>
          </a:p>
        </p:txBody>
      </p:sp>
    </p:spTree>
    <p:extLst>
      <p:ext uri="{BB962C8B-B14F-4D97-AF65-F5344CB8AC3E}">
        <p14:creationId xmlns:p14="http://schemas.microsoft.com/office/powerpoint/2010/main" val="21147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2ADD-94D4-7EFC-D34C-93EC7767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b="1" dirty="0"/>
              <a:t>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5D03-7416-560D-7C0D-E8858640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Route 3 has the highest average delays by delay.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We need more data/insight to understand why this is. How many vans/trucks/bikes does the business have?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What are the distance between these routes? 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13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491B-3639-084D-368B-A2F7CDAB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b="1" dirty="0"/>
              <a:t>Location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6AED1-A6CB-57A4-B89D-E5797545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City B has the highest number of orders/deliveries to be made. </a:t>
            </a:r>
          </a:p>
          <a:p>
            <a:r>
              <a:rPr lang="en-GB" dirty="0"/>
              <a:t>How many of the resources are being dedicated to this route? </a:t>
            </a:r>
          </a:p>
          <a:p>
            <a:r>
              <a:rPr lang="en-GB" dirty="0"/>
              <a:t>Can we conveniently allocate more resources to this location? 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66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29C5-7498-995C-95FF-78013A5D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Action Points/Recommendations: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29AD-815A-EE31-7BC4-20880ACEE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Allocating more resources to locations with high demands</a:t>
            </a:r>
          </a:p>
          <a:p>
            <a:r>
              <a:rPr lang="en-GB" dirty="0"/>
              <a:t>Re-routing the vehicles used for delivering orders such that bikes &amp; van service the low orders areas and vans &amp; truck service the areas with more orders.</a:t>
            </a:r>
          </a:p>
        </p:txBody>
      </p:sp>
    </p:spTree>
    <p:extLst>
      <p:ext uri="{BB962C8B-B14F-4D97-AF65-F5344CB8AC3E}">
        <p14:creationId xmlns:p14="http://schemas.microsoft.com/office/powerpoint/2010/main" val="1215853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</TotalTime>
  <Words>303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Candara</vt:lpstr>
      <vt:lpstr>Garamond</vt:lpstr>
      <vt:lpstr>Organic</vt:lpstr>
      <vt:lpstr>Streamline Logistics Solutions</vt:lpstr>
      <vt:lpstr>Objectives</vt:lpstr>
      <vt:lpstr>KPIs</vt:lpstr>
      <vt:lpstr>PowerPoint Presentation</vt:lpstr>
      <vt:lpstr> Route</vt:lpstr>
      <vt:lpstr> Location</vt:lpstr>
      <vt:lpstr>Action Points/Recommendations: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adeniyi olawale</dc:creator>
  <cp:lastModifiedBy>adeniyi olawale</cp:lastModifiedBy>
  <cp:revision>2</cp:revision>
  <dcterms:created xsi:type="dcterms:W3CDTF">2025-08-31T18:14:55Z</dcterms:created>
  <dcterms:modified xsi:type="dcterms:W3CDTF">2025-08-31T19:34:12Z</dcterms:modified>
</cp:coreProperties>
</file>