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</p:sldIdLst>
  <p:sldSz cx="18288000" cy="10287000"/>
  <p:notesSz cx="6858000" cy="9144000"/>
  <p:embeddedFontLst>
    <p:embeddedFont>
      <p:font typeface="Anonymous Pro" charset="1" panose="02060609030202000504"/>
      <p:regular r:id="rId6"/>
    </p:embeddedFont>
    <p:embeddedFont>
      <p:font typeface="Anonymous Pro Bold" charset="1" panose="02060809030202000504"/>
      <p:regular r:id="rId7"/>
    </p:embeddedFont>
    <p:embeddedFont>
      <p:font typeface="Anonymous Pro Italics" charset="1" panose="02060609030202000504"/>
      <p:regular r:id="rId8"/>
    </p:embeddedFont>
    <p:embeddedFont>
      <p:font typeface="Anonymous Pro Bold Italics" charset="1" panose="02060809030202000504"/>
      <p:regular r:id="rId9"/>
    </p:embeddedFont>
    <p:embeddedFont>
      <p:font typeface="Arimo" charset="1" panose="020B0604020202020204"/>
      <p:regular r:id="rId10"/>
    </p:embeddedFont>
    <p:embeddedFont>
      <p:font typeface="Arimo Bold" charset="1" panose="020B0704020202020204"/>
      <p:regular r:id="rId11"/>
    </p:embeddedFont>
    <p:embeddedFont>
      <p:font typeface="Arimo Italics" charset="1" panose="020B0604020202090204"/>
      <p:regular r:id="rId12"/>
    </p:embeddedFont>
    <p:embeddedFont>
      <p:font typeface="Arimo Bold Italics" charset="1" panose="020B0704020202090204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slides/slide1.xml" Type="http://schemas.openxmlformats.org/officeDocument/2006/relationships/slide"/><Relationship Id="rId15" Target="slides/slide2.xml" Type="http://schemas.openxmlformats.org/officeDocument/2006/relationships/slide"/><Relationship Id="rId16" Target="slides/slide3.xml" Type="http://schemas.openxmlformats.org/officeDocument/2006/relationships/slide"/><Relationship Id="rId17" Target="slides/slide4.xml" Type="http://schemas.openxmlformats.org/officeDocument/2006/relationships/slide"/><Relationship Id="rId18" Target="slides/slide5.xml" Type="http://schemas.openxmlformats.org/officeDocument/2006/relationships/slide"/><Relationship Id="rId19" Target="slides/slide6.xml" Type="http://schemas.openxmlformats.org/officeDocument/2006/relationships/slide"/><Relationship Id="rId2" Target="presProps.xml" Type="http://schemas.openxmlformats.org/officeDocument/2006/relationships/presProps"/><Relationship Id="rId20" Target="slides/slide7.xml" Type="http://schemas.openxmlformats.org/officeDocument/2006/relationships/slide"/><Relationship Id="rId21" Target="slides/slide8.xml" Type="http://schemas.openxmlformats.org/officeDocument/2006/relationships/slide"/><Relationship Id="rId22" Target="slides/slide9.xml" Type="http://schemas.openxmlformats.org/officeDocument/2006/relationships/slide"/><Relationship Id="rId23" Target="slides/slide10.xml" Type="http://schemas.openxmlformats.org/officeDocument/2006/relationships/slide"/><Relationship Id="rId24" Target="slides/slide11.xml" Type="http://schemas.openxmlformats.org/officeDocument/2006/relationships/slide"/><Relationship Id="rId25" Target="slides/slide12.xml" Type="http://schemas.openxmlformats.org/officeDocument/2006/relationships/slide"/><Relationship Id="rId26" Target="slides/slide13.xml" Type="http://schemas.openxmlformats.org/officeDocument/2006/relationships/slide"/><Relationship Id="rId27" Target="slides/slide14.xml" Type="http://schemas.openxmlformats.org/officeDocument/2006/relationships/slide"/><Relationship Id="rId28" Target="slides/slide15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4.png" Type="http://schemas.openxmlformats.org/officeDocument/2006/relationships/image"/><Relationship Id="rId7" Target="../media/image13.png" Type="http://schemas.openxmlformats.org/officeDocument/2006/relationships/image"/><Relationship Id="rId8" Target="../media/image15.png" Type="http://schemas.openxmlformats.org/officeDocument/2006/relationships/image"/><Relationship Id="rId9" Target="../media/image16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4.png" Type="http://schemas.openxmlformats.org/officeDocument/2006/relationships/image"/><Relationship Id="rId7" Target="../media/image13.png" Type="http://schemas.openxmlformats.org/officeDocument/2006/relationships/image"/><Relationship Id="rId8" Target="../media/image15.png" Type="http://schemas.openxmlformats.org/officeDocument/2006/relationships/image"/><Relationship Id="rId9" Target="../media/image16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4.png" Type="http://schemas.openxmlformats.org/officeDocument/2006/relationships/image"/><Relationship Id="rId5" Target="../media/image13.png" Type="http://schemas.openxmlformats.org/officeDocument/2006/relationships/image"/><Relationship Id="rId6" Target="../media/image15.png" Type="http://schemas.openxmlformats.org/officeDocument/2006/relationships/image"/><Relationship Id="rId7" Target="../media/image16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5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3.png" Type="http://schemas.openxmlformats.org/officeDocument/2006/relationships/image"/><Relationship Id="rId7" Target="../media/image14.png" Type="http://schemas.openxmlformats.org/officeDocument/2006/relationships/image"/><Relationship Id="rId8" Target="../media/image15.png" Type="http://schemas.openxmlformats.org/officeDocument/2006/relationships/image"/><Relationship Id="rId9" Target="../media/image1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103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790220" y="-333243"/>
            <a:ext cx="12707561" cy="12707561"/>
          </a:xfrm>
          <a:custGeom>
            <a:avLst/>
            <a:gdLst/>
            <a:ahLst/>
            <a:cxnLst/>
            <a:rect r="r" b="b" t="t" l="l"/>
            <a:pathLst>
              <a:path h="12707561" w="12707561">
                <a:moveTo>
                  <a:pt x="0" y="0"/>
                </a:moveTo>
                <a:lnTo>
                  <a:pt x="12707560" y="0"/>
                </a:lnTo>
                <a:lnTo>
                  <a:pt x="12707560" y="12707561"/>
                </a:lnTo>
                <a:lnTo>
                  <a:pt x="0" y="127075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5965626" y="7859590"/>
            <a:ext cx="5266205" cy="5429078"/>
          </a:xfrm>
          <a:custGeom>
            <a:avLst/>
            <a:gdLst/>
            <a:ahLst/>
            <a:cxnLst/>
            <a:rect r="r" b="b" t="t" l="l"/>
            <a:pathLst>
              <a:path h="5429078" w="5266205">
                <a:moveTo>
                  <a:pt x="0" y="0"/>
                </a:moveTo>
                <a:lnTo>
                  <a:pt x="5266205" y="0"/>
                </a:lnTo>
                <a:lnTo>
                  <a:pt x="5266205" y="5429077"/>
                </a:lnTo>
                <a:lnTo>
                  <a:pt x="0" y="54290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400000">
            <a:off x="-3391323" y="-2845521"/>
            <a:ext cx="5266205" cy="5429078"/>
          </a:xfrm>
          <a:custGeom>
            <a:avLst/>
            <a:gdLst/>
            <a:ahLst/>
            <a:cxnLst/>
            <a:rect r="r" b="b" t="t" l="l"/>
            <a:pathLst>
              <a:path h="5429078" w="5266205">
                <a:moveTo>
                  <a:pt x="0" y="0"/>
                </a:moveTo>
                <a:lnTo>
                  <a:pt x="5266206" y="0"/>
                </a:lnTo>
                <a:lnTo>
                  <a:pt x="5266206" y="5429077"/>
                </a:lnTo>
                <a:lnTo>
                  <a:pt x="0" y="54290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649785" y="5143500"/>
            <a:ext cx="12988429" cy="5056264"/>
          </a:xfrm>
          <a:custGeom>
            <a:avLst/>
            <a:gdLst/>
            <a:ahLst/>
            <a:cxnLst/>
            <a:rect r="r" b="b" t="t" l="l"/>
            <a:pathLst>
              <a:path h="5056264" w="12988429">
                <a:moveTo>
                  <a:pt x="0" y="0"/>
                </a:moveTo>
                <a:lnTo>
                  <a:pt x="12988430" y="0"/>
                </a:lnTo>
                <a:lnTo>
                  <a:pt x="12988430" y="5056264"/>
                </a:lnTo>
                <a:lnTo>
                  <a:pt x="0" y="505626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974" t="-53734" r="-920" b="-28866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147200" y="964274"/>
            <a:ext cx="1613100" cy="1613100"/>
          </a:xfrm>
          <a:custGeom>
            <a:avLst/>
            <a:gdLst/>
            <a:ahLst/>
            <a:cxnLst/>
            <a:rect r="r" b="b" t="t" l="l"/>
            <a:pathLst>
              <a:path h="1613100" w="1613100">
                <a:moveTo>
                  <a:pt x="0" y="0"/>
                </a:moveTo>
                <a:lnTo>
                  <a:pt x="1613100" y="0"/>
                </a:lnTo>
                <a:lnTo>
                  <a:pt x="1613100" y="1613100"/>
                </a:lnTo>
                <a:lnTo>
                  <a:pt x="0" y="161310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418815" y="9482857"/>
            <a:ext cx="4173536" cy="390415"/>
            <a:chOff x="0" y="0"/>
            <a:chExt cx="1099203" cy="10282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099203" cy="102825"/>
            </a:xfrm>
            <a:custGeom>
              <a:avLst/>
              <a:gdLst/>
              <a:ahLst/>
              <a:cxnLst/>
              <a:rect r="r" b="b" t="t" l="l"/>
              <a:pathLst>
                <a:path h="102825" w="1099203">
                  <a:moveTo>
                    <a:pt x="0" y="0"/>
                  </a:moveTo>
                  <a:lnTo>
                    <a:pt x="1099203" y="0"/>
                  </a:lnTo>
                  <a:lnTo>
                    <a:pt x="1099203" y="102825"/>
                  </a:lnTo>
                  <a:lnTo>
                    <a:pt x="0" y="102825"/>
                  </a:lnTo>
                  <a:close/>
                </a:path>
              </a:pathLst>
            </a:custGeom>
            <a:solidFill>
              <a:srgbClr val="2D1674">
                <a:alpha val="62745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1099203" cy="150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60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418815" y="1704149"/>
            <a:ext cx="14236358" cy="16158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175"/>
              </a:lnSpc>
            </a:pPr>
            <a:r>
              <a:rPr lang="en-US" sz="6500" spc="65">
                <a:solidFill>
                  <a:srgbClr val="FFFFFF"/>
                </a:solidFill>
                <a:latin typeface="Anonymous Pro Bold"/>
              </a:rPr>
              <a:t>SEGMENTING OBJECTS BY LOCATIONS</a:t>
            </a:r>
          </a:p>
          <a:p>
            <a:pPr>
              <a:lnSpc>
                <a:spcPts val="6175"/>
              </a:lnSpc>
            </a:pPr>
            <a:r>
              <a:rPr lang="en-US" sz="6500" spc="65">
                <a:solidFill>
                  <a:srgbClr val="FFFFFF"/>
                </a:solidFill>
                <a:latin typeface="Anonymous Pro Bold"/>
              </a:rPr>
              <a:t>SOLO V2 PAPER REVIEW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74375" y="7301932"/>
            <a:ext cx="4275624" cy="25286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60"/>
              </a:lnSpc>
            </a:pPr>
          </a:p>
          <a:p>
            <a:pPr>
              <a:lnSpc>
                <a:spcPts val="2860"/>
              </a:lnSpc>
            </a:pPr>
          </a:p>
          <a:p>
            <a:pPr>
              <a:lnSpc>
                <a:spcPts val="2860"/>
              </a:lnSpc>
            </a:pPr>
          </a:p>
          <a:p>
            <a:pPr>
              <a:lnSpc>
                <a:spcPts val="2860"/>
              </a:lnSpc>
            </a:pPr>
          </a:p>
          <a:p>
            <a:pPr>
              <a:lnSpc>
                <a:spcPts val="2860"/>
              </a:lnSpc>
            </a:pPr>
          </a:p>
          <a:p>
            <a:pPr>
              <a:lnSpc>
                <a:spcPts val="2860"/>
              </a:lnSpc>
            </a:pPr>
          </a:p>
          <a:p>
            <a:pPr>
              <a:lnSpc>
                <a:spcPts val="2860"/>
              </a:lnSpc>
            </a:pPr>
            <a:r>
              <a:rPr lang="en-US" sz="2042" spc="183">
                <a:solidFill>
                  <a:srgbClr val="FBF1EF"/>
                </a:solidFill>
                <a:latin typeface="Anonymous Pro Bold"/>
              </a:rPr>
              <a:t>ATANDA ABDULLAHI ADEWALE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74375" y="3777426"/>
            <a:ext cx="14180798" cy="417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23"/>
              </a:lnSpc>
              <a:spcBef>
                <a:spcPct val="0"/>
              </a:spcBef>
            </a:pPr>
            <a:r>
              <a:rPr lang="en-US" sz="2373" spc="213">
                <a:solidFill>
                  <a:srgbClr val="FFFFFF"/>
                </a:solidFill>
                <a:latin typeface="Anonymous Pro Bold"/>
              </a:rPr>
              <a:t>WHAT ARE THE FUNDAMENTAL DIFFERENCES BETWEEN OBJECT INSTANCES IN AN IMAGE?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17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99362" y="-1592010"/>
            <a:ext cx="12707561" cy="12707561"/>
          </a:xfrm>
          <a:custGeom>
            <a:avLst/>
            <a:gdLst/>
            <a:ahLst/>
            <a:cxnLst/>
            <a:rect r="r" b="b" t="t" l="l"/>
            <a:pathLst>
              <a:path h="12707561" w="12707561">
                <a:moveTo>
                  <a:pt x="0" y="0"/>
                </a:moveTo>
                <a:lnTo>
                  <a:pt x="12707561" y="0"/>
                </a:lnTo>
                <a:lnTo>
                  <a:pt x="12707561" y="12707561"/>
                </a:lnTo>
                <a:lnTo>
                  <a:pt x="0" y="127075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-2507084" y="6883766"/>
            <a:ext cx="5474306" cy="5643615"/>
          </a:xfrm>
          <a:custGeom>
            <a:avLst/>
            <a:gdLst/>
            <a:ahLst/>
            <a:cxnLst/>
            <a:rect r="r" b="b" t="t" l="l"/>
            <a:pathLst>
              <a:path h="5643615" w="5474306">
                <a:moveTo>
                  <a:pt x="0" y="0"/>
                </a:moveTo>
                <a:lnTo>
                  <a:pt x="5474306" y="0"/>
                </a:lnTo>
                <a:lnTo>
                  <a:pt x="5474306" y="5643615"/>
                </a:lnTo>
                <a:lnTo>
                  <a:pt x="0" y="56436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 rot="0">
            <a:off x="2382587" y="1687671"/>
            <a:ext cx="6306007" cy="3806629"/>
          </a:xfrm>
          <a:prstGeom prst="rect">
            <a:avLst/>
          </a:prstGeom>
          <a:solidFill>
            <a:srgbClr val="2D1674"/>
          </a:solidFill>
        </p:spPr>
      </p:sp>
      <p:sp>
        <p:nvSpPr>
          <p:cNvPr name="AutoShape 5" id="5"/>
          <p:cNvSpPr/>
          <p:nvPr/>
        </p:nvSpPr>
        <p:spPr>
          <a:xfrm rot="0">
            <a:off x="2382587" y="5898945"/>
            <a:ext cx="6306007" cy="3806629"/>
          </a:xfrm>
          <a:prstGeom prst="rect">
            <a:avLst/>
          </a:prstGeom>
          <a:solidFill>
            <a:srgbClr val="2D1674"/>
          </a:solidFill>
        </p:spPr>
      </p:sp>
      <p:sp>
        <p:nvSpPr>
          <p:cNvPr name="AutoShape 6" id="6"/>
          <p:cNvSpPr/>
          <p:nvPr/>
        </p:nvSpPr>
        <p:spPr>
          <a:xfrm rot="0">
            <a:off x="9335858" y="5898945"/>
            <a:ext cx="6306007" cy="3806629"/>
          </a:xfrm>
          <a:prstGeom prst="rect">
            <a:avLst/>
          </a:prstGeom>
          <a:solidFill>
            <a:srgbClr val="2D1674"/>
          </a:solidFill>
        </p:spPr>
      </p:sp>
      <p:sp>
        <p:nvSpPr>
          <p:cNvPr name="Freeform 7" id="7"/>
          <p:cNvSpPr/>
          <p:nvPr/>
        </p:nvSpPr>
        <p:spPr>
          <a:xfrm flipH="false" flipV="false" rot="5400000">
            <a:off x="14921462" y="-2821807"/>
            <a:ext cx="5474306" cy="5643615"/>
          </a:xfrm>
          <a:custGeom>
            <a:avLst/>
            <a:gdLst/>
            <a:ahLst/>
            <a:cxnLst/>
            <a:rect r="r" b="b" t="t" l="l"/>
            <a:pathLst>
              <a:path h="5643615" w="5474306">
                <a:moveTo>
                  <a:pt x="0" y="0"/>
                </a:moveTo>
                <a:lnTo>
                  <a:pt x="5474307" y="0"/>
                </a:lnTo>
                <a:lnTo>
                  <a:pt x="5474307" y="5643614"/>
                </a:lnTo>
                <a:lnTo>
                  <a:pt x="0" y="56436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472855" y="1777408"/>
            <a:ext cx="6110201" cy="2507510"/>
          </a:xfrm>
          <a:custGeom>
            <a:avLst/>
            <a:gdLst/>
            <a:ahLst/>
            <a:cxnLst/>
            <a:rect r="r" b="b" t="t" l="l"/>
            <a:pathLst>
              <a:path h="2507510" w="6110201">
                <a:moveTo>
                  <a:pt x="0" y="0"/>
                </a:moveTo>
                <a:lnTo>
                  <a:pt x="6110201" y="0"/>
                </a:lnTo>
                <a:lnTo>
                  <a:pt x="6110201" y="2507510"/>
                </a:lnTo>
                <a:lnTo>
                  <a:pt x="0" y="25075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427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624201" y="4593510"/>
            <a:ext cx="5855506" cy="732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17"/>
              </a:lnSpc>
            </a:pPr>
            <a:r>
              <a:rPr lang="en-US" sz="2244" spc="179">
                <a:solidFill>
                  <a:srgbClr val="FBF1EF"/>
                </a:solidFill>
                <a:latin typeface="Anonymous Pro Bold"/>
              </a:rPr>
              <a:t>TOP-DOWN AND BOTTOM-UP INSTANCE SEGMENTATION METHODS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624201" y="9156036"/>
            <a:ext cx="5855506" cy="3664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17"/>
              </a:lnSpc>
            </a:pPr>
            <a:r>
              <a:rPr lang="en-US" sz="2244" spc="179">
                <a:solidFill>
                  <a:srgbClr val="FBF1EF">
                    <a:alpha val="9804"/>
                  </a:srgbClr>
                </a:solidFill>
                <a:latin typeface="Anonymous Pro Bold"/>
              </a:rPr>
              <a:t>DYNAMIC CONVOLUTION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9335858" y="1687671"/>
            <a:ext cx="6383817" cy="3806629"/>
            <a:chOff x="0" y="0"/>
            <a:chExt cx="8511755" cy="5075505"/>
          </a:xfrm>
        </p:grpSpPr>
        <p:sp>
          <p:nvSpPr>
            <p:cNvPr name="AutoShape 12" id="12"/>
            <p:cNvSpPr/>
            <p:nvPr/>
          </p:nvSpPr>
          <p:spPr>
            <a:xfrm rot="0">
              <a:off x="0" y="0"/>
              <a:ext cx="8408009" cy="5075505"/>
            </a:xfrm>
            <a:prstGeom prst="rect">
              <a:avLst/>
            </a:prstGeom>
            <a:solidFill>
              <a:srgbClr val="2D1674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121853" y="119649"/>
              <a:ext cx="8145440" cy="2990540"/>
            </a:xfrm>
            <a:custGeom>
              <a:avLst/>
              <a:gdLst/>
              <a:ahLst/>
              <a:cxnLst/>
              <a:rect r="r" b="b" t="t" l="l"/>
              <a:pathLst>
                <a:path h="2990540" w="8145440">
                  <a:moveTo>
                    <a:pt x="0" y="0"/>
                  </a:moveTo>
                  <a:lnTo>
                    <a:pt x="8145440" y="0"/>
                  </a:lnTo>
                  <a:lnTo>
                    <a:pt x="8145440" y="2990540"/>
                  </a:lnTo>
                  <a:lnTo>
                    <a:pt x="0" y="29905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  <p:sp>
          <p:nvSpPr>
            <p:cNvPr name="TextBox 14" id="14"/>
            <p:cNvSpPr txBox="true"/>
            <p:nvPr/>
          </p:nvSpPr>
          <p:spPr>
            <a:xfrm rot="0">
              <a:off x="352692" y="3624578"/>
              <a:ext cx="8159064" cy="4790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917"/>
                </a:lnSpc>
              </a:pPr>
              <a:r>
                <a:rPr lang="en-US" sz="2244" spc="179">
                  <a:solidFill>
                    <a:srgbClr val="FBF1EF"/>
                  </a:solidFill>
                  <a:latin typeface="Anonymous Pro Bold"/>
                </a:rPr>
                <a:t>DIRECT METHODS (SOLO V1)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9600377" y="8910897"/>
            <a:ext cx="6119298" cy="3664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17"/>
              </a:lnSpc>
            </a:pPr>
            <a:r>
              <a:rPr lang="en-US" sz="2244" spc="179">
                <a:solidFill>
                  <a:srgbClr val="FBF1EF">
                    <a:alpha val="9804"/>
                  </a:srgbClr>
                </a:solidFill>
                <a:latin typeface="Anonymous Pro Bold"/>
              </a:rPr>
              <a:t>MATRIX NMS (FROM SOFT NMS)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382587" y="687060"/>
            <a:ext cx="4511201" cy="495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00"/>
              </a:lnSpc>
            </a:pPr>
            <a:r>
              <a:rPr lang="en-US" sz="3000" spc="150">
                <a:solidFill>
                  <a:srgbClr val="FBF1EF"/>
                </a:solidFill>
                <a:latin typeface="Anonymous Pro Bold"/>
              </a:rPr>
              <a:t>RELATED WORK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2472855" y="6008650"/>
            <a:ext cx="6110201" cy="2912236"/>
          </a:xfrm>
          <a:custGeom>
            <a:avLst/>
            <a:gdLst/>
            <a:ahLst/>
            <a:cxnLst/>
            <a:rect r="r" b="b" t="t" l="l"/>
            <a:pathLst>
              <a:path h="2912236" w="6110201">
                <a:moveTo>
                  <a:pt x="0" y="0"/>
                </a:moveTo>
                <a:lnTo>
                  <a:pt x="6110201" y="0"/>
                </a:lnTo>
                <a:lnTo>
                  <a:pt x="6110201" y="2912236"/>
                </a:lnTo>
                <a:lnTo>
                  <a:pt x="0" y="291223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15000"/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9446298" y="6027700"/>
            <a:ext cx="6090030" cy="2487698"/>
          </a:xfrm>
          <a:custGeom>
            <a:avLst/>
            <a:gdLst/>
            <a:ahLst/>
            <a:cxnLst/>
            <a:rect r="r" b="b" t="t" l="l"/>
            <a:pathLst>
              <a:path h="2487698" w="6090030">
                <a:moveTo>
                  <a:pt x="0" y="0"/>
                </a:moveTo>
                <a:lnTo>
                  <a:pt x="6090030" y="0"/>
                </a:lnTo>
                <a:lnTo>
                  <a:pt x="6090030" y="2487698"/>
                </a:lnTo>
                <a:lnTo>
                  <a:pt x="0" y="248769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alphaModFix amt="15000"/>
            </a:blip>
            <a:stretch>
              <a:fillRect l="0" t="-24388" r="0" b="-19128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17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99362" y="-1592010"/>
            <a:ext cx="12707561" cy="12707561"/>
          </a:xfrm>
          <a:custGeom>
            <a:avLst/>
            <a:gdLst/>
            <a:ahLst/>
            <a:cxnLst/>
            <a:rect r="r" b="b" t="t" l="l"/>
            <a:pathLst>
              <a:path h="12707561" w="12707561">
                <a:moveTo>
                  <a:pt x="0" y="0"/>
                </a:moveTo>
                <a:lnTo>
                  <a:pt x="12707561" y="0"/>
                </a:lnTo>
                <a:lnTo>
                  <a:pt x="12707561" y="12707561"/>
                </a:lnTo>
                <a:lnTo>
                  <a:pt x="0" y="127075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-2507084" y="6883766"/>
            <a:ext cx="5474306" cy="5643615"/>
          </a:xfrm>
          <a:custGeom>
            <a:avLst/>
            <a:gdLst/>
            <a:ahLst/>
            <a:cxnLst/>
            <a:rect r="r" b="b" t="t" l="l"/>
            <a:pathLst>
              <a:path h="5643615" w="5474306">
                <a:moveTo>
                  <a:pt x="0" y="0"/>
                </a:moveTo>
                <a:lnTo>
                  <a:pt x="5474306" y="0"/>
                </a:lnTo>
                <a:lnTo>
                  <a:pt x="5474306" y="5643615"/>
                </a:lnTo>
                <a:lnTo>
                  <a:pt x="0" y="56436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 rot="0">
            <a:off x="2382587" y="1687671"/>
            <a:ext cx="6306007" cy="3806629"/>
          </a:xfrm>
          <a:prstGeom prst="rect">
            <a:avLst/>
          </a:prstGeom>
          <a:solidFill>
            <a:srgbClr val="2D1674"/>
          </a:solidFill>
        </p:spPr>
      </p:sp>
      <p:sp>
        <p:nvSpPr>
          <p:cNvPr name="AutoShape 5" id="5"/>
          <p:cNvSpPr/>
          <p:nvPr/>
        </p:nvSpPr>
        <p:spPr>
          <a:xfrm rot="0">
            <a:off x="9335858" y="1687671"/>
            <a:ext cx="6306007" cy="3806629"/>
          </a:xfrm>
          <a:prstGeom prst="rect">
            <a:avLst/>
          </a:prstGeom>
          <a:solidFill>
            <a:srgbClr val="2D1674"/>
          </a:solidFill>
        </p:spPr>
      </p:sp>
      <p:sp>
        <p:nvSpPr>
          <p:cNvPr name="AutoShape 6" id="6"/>
          <p:cNvSpPr/>
          <p:nvPr/>
        </p:nvSpPr>
        <p:spPr>
          <a:xfrm rot="0">
            <a:off x="9335858" y="5898945"/>
            <a:ext cx="6306007" cy="3806629"/>
          </a:xfrm>
          <a:prstGeom prst="rect">
            <a:avLst/>
          </a:prstGeom>
          <a:solidFill>
            <a:srgbClr val="2D1674"/>
          </a:solidFill>
        </p:spPr>
      </p:sp>
      <p:sp>
        <p:nvSpPr>
          <p:cNvPr name="Freeform 7" id="7"/>
          <p:cNvSpPr/>
          <p:nvPr/>
        </p:nvSpPr>
        <p:spPr>
          <a:xfrm flipH="false" flipV="false" rot="5400000">
            <a:off x="14921462" y="-2821807"/>
            <a:ext cx="5474306" cy="5643615"/>
          </a:xfrm>
          <a:custGeom>
            <a:avLst/>
            <a:gdLst/>
            <a:ahLst/>
            <a:cxnLst/>
            <a:rect r="r" b="b" t="t" l="l"/>
            <a:pathLst>
              <a:path h="5643615" w="5474306">
                <a:moveTo>
                  <a:pt x="0" y="0"/>
                </a:moveTo>
                <a:lnTo>
                  <a:pt x="5474307" y="0"/>
                </a:lnTo>
                <a:lnTo>
                  <a:pt x="5474307" y="5643614"/>
                </a:lnTo>
                <a:lnTo>
                  <a:pt x="0" y="56436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472855" y="1777408"/>
            <a:ext cx="6110201" cy="2507510"/>
          </a:xfrm>
          <a:custGeom>
            <a:avLst/>
            <a:gdLst/>
            <a:ahLst/>
            <a:cxnLst/>
            <a:rect r="r" b="b" t="t" l="l"/>
            <a:pathLst>
              <a:path h="2507510" w="6110201">
                <a:moveTo>
                  <a:pt x="0" y="0"/>
                </a:moveTo>
                <a:lnTo>
                  <a:pt x="6110201" y="0"/>
                </a:lnTo>
                <a:lnTo>
                  <a:pt x="6110201" y="2507510"/>
                </a:lnTo>
                <a:lnTo>
                  <a:pt x="0" y="25075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427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427248" y="1777408"/>
            <a:ext cx="6109080" cy="2242905"/>
          </a:xfrm>
          <a:custGeom>
            <a:avLst/>
            <a:gdLst/>
            <a:ahLst/>
            <a:cxnLst/>
            <a:rect r="r" b="b" t="t" l="l"/>
            <a:pathLst>
              <a:path h="2242905" w="6109080">
                <a:moveTo>
                  <a:pt x="0" y="0"/>
                </a:moveTo>
                <a:lnTo>
                  <a:pt x="6109080" y="0"/>
                </a:lnTo>
                <a:lnTo>
                  <a:pt x="6109080" y="2242905"/>
                </a:lnTo>
                <a:lnTo>
                  <a:pt x="0" y="224290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624201" y="4593510"/>
            <a:ext cx="5855506" cy="732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17"/>
              </a:lnSpc>
            </a:pPr>
            <a:r>
              <a:rPr lang="en-US" sz="2244" spc="179">
                <a:solidFill>
                  <a:srgbClr val="FBF1EF"/>
                </a:solidFill>
                <a:latin typeface="Anonymous Pro Bold"/>
              </a:rPr>
              <a:t>TOP-DOWN AND BOTTOM-UP INSTANCE SEGMENTATION METHODS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600377" y="4398961"/>
            <a:ext cx="6119298" cy="3664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17"/>
              </a:lnSpc>
            </a:pPr>
            <a:r>
              <a:rPr lang="en-US" sz="2244" spc="179">
                <a:solidFill>
                  <a:srgbClr val="FBF1EF"/>
                </a:solidFill>
                <a:latin typeface="Anonymous Pro Bold"/>
              </a:rPr>
              <a:t>DIRECT METHODS (SOLO V1)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600377" y="8910897"/>
            <a:ext cx="6119298" cy="3664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17"/>
              </a:lnSpc>
            </a:pPr>
            <a:r>
              <a:rPr lang="en-US" sz="2244" spc="179">
                <a:solidFill>
                  <a:srgbClr val="FBF1EF">
                    <a:alpha val="9804"/>
                  </a:srgbClr>
                </a:solidFill>
                <a:latin typeface="Anonymous Pro Bold"/>
              </a:rPr>
              <a:t>MATRIX NMS (FROM SOFT NMS)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382587" y="687060"/>
            <a:ext cx="4511201" cy="495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00"/>
              </a:lnSpc>
            </a:pPr>
            <a:r>
              <a:rPr lang="en-US" sz="3000" spc="150">
                <a:solidFill>
                  <a:srgbClr val="FBF1EF"/>
                </a:solidFill>
                <a:latin typeface="Anonymous Pro Bold"/>
              </a:rPr>
              <a:t>RELATED WORK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2382587" y="5898945"/>
            <a:ext cx="6306007" cy="3806629"/>
            <a:chOff x="0" y="0"/>
            <a:chExt cx="8408009" cy="5075505"/>
          </a:xfrm>
        </p:grpSpPr>
        <p:sp>
          <p:nvSpPr>
            <p:cNvPr name="AutoShape 15" id="15"/>
            <p:cNvSpPr/>
            <p:nvPr/>
          </p:nvSpPr>
          <p:spPr>
            <a:xfrm rot="0">
              <a:off x="0" y="0"/>
              <a:ext cx="8408009" cy="5075505"/>
            </a:xfrm>
            <a:prstGeom prst="rect">
              <a:avLst/>
            </a:prstGeom>
            <a:solidFill>
              <a:srgbClr val="2D1674"/>
            </a:solidFill>
          </p:spPr>
        </p:sp>
        <p:sp>
          <p:nvSpPr>
            <p:cNvPr name="TextBox 16" id="16"/>
            <p:cNvSpPr txBox="true"/>
            <p:nvPr/>
          </p:nvSpPr>
          <p:spPr>
            <a:xfrm rot="0">
              <a:off x="322153" y="4352313"/>
              <a:ext cx="7807342" cy="4790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917"/>
                </a:lnSpc>
              </a:pPr>
              <a:r>
                <a:rPr lang="en-US" sz="2244" spc="179">
                  <a:solidFill>
                    <a:srgbClr val="FBF1EF"/>
                  </a:solidFill>
                  <a:latin typeface="Anonymous Pro Bold"/>
                </a:rPr>
                <a:t>DYNAMIC CONVOLUTION</a:t>
              </a:r>
            </a:p>
          </p:txBody>
        </p:sp>
        <p:sp>
          <p:nvSpPr>
            <p:cNvPr name="Freeform 17" id="17"/>
            <p:cNvSpPr/>
            <p:nvPr/>
          </p:nvSpPr>
          <p:spPr>
            <a:xfrm flipH="false" flipV="false" rot="0">
              <a:off x="120357" y="146273"/>
              <a:ext cx="8146935" cy="3882982"/>
            </a:xfrm>
            <a:custGeom>
              <a:avLst/>
              <a:gdLst/>
              <a:ahLst/>
              <a:cxnLst/>
              <a:rect r="r" b="b" t="t" l="l"/>
              <a:pathLst>
                <a:path h="3882982" w="8146935">
                  <a:moveTo>
                    <a:pt x="0" y="0"/>
                  </a:moveTo>
                  <a:lnTo>
                    <a:pt x="8146936" y="0"/>
                  </a:lnTo>
                  <a:lnTo>
                    <a:pt x="8146936" y="3882982"/>
                  </a:lnTo>
                  <a:lnTo>
                    <a:pt x="0" y="38829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0" r="0" b="0"/>
              </a:stretch>
            </a:blipFill>
          </p:spPr>
        </p:sp>
      </p:grpSp>
      <p:sp>
        <p:nvSpPr>
          <p:cNvPr name="Freeform 18" id="18"/>
          <p:cNvSpPr/>
          <p:nvPr/>
        </p:nvSpPr>
        <p:spPr>
          <a:xfrm flipH="false" flipV="false" rot="0">
            <a:off x="9446298" y="6027700"/>
            <a:ext cx="6090030" cy="2487698"/>
          </a:xfrm>
          <a:custGeom>
            <a:avLst/>
            <a:gdLst/>
            <a:ahLst/>
            <a:cxnLst/>
            <a:rect r="r" b="b" t="t" l="l"/>
            <a:pathLst>
              <a:path h="2487698" w="6090030">
                <a:moveTo>
                  <a:pt x="0" y="0"/>
                </a:moveTo>
                <a:lnTo>
                  <a:pt x="6090030" y="0"/>
                </a:lnTo>
                <a:lnTo>
                  <a:pt x="6090030" y="2487698"/>
                </a:lnTo>
                <a:lnTo>
                  <a:pt x="0" y="248769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alphaModFix amt="15000"/>
            </a:blip>
            <a:stretch>
              <a:fillRect l="0" t="-24388" r="0" b="-19128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17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2507084" y="6883766"/>
            <a:ext cx="5474306" cy="5643615"/>
          </a:xfrm>
          <a:custGeom>
            <a:avLst/>
            <a:gdLst/>
            <a:ahLst/>
            <a:cxnLst/>
            <a:rect r="r" b="b" t="t" l="l"/>
            <a:pathLst>
              <a:path h="5643615" w="5474306">
                <a:moveTo>
                  <a:pt x="0" y="0"/>
                </a:moveTo>
                <a:lnTo>
                  <a:pt x="5474306" y="0"/>
                </a:lnTo>
                <a:lnTo>
                  <a:pt x="5474306" y="5643615"/>
                </a:lnTo>
                <a:lnTo>
                  <a:pt x="0" y="56436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2382587" y="1687671"/>
            <a:ext cx="6306007" cy="3806629"/>
          </a:xfrm>
          <a:prstGeom prst="rect">
            <a:avLst/>
          </a:prstGeom>
          <a:solidFill>
            <a:srgbClr val="2D1674"/>
          </a:solidFill>
        </p:spPr>
      </p:sp>
      <p:sp>
        <p:nvSpPr>
          <p:cNvPr name="AutoShape 4" id="4"/>
          <p:cNvSpPr/>
          <p:nvPr/>
        </p:nvSpPr>
        <p:spPr>
          <a:xfrm rot="0">
            <a:off x="2382587" y="5898945"/>
            <a:ext cx="6306007" cy="3806629"/>
          </a:xfrm>
          <a:prstGeom prst="rect">
            <a:avLst/>
          </a:prstGeom>
          <a:solidFill>
            <a:srgbClr val="2D1674"/>
          </a:solidFill>
        </p:spPr>
      </p:sp>
      <p:sp>
        <p:nvSpPr>
          <p:cNvPr name="AutoShape 5" id="5"/>
          <p:cNvSpPr/>
          <p:nvPr/>
        </p:nvSpPr>
        <p:spPr>
          <a:xfrm rot="0">
            <a:off x="9335858" y="1687671"/>
            <a:ext cx="6306007" cy="3806629"/>
          </a:xfrm>
          <a:prstGeom prst="rect">
            <a:avLst/>
          </a:prstGeom>
          <a:solidFill>
            <a:srgbClr val="2D1674"/>
          </a:solidFill>
        </p:spPr>
      </p:sp>
      <p:sp>
        <p:nvSpPr>
          <p:cNvPr name="Freeform 6" id="6"/>
          <p:cNvSpPr/>
          <p:nvPr/>
        </p:nvSpPr>
        <p:spPr>
          <a:xfrm flipH="false" flipV="false" rot="5400000">
            <a:off x="14921462" y="-2821807"/>
            <a:ext cx="5474306" cy="5643615"/>
          </a:xfrm>
          <a:custGeom>
            <a:avLst/>
            <a:gdLst/>
            <a:ahLst/>
            <a:cxnLst/>
            <a:rect r="r" b="b" t="t" l="l"/>
            <a:pathLst>
              <a:path h="5643615" w="5474306">
                <a:moveTo>
                  <a:pt x="0" y="0"/>
                </a:moveTo>
                <a:lnTo>
                  <a:pt x="5474307" y="0"/>
                </a:lnTo>
                <a:lnTo>
                  <a:pt x="5474307" y="5643614"/>
                </a:lnTo>
                <a:lnTo>
                  <a:pt x="0" y="56436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472855" y="1777408"/>
            <a:ext cx="6110201" cy="2507510"/>
          </a:xfrm>
          <a:custGeom>
            <a:avLst/>
            <a:gdLst/>
            <a:ahLst/>
            <a:cxnLst/>
            <a:rect r="r" b="b" t="t" l="l"/>
            <a:pathLst>
              <a:path h="2507510" w="6110201">
                <a:moveTo>
                  <a:pt x="0" y="0"/>
                </a:moveTo>
                <a:lnTo>
                  <a:pt x="6110201" y="0"/>
                </a:lnTo>
                <a:lnTo>
                  <a:pt x="6110201" y="2507510"/>
                </a:lnTo>
                <a:lnTo>
                  <a:pt x="0" y="25075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427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427248" y="1777408"/>
            <a:ext cx="6109080" cy="2242905"/>
          </a:xfrm>
          <a:custGeom>
            <a:avLst/>
            <a:gdLst/>
            <a:ahLst/>
            <a:cxnLst/>
            <a:rect r="r" b="b" t="t" l="l"/>
            <a:pathLst>
              <a:path h="2242905" w="6109080">
                <a:moveTo>
                  <a:pt x="0" y="0"/>
                </a:moveTo>
                <a:lnTo>
                  <a:pt x="6109080" y="0"/>
                </a:lnTo>
                <a:lnTo>
                  <a:pt x="6109080" y="2242905"/>
                </a:lnTo>
                <a:lnTo>
                  <a:pt x="0" y="224290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624201" y="4593510"/>
            <a:ext cx="5855506" cy="732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17"/>
              </a:lnSpc>
            </a:pPr>
            <a:r>
              <a:rPr lang="en-US" sz="2244" spc="179">
                <a:solidFill>
                  <a:srgbClr val="FBF1EF"/>
                </a:solidFill>
                <a:latin typeface="Anonymous Pro Bold"/>
              </a:rPr>
              <a:t>TOP-DOWN AND BOTTOM-UP INSTANCE SEGMENTATION METHODS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624201" y="9156036"/>
            <a:ext cx="5855506" cy="3664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17"/>
              </a:lnSpc>
            </a:pPr>
            <a:r>
              <a:rPr lang="en-US" sz="2244" spc="179">
                <a:solidFill>
                  <a:srgbClr val="FBF1EF"/>
                </a:solidFill>
                <a:latin typeface="Anonymous Pro Bold"/>
              </a:rPr>
              <a:t>DYNAMIC CONVOLUTION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600377" y="4398961"/>
            <a:ext cx="6119298" cy="3664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17"/>
              </a:lnSpc>
            </a:pPr>
            <a:r>
              <a:rPr lang="en-US" sz="2244" spc="179">
                <a:solidFill>
                  <a:srgbClr val="FBF1EF"/>
                </a:solidFill>
                <a:latin typeface="Anonymous Pro Bold"/>
              </a:rPr>
              <a:t>DIRECT METHODS (SOLO V1)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382587" y="687060"/>
            <a:ext cx="4511201" cy="495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00"/>
              </a:lnSpc>
            </a:pPr>
            <a:r>
              <a:rPr lang="en-US" sz="3000" spc="150">
                <a:solidFill>
                  <a:srgbClr val="FBF1EF"/>
                </a:solidFill>
                <a:latin typeface="Anonymous Pro Bold"/>
              </a:rPr>
              <a:t>RELATED WORK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2472855" y="6008650"/>
            <a:ext cx="6110201" cy="2912236"/>
          </a:xfrm>
          <a:custGeom>
            <a:avLst/>
            <a:gdLst/>
            <a:ahLst/>
            <a:cxnLst/>
            <a:rect r="r" b="b" t="t" l="l"/>
            <a:pathLst>
              <a:path h="2912236" w="6110201">
                <a:moveTo>
                  <a:pt x="0" y="0"/>
                </a:moveTo>
                <a:lnTo>
                  <a:pt x="6110201" y="0"/>
                </a:lnTo>
                <a:lnTo>
                  <a:pt x="6110201" y="2912236"/>
                </a:lnTo>
                <a:lnTo>
                  <a:pt x="0" y="291223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9335858" y="5898945"/>
            <a:ext cx="6383817" cy="3806629"/>
            <a:chOff x="0" y="0"/>
            <a:chExt cx="8511755" cy="5075505"/>
          </a:xfrm>
        </p:grpSpPr>
        <p:sp>
          <p:nvSpPr>
            <p:cNvPr name="AutoShape 15" id="15"/>
            <p:cNvSpPr/>
            <p:nvPr/>
          </p:nvSpPr>
          <p:spPr>
            <a:xfrm rot="0">
              <a:off x="0" y="0"/>
              <a:ext cx="8408009" cy="5075505"/>
            </a:xfrm>
            <a:prstGeom prst="rect">
              <a:avLst/>
            </a:prstGeom>
            <a:solidFill>
              <a:srgbClr val="2D1674"/>
            </a:solidFill>
          </p:spPr>
        </p:sp>
        <p:sp>
          <p:nvSpPr>
            <p:cNvPr name="TextBox 16" id="16"/>
            <p:cNvSpPr txBox="true"/>
            <p:nvPr/>
          </p:nvSpPr>
          <p:spPr>
            <a:xfrm rot="0">
              <a:off x="352692" y="4025461"/>
              <a:ext cx="8159064" cy="4791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917"/>
                </a:lnSpc>
              </a:pPr>
              <a:r>
                <a:rPr lang="en-US" sz="2244" spc="179">
                  <a:solidFill>
                    <a:srgbClr val="FBF1EF"/>
                  </a:solidFill>
                  <a:latin typeface="Anonymous Pro Bold"/>
                </a:rPr>
                <a:t>MATRIX NMS (INSPIRED BY  SOFT NMS)</a:t>
              </a:r>
            </a:p>
          </p:txBody>
        </p:sp>
        <p:sp>
          <p:nvSpPr>
            <p:cNvPr name="Freeform 17" id="17"/>
            <p:cNvSpPr/>
            <p:nvPr/>
          </p:nvSpPr>
          <p:spPr>
            <a:xfrm flipH="false" flipV="false" rot="0">
              <a:off x="147253" y="171673"/>
              <a:ext cx="8120040" cy="3316931"/>
            </a:xfrm>
            <a:custGeom>
              <a:avLst/>
              <a:gdLst/>
              <a:ahLst/>
              <a:cxnLst/>
              <a:rect r="r" b="b" t="t" l="l"/>
              <a:pathLst>
                <a:path h="3316931" w="8120040">
                  <a:moveTo>
                    <a:pt x="0" y="0"/>
                  </a:moveTo>
                  <a:lnTo>
                    <a:pt x="8120040" y="0"/>
                  </a:lnTo>
                  <a:lnTo>
                    <a:pt x="8120040" y="3316931"/>
                  </a:lnTo>
                  <a:lnTo>
                    <a:pt x="0" y="33169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24388" r="0" b="-19128"/>
              </a:stretch>
            </a:blipFill>
          </p:spPr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D16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522479" y="1724663"/>
            <a:ext cx="3586439" cy="6630363"/>
          </a:xfrm>
          <a:prstGeom prst="rect">
            <a:avLst/>
          </a:prstGeom>
          <a:solidFill>
            <a:srgbClr val="B175FF">
              <a:alpha val="16863"/>
            </a:srgbClr>
          </a:solidFill>
        </p:spPr>
      </p:sp>
      <p:sp>
        <p:nvSpPr>
          <p:cNvPr name="AutoShape 3" id="3"/>
          <p:cNvSpPr/>
          <p:nvPr/>
        </p:nvSpPr>
        <p:spPr>
          <a:xfrm rot="0">
            <a:off x="13198616" y="2833316"/>
            <a:ext cx="3586439" cy="6630363"/>
          </a:xfrm>
          <a:prstGeom prst="rect">
            <a:avLst/>
          </a:prstGeom>
          <a:solidFill>
            <a:srgbClr val="B175FF">
              <a:alpha val="16863"/>
            </a:srgbClr>
          </a:solidFill>
        </p:spPr>
      </p:sp>
      <p:sp>
        <p:nvSpPr>
          <p:cNvPr name="AutoShape 4" id="4"/>
          <p:cNvSpPr/>
          <p:nvPr/>
        </p:nvSpPr>
        <p:spPr>
          <a:xfrm rot="0">
            <a:off x="9305925" y="1724663"/>
            <a:ext cx="3586439" cy="6630363"/>
          </a:xfrm>
          <a:prstGeom prst="rect">
            <a:avLst/>
          </a:prstGeom>
          <a:solidFill>
            <a:srgbClr val="B175FF">
              <a:alpha val="16863"/>
            </a:srgbClr>
          </a:solidFill>
        </p:spPr>
      </p:sp>
      <p:sp>
        <p:nvSpPr>
          <p:cNvPr name="AutoShape 5" id="5"/>
          <p:cNvSpPr/>
          <p:nvPr/>
        </p:nvSpPr>
        <p:spPr>
          <a:xfrm rot="0">
            <a:off x="5414686" y="2833316"/>
            <a:ext cx="3586439" cy="6630363"/>
          </a:xfrm>
          <a:prstGeom prst="rect">
            <a:avLst/>
          </a:prstGeom>
          <a:solidFill>
            <a:srgbClr val="B175FF">
              <a:alpha val="16863"/>
            </a:srgbClr>
          </a:solidFill>
        </p:spPr>
      </p:sp>
      <p:grpSp>
        <p:nvGrpSpPr>
          <p:cNvPr name="Group 6" id="6"/>
          <p:cNvGrpSpPr/>
          <p:nvPr/>
        </p:nvGrpSpPr>
        <p:grpSpPr>
          <a:xfrm rot="-10800000">
            <a:off x="13949764" y="-354365"/>
            <a:ext cx="2084142" cy="2692495"/>
            <a:chOff x="0" y="0"/>
            <a:chExt cx="4842510" cy="625602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29210" y="12700"/>
              <a:ext cx="4775200" cy="6209030"/>
            </a:xfrm>
            <a:custGeom>
              <a:avLst/>
              <a:gdLst/>
              <a:ahLst/>
              <a:cxnLst/>
              <a:rect r="r" b="b" t="t" l="l"/>
              <a:pathLst>
                <a:path h="6209030" w="4775200">
                  <a:moveTo>
                    <a:pt x="2396490" y="0"/>
                  </a:moveTo>
                  <a:cubicBezTo>
                    <a:pt x="2249170" y="0"/>
                    <a:pt x="2131060" y="119380"/>
                    <a:pt x="2131060" y="265430"/>
                  </a:cubicBezTo>
                  <a:cubicBezTo>
                    <a:pt x="2131060" y="388620"/>
                    <a:pt x="2214880" y="491490"/>
                    <a:pt x="2327910" y="521970"/>
                  </a:cubicBezTo>
                  <a:lnTo>
                    <a:pt x="2327910" y="6140450"/>
                  </a:lnTo>
                  <a:cubicBezTo>
                    <a:pt x="2327910" y="6178550"/>
                    <a:pt x="2358390" y="6209030"/>
                    <a:pt x="2396490" y="6209030"/>
                  </a:cubicBezTo>
                  <a:cubicBezTo>
                    <a:pt x="2434590" y="6209030"/>
                    <a:pt x="2465070" y="6178550"/>
                    <a:pt x="2465070" y="6140450"/>
                  </a:cubicBezTo>
                  <a:lnTo>
                    <a:pt x="2465070" y="521970"/>
                  </a:lnTo>
                  <a:cubicBezTo>
                    <a:pt x="2578100" y="491490"/>
                    <a:pt x="2661920" y="388620"/>
                    <a:pt x="2661920" y="265430"/>
                  </a:cubicBezTo>
                  <a:cubicBezTo>
                    <a:pt x="2661920" y="119380"/>
                    <a:pt x="2542540" y="0"/>
                    <a:pt x="2396490" y="0"/>
                  </a:cubicBezTo>
                  <a:close/>
                  <a:moveTo>
                    <a:pt x="4508500" y="0"/>
                  </a:moveTo>
                  <a:cubicBezTo>
                    <a:pt x="4361180" y="0"/>
                    <a:pt x="4243070" y="119380"/>
                    <a:pt x="4243070" y="265430"/>
                  </a:cubicBezTo>
                  <a:cubicBezTo>
                    <a:pt x="4243070" y="388620"/>
                    <a:pt x="4326890" y="491490"/>
                    <a:pt x="4439920" y="521970"/>
                  </a:cubicBezTo>
                  <a:lnTo>
                    <a:pt x="4439920" y="3042920"/>
                  </a:lnTo>
                  <a:lnTo>
                    <a:pt x="2960370" y="3042920"/>
                  </a:lnTo>
                  <a:cubicBezTo>
                    <a:pt x="2922270" y="3042920"/>
                    <a:pt x="2891790" y="3073400"/>
                    <a:pt x="2891790" y="3111500"/>
                  </a:cubicBezTo>
                  <a:lnTo>
                    <a:pt x="2891790" y="6140450"/>
                  </a:lnTo>
                  <a:cubicBezTo>
                    <a:pt x="2891790" y="6178550"/>
                    <a:pt x="2922270" y="6209030"/>
                    <a:pt x="2960370" y="6209030"/>
                  </a:cubicBezTo>
                  <a:cubicBezTo>
                    <a:pt x="2998470" y="6209030"/>
                    <a:pt x="3028950" y="6178550"/>
                    <a:pt x="3028950" y="6140450"/>
                  </a:cubicBezTo>
                  <a:lnTo>
                    <a:pt x="3028950" y="3180080"/>
                  </a:lnTo>
                  <a:lnTo>
                    <a:pt x="4509770" y="3180080"/>
                  </a:lnTo>
                  <a:cubicBezTo>
                    <a:pt x="4547870" y="3180080"/>
                    <a:pt x="4578350" y="3149600"/>
                    <a:pt x="4578350" y="3111500"/>
                  </a:cubicBezTo>
                  <a:lnTo>
                    <a:pt x="4578350" y="521970"/>
                  </a:lnTo>
                  <a:cubicBezTo>
                    <a:pt x="4691380" y="491490"/>
                    <a:pt x="4775200" y="388620"/>
                    <a:pt x="4775200" y="265430"/>
                  </a:cubicBezTo>
                  <a:cubicBezTo>
                    <a:pt x="4775200" y="119380"/>
                    <a:pt x="4655820" y="0"/>
                    <a:pt x="4508500" y="0"/>
                  </a:cubicBezTo>
                  <a:close/>
                  <a:moveTo>
                    <a:pt x="1814830" y="3044190"/>
                  </a:moveTo>
                  <a:lnTo>
                    <a:pt x="334010" y="3044190"/>
                  </a:lnTo>
                  <a:lnTo>
                    <a:pt x="334010" y="521970"/>
                  </a:lnTo>
                  <a:cubicBezTo>
                    <a:pt x="447040" y="491490"/>
                    <a:pt x="530860" y="388620"/>
                    <a:pt x="530860" y="265430"/>
                  </a:cubicBezTo>
                  <a:cubicBezTo>
                    <a:pt x="530860" y="119380"/>
                    <a:pt x="411480" y="0"/>
                    <a:pt x="265430" y="0"/>
                  </a:cubicBezTo>
                  <a:cubicBezTo>
                    <a:pt x="118110" y="0"/>
                    <a:pt x="0" y="119380"/>
                    <a:pt x="0" y="265430"/>
                  </a:cubicBezTo>
                  <a:cubicBezTo>
                    <a:pt x="0" y="388620"/>
                    <a:pt x="83820" y="491490"/>
                    <a:pt x="196850" y="521970"/>
                  </a:cubicBezTo>
                  <a:lnTo>
                    <a:pt x="196850" y="3111500"/>
                  </a:lnTo>
                  <a:cubicBezTo>
                    <a:pt x="196850" y="3149600"/>
                    <a:pt x="227330" y="3180080"/>
                    <a:pt x="265430" y="3180080"/>
                  </a:cubicBezTo>
                  <a:lnTo>
                    <a:pt x="1746250" y="3180080"/>
                  </a:lnTo>
                  <a:lnTo>
                    <a:pt x="1746250" y="6140450"/>
                  </a:lnTo>
                  <a:cubicBezTo>
                    <a:pt x="1746250" y="6178550"/>
                    <a:pt x="1776730" y="6209030"/>
                    <a:pt x="1814830" y="6209030"/>
                  </a:cubicBezTo>
                  <a:cubicBezTo>
                    <a:pt x="1852930" y="6209030"/>
                    <a:pt x="1883410" y="6178550"/>
                    <a:pt x="1883410" y="6140450"/>
                  </a:cubicBezTo>
                  <a:lnTo>
                    <a:pt x="1883410" y="3111500"/>
                  </a:lnTo>
                  <a:cubicBezTo>
                    <a:pt x="1883410" y="3074670"/>
                    <a:pt x="1851660" y="3044190"/>
                    <a:pt x="1814830" y="3044190"/>
                  </a:cubicBezTo>
                  <a:close/>
                </a:path>
              </a:pathLst>
            </a:custGeom>
            <a:solidFill>
              <a:srgbClr val="B175FF">
                <a:alpha val="16863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-10800000">
            <a:off x="6165351" y="-354365"/>
            <a:ext cx="2084142" cy="2692495"/>
            <a:chOff x="0" y="0"/>
            <a:chExt cx="4842510" cy="625602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29210" y="12700"/>
              <a:ext cx="4775200" cy="6209030"/>
            </a:xfrm>
            <a:custGeom>
              <a:avLst/>
              <a:gdLst/>
              <a:ahLst/>
              <a:cxnLst/>
              <a:rect r="r" b="b" t="t" l="l"/>
              <a:pathLst>
                <a:path h="6209030" w="4775200">
                  <a:moveTo>
                    <a:pt x="2396490" y="0"/>
                  </a:moveTo>
                  <a:cubicBezTo>
                    <a:pt x="2249170" y="0"/>
                    <a:pt x="2131060" y="119380"/>
                    <a:pt x="2131060" y="265430"/>
                  </a:cubicBezTo>
                  <a:cubicBezTo>
                    <a:pt x="2131060" y="388620"/>
                    <a:pt x="2214880" y="491490"/>
                    <a:pt x="2327910" y="521970"/>
                  </a:cubicBezTo>
                  <a:lnTo>
                    <a:pt x="2327910" y="6140450"/>
                  </a:lnTo>
                  <a:cubicBezTo>
                    <a:pt x="2327910" y="6178550"/>
                    <a:pt x="2358390" y="6209030"/>
                    <a:pt x="2396490" y="6209030"/>
                  </a:cubicBezTo>
                  <a:cubicBezTo>
                    <a:pt x="2434590" y="6209030"/>
                    <a:pt x="2465070" y="6178550"/>
                    <a:pt x="2465070" y="6140450"/>
                  </a:cubicBezTo>
                  <a:lnTo>
                    <a:pt x="2465070" y="521970"/>
                  </a:lnTo>
                  <a:cubicBezTo>
                    <a:pt x="2578100" y="491490"/>
                    <a:pt x="2661920" y="388620"/>
                    <a:pt x="2661920" y="265430"/>
                  </a:cubicBezTo>
                  <a:cubicBezTo>
                    <a:pt x="2661920" y="119380"/>
                    <a:pt x="2542540" y="0"/>
                    <a:pt x="2396490" y="0"/>
                  </a:cubicBezTo>
                  <a:close/>
                  <a:moveTo>
                    <a:pt x="4508500" y="0"/>
                  </a:moveTo>
                  <a:cubicBezTo>
                    <a:pt x="4361180" y="0"/>
                    <a:pt x="4243070" y="119380"/>
                    <a:pt x="4243070" y="265430"/>
                  </a:cubicBezTo>
                  <a:cubicBezTo>
                    <a:pt x="4243070" y="388620"/>
                    <a:pt x="4326890" y="491490"/>
                    <a:pt x="4439920" y="521970"/>
                  </a:cubicBezTo>
                  <a:lnTo>
                    <a:pt x="4439920" y="3042920"/>
                  </a:lnTo>
                  <a:lnTo>
                    <a:pt x="2960370" y="3042920"/>
                  </a:lnTo>
                  <a:cubicBezTo>
                    <a:pt x="2922270" y="3042920"/>
                    <a:pt x="2891790" y="3073400"/>
                    <a:pt x="2891790" y="3111500"/>
                  </a:cubicBezTo>
                  <a:lnTo>
                    <a:pt x="2891790" y="6140450"/>
                  </a:lnTo>
                  <a:cubicBezTo>
                    <a:pt x="2891790" y="6178550"/>
                    <a:pt x="2922270" y="6209030"/>
                    <a:pt x="2960370" y="6209030"/>
                  </a:cubicBezTo>
                  <a:cubicBezTo>
                    <a:pt x="2998470" y="6209030"/>
                    <a:pt x="3028950" y="6178550"/>
                    <a:pt x="3028950" y="6140450"/>
                  </a:cubicBezTo>
                  <a:lnTo>
                    <a:pt x="3028950" y="3180080"/>
                  </a:lnTo>
                  <a:lnTo>
                    <a:pt x="4509770" y="3180080"/>
                  </a:lnTo>
                  <a:cubicBezTo>
                    <a:pt x="4547870" y="3180080"/>
                    <a:pt x="4578350" y="3149600"/>
                    <a:pt x="4578350" y="3111500"/>
                  </a:cubicBezTo>
                  <a:lnTo>
                    <a:pt x="4578350" y="521970"/>
                  </a:lnTo>
                  <a:cubicBezTo>
                    <a:pt x="4691380" y="491490"/>
                    <a:pt x="4775200" y="388620"/>
                    <a:pt x="4775200" y="265430"/>
                  </a:cubicBezTo>
                  <a:cubicBezTo>
                    <a:pt x="4775200" y="119380"/>
                    <a:pt x="4655820" y="0"/>
                    <a:pt x="4508500" y="0"/>
                  </a:cubicBezTo>
                  <a:close/>
                  <a:moveTo>
                    <a:pt x="1814830" y="3044190"/>
                  </a:moveTo>
                  <a:lnTo>
                    <a:pt x="334010" y="3044190"/>
                  </a:lnTo>
                  <a:lnTo>
                    <a:pt x="334010" y="521970"/>
                  </a:lnTo>
                  <a:cubicBezTo>
                    <a:pt x="447040" y="491490"/>
                    <a:pt x="530860" y="388620"/>
                    <a:pt x="530860" y="265430"/>
                  </a:cubicBezTo>
                  <a:cubicBezTo>
                    <a:pt x="530860" y="119380"/>
                    <a:pt x="411480" y="0"/>
                    <a:pt x="265430" y="0"/>
                  </a:cubicBezTo>
                  <a:cubicBezTo>
                    <a:pt x="118110" y="0"/>
                    <a:pt x="0" y="119380"/>
                    <a:pt x="0" y="265430"/>
                  </a:cubicBezTo>
                  <a:cubicBezTo>
                    <a:pt x="0" y="388620"/>
                    <a:pt x="83820" y="491490"/>
                    <a:pt x="196850" y="521970"/>
                  </a:cubicBezTo>
                  <a:lnTo>
                    <a:pt x="196850" y="3111500"/>
                  </a:lnTo>
                  <a:cubicBezTo>
                    <a:pt x="196850" y="3149600"/>
                    <a:pt x="227330" y="3180080"/>
                    <a:pt x="265430" y="3180080"/>
                  </a:cubicBezTo>
                  <a:lnTo>
                    <a:pt x="1746250" y="3180080"/>
                  </a:lnTo>
                  <a:lnTo>
                    <a:pt x="1746250" y="6140450"/>
                  </a:lnTo>
                  <a:cubicBezTo>
                    <a:pt x="1746250" y="6178550"/>
                    <a:pt x="1776730" y="6209030"/>
                    <a:pt x="1814830" y="6209030"/>
                  </a:cubicBezTo>
                  <a:cubicBezTo>
                    <a:pt x="1852930" y="6209030"/>
                    <a:pt x="1883410" y="6178550"/>
                    <a:pt x="1883410" y="6140450"/>
                  </a:cubicBezTo>
                  <a:lnTo>
                    <a:pt x="1883410" y="3111500"/>
                  </a:lnTo>
                  <a:cubicBezTo>
                    <a:pt x="1883410" y="3074670"/>
                    <a:pt x="1851660" y="3044190"/>
                    <a:pt x="1814830" y="3044190"/>
                  </a:cubicBezTo>
                  <a:close/>
                </a:path>
              </a:pathLst>
            </a:custGeom>
            <a:solidFill>
              <a:srgbClr val="B175FF">
                <a:alpha val="16863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5400000">
            <a:off x="-472838" y="2848088"/>
            <a:ext cx="2720232" cy="3514257"/>
            <a:chOff x="0" y="0"/>
            <a:chExt cx="4842510" cy="625602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29210" y="12700"/>
              <a:ext cx="4775200" cy="6209030"/>
            </a:xfrm>
            <a:custGeom>
              <a:avLst/>
              <a:gdLst/>
              <a:ahLst/>
              <a:cxnLst/>
              <a:rect r="r" b="b" t="t" l="l"/>
              <a:pathLst>
                <a:path h="6209030" w="4775200">
                  <a:moveTo>
                    <a:pt x="2396490" y="0"/>
                  </a:moveTo>
                  <a:cubicBezTo>
                    <a:pt x="2249170" y="0"/>
                    <a:pt x="2131060" y="119380"/>
                    <a:pt x="2131060" y="265430"/>
                  </a:cubicBezTo>
                  <a:cubicBezTo>
                    <a:pt x="2131060" y="388620"/>
                    <a:pt x="2214880" y="491490"/>
                    <a:pt x="2327910" y="521970"/>
                  </a:cubicBezTo>
                  <a:lnTo>
                    <a:pt x="2327910" y="6140450"/>
                  </a:lnTo>
                  <a:cubicBezTo>
                    <a:pt x="2327910" y="6178550"/>
                    <a:pt x="2358390" y="6209030"/>
                    <a:pt x="2396490" y="6209030"/>
                  </a:cubicBezTo>
                  <a:cubicBezTo>
                    <a:pt x="2434590" y="6209030"/>
                    <a:pt x="2465070" y="6178550"/>
                    <a:pt x="2465070" y="6140450"/>
                  </a:cubicBezTo>
                  <a:lnTo>
                    <a:pt x="2465070" y="521970"/>
                  </a:lnTo>
                  <a:cubicBezTo>
                    <a:pt x="2578100" y="491490"/>
                    <a:pt x="2661920" y="388620"/>
                    <a:pt x="2661920" y="265430"/>
                  </a:cubicBezTo>
                  <a:cubicBezTo>
                    <a:pt x="2661920" y="119380"/>
                    <a:pt x="2542540" y="0"/>
                    <a:pt x="2396490" y="0"/>
                  </a:cubicBezTo>
                  <a:close/>
                  <a:moveTo>
                    <a:pt x="4508500" y="0"/>
                  </a:moveTo>
                  <a:cubicBezTo>
                    <a:pt x="4361180" y="0"/>
                    <a:pt x="4243070" y="119380"/>
                    <a:pt x="4243070" y="265430"/>
                  </a:cubicBezTo>
                  <a:cubicBezTo>
                    <a:pt x="4243070" y="388620"/>
                    <a:pt x="4326890" y="491490"/>
                    <a:pt x="4439920" y="521970"/>
                  </a:cubicBezTo>
                  <a:lnTo>
                    <a:pt x="4439920" y="3042920"/>
                  </a:lnTo>
                  <a:lnTo>
                    <a:pt x="2960370" y="3042920"/>
                  </a:lnTo>
                  <a:cubicBezTo>
                    <a:pt x="2922270" y="3042920"/>
                    <a:pt x="2891790" y="3073400"/>
                    <a:pt x="2891790" y="3111500"/>
                  </a:cubicBezTo>
                  <a:lnTo>
                    <a:pt x="2891790" y="6140450"/>
                  </a:lnTo>
                  <a:cubicBezTo>
                    <a:pt x="2891790" y="6178550"/>
                    <a:pt x="2922270" y="6209030"/>
                    <a:pt x="2960370" y="6209030"/>
                  </a:cubicBezTo>
                  <a:cubicBezTo>
                    <a:pt x="2998470" y="6209030"/>
                    <a:pt x="3028950" y="6178550"/>
                    <a:pt x="3028950" y="6140450"/>
                  </a:cubicBezTo>
                  <a:lnTo>
                    <a:pt x="3028950" y="3180080"/>
                  </a:lnTo>
                  <a:lnTo>
                    <a:pt x="4509770" y="3180080"/>
                  </a:lnTo>
                  <a:cubicBezTo>
                    <a:pt x="4547870" y="3180080"/>
                    <a:pt x="4578350" y="3149600"/>
                    <a:pt x="4578350" y="3111500"/>
                  </a:cubicBezTo>
                  <a:lnTo>
                    <a:pt x="4578350" y="521970"/>
                  </a:lnTo>
                  <a:cubicBezTo>
                    <a:pt x="4691380" y="491490"/>
                    <a:pt x="4775200" y="388620"/>
                    <a:pt x="4775200" y="265430"/>
                  </a:cubicBezTo>
                  <a:cubicBezTo>
                    <a:pt x="4775200" y="119380"/>
                    <a:pt x="4655820" y="0"/>
                    <a:pt x="4508500" y="0"/>
                  </a:cubicBezTo>
                  <a:close/>
                  <a:moveTo>
                    <a:pt x="1814830" y="3044190"/>
                  </a:moveTo>
                  <a:lnTo>
                    <a:pt x="334010" y="3044190"/>
                  </a:lnTo>
                  <a:lnTo>
                    <a:pt x="334010" y="521970"/>
                  </a:lnTo>
                  <a:cubicBezTo>
                    <a:pt x="447040" y="491490"/>
                    <a:pt x="530860" y="388620"/>
                    <a:pt x="530860" y="265430"/>
                  </a:cubicBezTo>
                  <a:cubicBezTo>
                    <a:pt x="530860" y="119380"/>
                    <a:pt x="411480" y="0"/>
                    <a:pt x="265430" y="0"/>
                  </a:cubicBezTo>
                  <a:cubicBezTo>
                    <a:pt x="118110" y="0"/>
                    <a:pt x="0" y="119380"/>
                    <a:pt x="0" y="265430"/>
                  </a:cubicBezTo>
                  <a:cubicBezTo>
                    <a:pt x="0" y="388620"/>
                    <a:pt x="83820" y="491490"/>
                    <a:pt x="196850" y="521970"/>
                  </a:cubicBezTo>
                  <a:lnTo>
                    <a:pt x="196850" y="3111500"/>
                  </a:lnTo>
                  <a:cubicBezTo>
                    <a:pt x="196850" y="3149600"/>
                    <a:pt x="227330" y="3180080"/>
                    <a:pt x="265430" y="3180080"/>
                  </a:cubicBezTo>
                  <a:lnTo>
                    <a:pt x="1746250" y="3180080"/>
                  </a:lnTo>
                  <a:lnTo>
                    <a:pt x="1746250" y="6140450"/>
                  </a:lnTo>
                  <a:cubicBezTo>
                    <a:pt x="1746250" y="6178550"/>
                    <a:pt x="1776730" y="6209030"/>
                    <a:pt x="1814830" y="6209030"/>
                  </a:cubicBezTo>
                  <a:cubicBezTo>
                    <a:pt x="1852930" y="6209030"/>
                    <a:pt x="1883410" y="6178550"/>
                    <a:pt x="1883410" y="6140450"/>
                  </a:cubicBezTo>
                  <a:lnTo>
                    <a:pt x="1883410" y="3111500"/>
                  </a:lnTo>
                  <a:cubicBezTo>
                    <a:pt x="1883410" y="3074670"/>
                    <a:pt x="1851660" y="3044190"/>
                    <a:pt x="1814830" y="3044190"/>
                  </a:cubicBezTo>
                  <a:close/>
                </a:path>
              </a:pathLst>
            </a:custGeom>
            <a:solidFill>
              <a:srgbClr val="B175FF">
                <a:alpha val="16863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0057557" y="8658736"/>
            <a:ext cx="2084142" cy="2692495"/>
            <a:chOff x="0" y="0"/>
            <a:chExt cx="4842510" cy="625602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29210" y="12700"/>
              <a:ext cx="4775200" cy="6209030"/>
            </a:xfrm>
            <a:custGeom>
              <a:avLst/>
              <a:gdLst/>
              <a:ahLst/>
              <a:cxnLst/>
              <a:rect r="r" b="b" t="t" l="l"/>
              <a:pathLst>
                <a:path h="6209030" w="4775200">
                  <a:moveTo>
                    <a:pt x="2396490" y="0"/>
                  </a:moveTo>
                  <a:cubicBezTo>
                    <a:pt x="2249170" y="0"/>
                    <a:pt x="2131060" y="119380"/>
                    <a:pt x="2131060" y="265430"/>
                  </a:cubicBezTo>
                  <a:cubicBezTo>
                    <a:pt x="2131060" y="388620"/>
                    <a:pt x="2214880" y="491490"/>
                    <a:pt x="2327910" y="521970"/>
                  </a:cubicBezTo>
                  <a:lnTo>
                    <a:pt x="2327910" y="6140450"/>
                  </a:lnTo>
                  <a:cubicBezTo>
                    <a:pt x="2327910" y="6178550"/>
                    <a:pt x="2358390" y="6209030"/>
                    <a:pt x="2396490" y="6209030"/>
                  </a:cubicBezTo>
                  <a:cubicBezTo>
                    <a:pt x="2434590" y="6209030"/>
                    <a:pt x="2465070" y="6178550"/>
                    <a:pt x="2465070" y="6140450"/>
                  </a:cubicBezTo>
                  <a:lnTo>
                    <a:pt x="2465070" y="521970"/>
                  </a:lnTo>
                  <a:cubicBezTo>
                    <a:pt x="2578100" y="491490"/>
                    <a:pt x="2661920" y="388620"/>
                    <a:pt x="2661920" y="265430"/>
                  </a:cubicBezTo>
                  <a:cubicBezTo>
                    <a:pt x="2661920" y="119380"/>
                    <a:pt x="2542540" y="0"/>
                    <a:pt x="2396490" y="0"/>
                  </a:cubicBezTo>
                  <a:close/>
                  <a:moveTo>
                    <a:pt x="4508500" y="0"/>
                  </a:moveTo>
                  <a:cubicBezTo>
                    <a:pt x="4361180" y="0"/>
                    <a:pt x="4243070" y="119380"/>
                    <a:pt x="4243070" y="265430"/>
                  </a:cubicBezTo>
                  <a:cubicBezTo>
                    <a:pt x="4243070" y="388620"/>
                    <a:pt x="4326890" y="491490"/>
                    <a:pt x="4439920" y="521970"/>
                  </a:cubicBezTo>
                  <a:lnTo>
                    <a:pt x="4439920" y="3042920"/>
                  </a:lnTo>
                  <a:lnTo>
                    <a:pt x="2960370" y="3042920"/>
                  </a:lnTo>
                  <a:cubicBezTo>
                    <a:pt x="2922270" y="3042920"/>
                    <a:pt x="2891790" y="3073400"/>
                    <a:pt x="2891790" y="3111500"/>
                  </a:cubicBezTo>
                  <a:lnTo>
                    <a:pt x="2891790" y="6140450"/>
                  </a:lnTo>
                  <a:cubicBezTo>
                    <a:pt x="2891790" y="6178550"/>
                    <a:pt x="2922270" y="6209030"/>
                    <a:pt x="2960370" y="6209030"/>
                  </a:cubicBezTo>
                  <a:cubicBezTo>
                    <a:pt x="2998470" y="6209030"/>
                    <a:pt x="3028950" y="6178550"/>
                    <a:pt x="3028950" y="6140450"/>
                  </a:cubicBezTo>
                  <a:lnTo>
                    <a:pt x="3028950" y="3180080"/>
                  </a:lnTo>
                  <a:lnTo>
                    <a:pt x="4509770" y="3180080"/>
                  </a:lnTo>
                  <a:cubicBezTo>
                    <a:pt x="4547870" y="3180080"/>
                    <a:pt x="4578350" y="3149600"/>
                    <a:pt x="4578350" y="3111500"/>
                  </a:cubicBezTo>
                  <a:lnTo>
                    <a:pt x="4578350" y="521970"/>
                  </a:lnTo>
                  <a:cubicBezTo>
                    <a:pt x="4691380" y="491490"/>
                    <a:pt x="4775200" y="388620"/>
                    <a:pt x="4775200" y="265430"/>
                  </a:cubicBezTo>
                  <a:cubicBezTo>
                    <a:pt x="4775200" y="119380"/>
                    <a:pt x="4655820" y="0"/>
                    <a:pt x="4508500" y="0"/>
                  </a:cubicBezTo>
                  <a:close/>
                  <a:moveTo>
                    <a:pt x="1814830" y="3044190"/>
                  </a:moveTo>
                  <a:lnTo>
                    <a:pt x="334010" y="3044190"/>
                  </a:lnTo>
                  <a:lnTo>
                    <a:pt x="334010" y="521970"/>
                  </a:lnTo>
                  <a:cubicBezTo>
                    <a:pt x="447040" y="491490"/>
                    <a:pt x="530860" y="388620"/>
                    <a:pt x="530860" y="265430"/>
                  </a:cubicBezTo>
                  <a:cubicBezTo>
                    <a:pt x="530860" y="119380"/>
                    <a:pt x="411480" y="0"/>
                    <a:pt x="265430" y="0"/>
                  </a:cubicBezTo>
                  <a:cubicBezTo>
                    <a:pt x="118110" y="0"/>
                    <a:pt x="0" y="119380"/>
                    <a:pt x="0" y="265430"/>
                  </a:cubicBezTo>
                  <a:cubicBezTo>
                    <a:pt x="0" y="388620"/>
                    <a:pt x="83820" y="491490"/>
                    <a:pt x="196850" y="521970"/>
                  </a:cubicBezTo>
                  <a:lnTo>
                    <a:pt x="196850" y="3111500"/>
                  </a:lnTo>
                  <a:cubicBezTo>
                    <a:pt x="196850" y="3149600"/>
                    <a:pt x="227330" y="3180080"/>
                    <a:pt x="265430" y="3180080"/>
                  </a:cubicBezTo>
                  <a:lnTo>
                    <a:pt x="1746250" y="3180080"/>
                  </a:lnTo>
                  <a:lnTo>
                    <a:pt x="1746250" y="6140450"/>
                  </a:lnTo>
                  <a:cubicBezTo>
                    <a:pt x="1746250" y="6178550"/>
                    <a:pt x="1776730" y="6209030"/>
                    <a:pt x="1814830" y="6209030"/>
                  </a:cubicBezTo>
                  <a:cubicBezTo>
                    <a:pt x="1852930" y="6209030"/>
                    <a:pt x="1883410" y="6178550"/>
                    <a:pt x="1883410" y="6140450"/>
                  </a:cubicBezTo>
                  <a:lnTo>
                    <a:pt x="1883410" y="3111500"/>
                  </a:lnTo>
                  <a:cubicBezTo>
                    <a:pt x="1883410" y="3074670"/>
                    <a:pt x="1851660" y="3044190"/>
                    <a:pt x="1814830" y="3044190"/>
                  </a:cubicBezTo>
                  <a:close/>
                </a:path>
              </a:pathLst>
            </a:custGeom>
            <a:solidFill>
              <a:srgbClr val="B175FF">
                <a:alpha val="16863"/>
              </a:srgbClr>
            </a:solid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2743955" y="2338130"/>
            <a:ext cx="7029779" cy="2192116"/>
          </a:xfrm>
          <a:custGeom>
            <a:avLst/>
            <a:gdLst/>
            <a:ahLst/>
            <a:cxnLst/>
            <a:rect r="r" b="b" t="t" l="l"/>
            <a:pathLst>
              <a:path h="2192116" w="7029779">
                <a:moveTo>
                  <a:pt x="0" y="0"/>
                </a:moveTo>
                <a:lnTo>
                  <a:pt x="7029779" y="0"/>
                </a:lnTo>
                <a:lnTo>
                  <a:pt x="7029779" y="2192116"/>
                </a:lnTo>
                <a:lnTo>
                  <a:pt x="0" y="21921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061" t="0" r="-3061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2743955" y="5027997"/>
            <a:ext cx="7029779" cy="3555702"/>
          </a:xfrm>
          <a:custGeom>
            <a:avLst/>
            <a:gdLst/>
            <a:ahLst/>
            <a:cxnLst/>
            <a:rect r="r" b="b" t="t" l="l"/>
            <a:pathLst>
              <a:path h="3555702" w="7029779">
                <a:moveTo>
                  <a:pt x="0" y="0"/>
                </a:moveTo>
                <a:lnTo>
                  <a:pt x="7029779" y="0"/>
                </a:lnTo>
                <a:lnTo>
                  <a:pt x="7029779" y="3555702"/>
                </a:lnTo>
                <a:lnTo>
                  <a:pt x="0" y="35557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061" t="0" r="-3061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521996" y="590064"/>
            <a:ext cx="2069370" cy="610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10"/>
              </a:lnSpc>
            </a:pPr>
            <a:r>
              <a:rPr lang="en-US" sz="3700" spc="185">
                <a:solidFill>
                  <a:srgbClr val="FBF1EF"/>
                </a:solidFill>
                <a:latin typeface="Anonymous Pro Bold"/>
              </a:rPr>
              <a:t>METHODS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87828" y="3350520"/>
            <a:ext cx="1503844" cy="4044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24"/>
              </a:lnSpc>
            </a:pPr>
            <a:r>
              <a:rPr lang="en-US" sz="2403" spc="120">
                <a:solidFill>
                  <a:srgbClr val="FBF1EF"/>
                </a:solidFill>
                <a:latin typeface="Anonymous Pro Bold"/>
              </a:rPr>
              <a:t>SOLOV1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87828" y="6043374"/>
            <a:ext cx="1503844" cy="4044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24"/>
              </a:lnSpc>
            </a:pPr>
            <a:r>
              <a:rPr lang="en-US" sz="2403" spc="120">
                <a:solidFill>
                  <a:srgbClr val="FBF1EF"/>
                </a:solidFill>
                <a:latin typeface="Anonymous Pro Bold"/>
              </a:rPr>
              <a:t>SOLOV2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236767" y="2300030"/>
            <a:ext cx="7022533" cy="5992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439"/>
              </a:lnSpc>
              <a:spcBef>
                <a:spcPct val="0"/>
              </a:spcBef>
            </a:pPr>
            <a:r>
              <a:rPr lang="en-US" sz="1742" spc="156">
                <a:solidFill>
                  <a:srgbClr val="FDFDFD"/>
                </a:solidFill>
                <a:latin typeface="Anonymous Pro Bold"/>
              </a:rPr>
              <a:t>SOLOV1 BOTTLENECKS LIMIT ITS PERFORMANCE:</a:t>
            </a:r>
          </a:p>
          <a:p>
            <a:pPr>
              <a:lnSpc>
                <a:spcPts val="2439"/>
              </a:lnSpc>
              <a:spcBef>
                <a:spcPct val="0"/>
              </a:spcBef>
            </a:pPr>
          </a:p>
          <a:p>
            <a:pPr>
              <a:lnSpc>
                <a:spcPts val="2439"/>
              </a:lnSpc>
              <a:spcBef>
                <a:spcPct val="0"/>
              </a:spcBef>
            </a:pPr>
            <a:r>
              <a:rPr lang="en-US" sz="1742" spc="156">
                <a:solidFill>
                  <a:srgbClr val="FDFDFD"/>
                </a:solidFill>
                <a:latin typeface="Anonymous Pro Bold"/>
              </a:rPr>
              <a:t>INEFFICIENT MASK REPRESENTATION AND LEARNING.</a:t>
            </a:r>
          </a:p>
          <a:p>
            <a:pPr>
              <a:lnSpc>
                <a:spcPts val="2439"/>
              </a:lnSpc>
              <a:spcBef>
                <a:spcPct val="0"/>
              </a:spcBef>
            </a:pPr>
            <a:r>
              <a:rPr lang="en-US" sz="1742" spc="156">
                <a:solidFill>
                  <a:srgbClr val="FDFDFD"/>
                </a:solidFill>
                <a:latin typeface="Anonymous Pro Bold"/>
              </a:rPr>
              <a:t>NOT HIGH ENOUGH RESOLUTION FOR FINER MASK PREDICTION.</a:t>
            </a:r>
          </a:p>
          <a:p>
            <a:pPr>
              <a:lnSpc>
                <a:spcPts val="2439"/>
              </a:lnSpc>
              <a:spcBef>
                <a:spcPct val="0"/>
              </a:spcBef>
            </a:pPr>
            <a:r>
              <a:rPr lang="en-US" sz="1742" spc="156">
                <a:solidFill>
                  <a:srgbClr val="FDFDFD"/>
                </a:solidFill>
                <a:latin typeface="Anonymous Pro Bold"/>
              </a:rPr>
              <a:t>SLOW MASK NMS.</a:t>
            </a:r>
          </a:p>
          <a:p>
            <a:pPr>
              <a:lnSpc>
                <a:spcPts val="2439"/>
              </a:lnSpc>
              <a:spcBef>
                <a:spcPct val="0"/>
              </a:spcBef>
            </a:pPr>
          </a:p>
          <a:p>
            <a:pPr>
              <a:lnSpc>
                <a:spcPts val="2439"/>
              </a:lnSpc>
              <a:spcBef>
                <a:spcPct val="0"/>
              </a:spcBef>
            </a:pPr>
          </a:p>
          <a:p>
            <a:pPr>
              <a:lnSpc>
                <a:spcPts val="2439"/>
              </a:lnSpc>
              <a:spcBef>
                <a:spcPct val="0"/>
              </a:spcBef>
            </a:pPr>
          </a:p>
          <a:p>
            <a:pPr>
              <a:lnSpc>
                <a:spcPts val="2439"/>
              </a:lnSpc>
              <a:spcBef>
                <a:spcPct val="0"/>
              </a:spcBef>
            </a:pPr>
          </a:p>
          <a:p>
            <a:pPr>
              <a:lnSpc>
                <a:spcPts val="2439"/>
              </a:lnSpc>
              <a:spcBef>
                <a:spcPct val="0"/>
              </a:spcBef>
            </a:pPr>
            <a:r>
              <a:rPr lang="en-US" sz="1742" spc="156" u="sng">
                <a:solidFill>
                  <a:srgbClr val="FDFDFD"/>
                </a:solidFill>
                <a:latin typeface="Anonymous Pro Bold"/>
              </a:rPr>
              <a:t>FIX</a:t>
            </a:r>
          </a:p>
          <a:p>
            <a:pPr>
              <a:lnSpc>
                <a:spcPts val="2439"/>
              </a:lnSpc>
              <a:spcBef>
                <a:spcPct val="0"/>
              </a:spcBef>
            </a:pPr>
          </a:p>
          <a:p>
            <a:pPr>
              <a:lnSpc>
                <a:spcPts val="2439"/>
              </a:lnSpc>
              <a:spcBef>
                <a:spcPct val="0"/>
              </a:spcBef>
            </a:pPr>
            <a:r>
              <a:rPr lang="en-US" sz="1742" spc="156">
                <a:solidFill>
                  <a:srgbClr val="FDFDFD"/>
                </a:solidFill>
                <a:latin typeface="Anonymous Pro Bold"/>
              </a:rPr>
              <a:t>DIVIDE MASK LEARNING INTO TWO PARTS: </a:t>
            </a:r>
          </a:p>
          <a:p>
            <a:pPr>
              <a:lnSpc>
                <a:spcPts val="2439"/>
              </a:lnSpc>
              <a:spcBef>
                <a:spcPct val="0"/>
              </a:spcBef>
            </a:pPr>
            <a:r>
              <a:rPr lang="en-US" sz="1742" spc="156">
                <a:solidFill>
                  <a:srgbClr val="FDFDFD"/>
                </a:solidFill>
                <a:latin typeface="Anonymous Pro Bold"/>
              </a:rPr>
              <a:t>CONVOLUTION KERNEL LEARNING AND FEATURE LEARNING.</a:t>
            </a:r>
          </a:p>
          <a:p>
            <a:pPr>
              <a:lnSpc>
                <a:spcPts val="2439"/>
              </a:lnSpc>
              <a:spcBef>
                <a:spcPct val="0"/>
              </a:spcBef>
            </a:pPr>
          </a:p>
          <a:p>
            <a:pPr>
              <a:lnSpc>
                <a:spcPts val="2439"/>
              </a:lnSpc>
              <a:spcBef>
                <a:spcPct val="0"/>
              </a:spcBef>
            </a:pPr>
            <a:r>
              <a:rPr lang="en-US" sz="1742" spc="156">
                <a:solidFill>
                  <a:srgbClr val="FDFDFD"/>
                </a:solidFill>
                <a:latin typeface="Anonymous Pro Bold"/>
              </a:rPr>
              <a:t>CONSTRUCT A UNIFIED AND HIGH-RESOLUTION MASK FEATURE </a:t>
            </a:r>
          </a:p>
          <a:p>
            <a:pPr>
              <a:lnSpc>
                <a:spcPts val="2439"/>
              </a:lnSpc>
              <a:spcBef>
                <a:spcPct val="0"/>
              </a:spcBef>
            </a:pPr>
            <a:r>
              <a:rPr lang="en-US" sz="1742" spc="156">
                <a:solidFill>
                  <a:srgbClr val="FDFDFD"/>
                </a:solidFill>
                <a:latin typeface="Anonymous Pro Bold"/>
              </a:rPr>
              <a:t>REPRESENTATION.</a:t>
            </a:r>
          </a:p>
          <a:p>
            <a:pPr>
              <a:lnSpc>
                <a:spcPts val="2439"/>
              </a:lnSpc>
              <a:spcBef>
                <a:spcPct val="0"/>
              </a:spcBef>
            </a:pPr>
            <a:r>
              <a:rPr lang="en-US" sz="1742" spc="156">
                <a:solidFill>
                  <a:srgbClr val="FDFDFD"/>
                </a:solidFill>
                <a:latin typeface="Anonymous Pro Bold"/>
              </a:rPr>
              <a:t>MATRIX NMS WAS PROPOSED.</a:t>
            </a:r>
          </a:p>
          <a:p>
            <a:pPr>
              <a:lnSpc>
                <a:spcPts val="243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D16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3949764" y="-354365"/>
            <a:ext cx="2084142" cy="2692495"/>
            <a:chOff x="0" y="0"/>
            <a:chExt cx="4842510" cy="625602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29210" y="12700"/>
              <a:ext cx="4775200" cy="6209030"/>
            </a:xfrm>
            <a:custGeom>
              <a:avLst/>
              <a:gdLst/>
              <a:ahLst/>
              <a:cxnLst/>
              <a:rect r="r" b="b" t="t" l="l"/>
              <a:pathLst>
                <a:path h="6209030" w="4775200">
                  <a:moveTo>
                    <a:pt x="2396490" y="0"/>
                  </a:moveTo>
                  <a:cubicBezTo>
                    <a:pt x="2249170" y="0"/>
                    <a:pt x="2131060" y="119380"/>
                    <a:pt x="2131060" y="265430"/>
                  </a:cubicBezTo>
                  <a:cubicBezTo>
                    <a:pt x="2131060" y="388620"/>
                    <a:pt x="2214880" y="491490"/>
                    <a:pt x="2327910" y="521970"/>
                  </a:cubicBezTo>
                  <a:lnTo>
                    <a:pt x="2327910" y="6140450"/>
                  </a:lnTo>
                  <a:cubicBezTo>
                    <a:pt x="2327910" y="6178550"/>
                    <a:pt x="2358390" y="6209030"/>
                    <a:pt x="2396490" y="6209030"/>
                  </a:cubicBezTo>
                  <a:cubicBezTo>
                    <a:pt x="2434590" y="6209030"/>
                    <a:pt x="2465070" y="6178550"/>
                    <a:pt x="2465070" y="6140450"/>
                  </a:cubicBezTo>
                  <a:lnTo>
                    <a:pt x="2465070" y="521970"/>
                  </a:lnTo>
                  <a:cubicBezTo>
                    <a:pt x="2578100" y="491490"/>
                    <a:pt x="2661920" y="388620"/>
                    <a:pt x="2661920" y="265430"/>
                  </a:cubicBezTo>
                  <a:cubicBezTo>
                    <a:pt x="2661920" y="119380"/>
                    <a:pt x="2542540" y="0"/>
                    <a:pt x="2396490" y="0"/>
                  </a:cubicBezTo>
                  <a:close/>
                  <a:moveTo>
                    <a:pt x="4508500" y="0"/>
                  </a:moveTo>
                  <a:cubicBezTo>
                    <a:pt x="4361180" y="0"/>
                    <a:pt x="4243070" y="119380"/>
                    <a:pt x="4243070" y="265430"/>
                  </a:cubicBezTo>
                  <a:cubicBezTo>
                    <a:pt x="4243070" y="388620"/>
                    <a:pt x="4326890" y="491490"/>
                    <a:pt x="4439920" y="521970"/>
                  </a:cubicBezTo>
                  <a:lnTo>
                    <a:pt x="4439920" y="3042920"/>
                  </a:lnTo>
                  <a:lnTo>
                    <a:pt x="2960370" y="3042920"/>
                  </a:lnTo>
                  <a:cubicBezTo>
                    <a:pt x="2922270" y="3042920"/>
                    <a:pt x="2891790" y="3073400"/>
                    <a:pt x="2891790" y="3111500"/>
                  </a:cubicBezTo>
                  <a:lnTo>
                    <a:pt x="2891790" y="6140450"/>
                  </a:lnTo>
                  <a:cubicBezTo>
                    <a:pt x="2891790" y="6178550"/>
                    <a:pt x="2922270" y="6209030"/>
                    <a:pt x="2960370" y="6209030"/>
                  </a:cubicBezTo>
                  <a:cubicBezTo>
                    <a:pt x="2998470" y="6209030"/>
                    <a:pt x="3028950" y="6178550"/>
                    <a:pt x="3028950" y="6140450"/>
                  </a:cubicBezTo>
                  <a:lnTo>
                    <a:pt x="3028950" y="3180080"/>
                  </a:lnTo>
                  <a:lnTo>
                    <a:pt x="4509770" y="3180080"/>
                  </a:lnTo>
                  <a:cubicBezTo>
                    <a:pt x="4547870" y="3180080"/>
                    <a:pt x="4578350" y="3149600"/>
                    <a:pt x="4578350" y="3111500"/>
                  </a:cubicBezTo>
                  <a:lnTo>
                    <a:pt x="4578350" y="521970"/>
                  </a:lnTo>
                  <a:cubicBezTo>
                    <a:pt x="4691380" y="491490"/>
                    <a:pt x="4775200" y="388620"/>
                    <a:pt x="4775200" y="265430"/>
                  </a:cubicBezTo>
                  <a:cubicBezTo>
                    <a:pt x="4775200" y="119380"/>
                    <a:pt x="4655820" y="0"/>
                    <a:pt x="4508500" y="0"/>
                  </a:cubicBezTo>
                  <a:close/>
                  <a:moveTo>
                    <a:pt x="1814830" y="3044190"/>
                  </a:moveTo>
                  <a:lnTo>
                    <a:pt x="334010" y="3044190"/>
                  </a:lnTo>
                  <a:lnTo>
                    <a:pt x="334010" y="521970"/>
                  </a:lnTo>
                  <a:cubicBezTo>
                    <a:pt x="447040" y="491490"/>
                    <a:pt x="530860" y="388620"/>
                    <a:pt x="530860" y="265430"/>
                  </a:cubicBezTo>
                  <a:cubicBezTo>
                    <a:pt x="530860" y="119380"/>
                    <a:pt x="411480" y="0"/>
                    <a:pt x="265430" y="0"/>
                  </a:cubicBezTo>
                  <a:cubicBezTo>
                    <a:pt x="118110" y="0"/>
                    <a:pt x="0" y="119380"/>
                    <a:pt x="0" y="265430"/>
                  </a:cubicBezTo>
                  <a:cubicBezTo>
                    <a:pt x="0" y="388620"/>
                    <a:pt x="83820" y="491490"/>
                    <a:pt x="196850" y="521970"/>
                  </a:cubicBezTo>
                  <a:lnTo>
                    <a:pt x="196850" y="3111500"/>
                  </a:lnTo>
                  <a:cubicBezTo>
                    <a:pt x="196850" y="3149600"/>
                    <a:pt x="227330" y="3180080"/>
                    <a:pt x="265430" y="3180080"/>
                  </a:cubicBezTo>
                  <a:lnTo>
                    <a:pt x="1746250" y="3180080"/>
                  </a:lnTo>
                  <a:lnTo>
                    <a:pt x="1746250" y="6140450"/>
                  </a:lnTo>
                  <a:cubicBezTo>
                    <a:pt x="1746250" y="6178550"/>
                    <a:pt x="1776730" y="6209030"/>
                    <a:pt x="1814830" y="6209030"/>
                  </a:cubicBezTo>
                  <a:cubicBezTo>
                    <a:pt x="1852930" y="6209030"/>
                    <a:pt x="1883410" y="6178550"/>
                    <a:pt x="1883410" y="6140450"/>
                  </a:cubicBezTo>
                  <a:lnTo>
                    <a:pt x="1883410" y="3111500"/>
                  </a:lnTo>
                  <a:cubicBezTo>
                    <a:pt x="1883410" y="3074670"/>
                    <a:pt x="1851660" y="3044190"/>
                    <a:pt x="1814830" y="3044190"/>
                  </a:cubicBezTo>
                  <a:close/>
                </a:path>
              </a:pathLst>
            </a:custGeom>
            <a:solidFill>
              <a:srgbClr val="B175FF">
                <a:alpha val="16863"/>
              </a:srgbClr>
            </a:solidFill>
          </p:spPr>
        </p:sp>
      </p:grpSp>
      <p:grpSp>
        <p:nvGrpSpPr>
          <p:cNvPr name="Group 4" id="4"/>
          <p:cNvGrpSpPr/>
          <p:nvPr/>
        </p:nvGrpSpPr>
        <p:grpSpPr>
          <a:xfrm rot="-10800000">
            <a:off x="6165351" y="-354365"/>
            <a:ext cx="2084142" cy="2692495"/>
            <a:chOff x="0" y="0"/>
            <a:chExt cx="4842510" cy="625602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29210" y="12700"/>
              <a:ext cx="4775200" cy="6209030"/>
            </a:xfrm>
            <a:custGeom>
              <a:avLst/>
              <a:gdLst/>
              <a:ahLst/>
              <a:cxnLst/>
              <a:rect r="r" b="b" t="t" l="l"/>
              <a:pathLst>
                <a:path h="6209030" w="4775200">
                  <a:moveTo>
                    <a:pt x="2396490" y="0"/>
                  </a:moveTo>
                  <a:cubicBezTo>
                    <a:pt x="2249170" y="0"/>
                    <a:pt x="2131060" y="119380"/>
                    <a:pt x="2131060" y="265430"/>
                  </a:cubicBezTo>
                  <a:cubicBezTo>
                    <a:pt x="2131060" y="388620"/>
                    <a:pt x="2214880" y="491490"/>
                    <a:pt x="2327910" y="521970"/>
                  </a:cubicBezTo>
                  <a:lnTo>
                    <a:pt x="2327910" y="6140450"/>
                  </a:lnTo>
                  <a:cubicBezTo>
                    <a:pt x="2327910" y="6178550"/>
                    <a:pt x="2358390" y="6209030"/>
                    <a:pt x="2396490" y="6209030"/>
                  </a:cubicBezTo>
                  <a:cubicBezTo>
                    <a:pt x="2434590" y="6209030"/>
                    <a:pt x="2465070" y="6178550"/>
                    <a:pt x="2465070" y="6140450"/>
                  </a:cubicBezTo>
                  <a:lnTo>
                    <a:pt x="2465070" y="521970"/>
                  </a:lnTo>
                  <a:cubicBezTo>
                    <a:pt x="2578100" y="491490"/>
                    <a:pt x="2661920" y="388620"/>
                    <a:pt x="2661920" y="265430"/>
                  </a:cubicBezTo>
                  <a:cubicBezTo>
                    <a:pt x="2661920" y="119380"/>
                    <a:pt x="2542540" y="0"/>
                    <a:pt x="2396490" y="0"/>
                  </a:cubicBezTo>
                  <a:close/>
                  <a:moveTo>
                    <a:pt x="4508500" y="0"/>
                  </a:moveTo>
                  <a:cubicBezTo>
                    <a:pt x="4361180" y="0"/>
                    <a:pt x="4243070" y="119380"/>
                    <a:pt x="4243070" y="265430"/>
                  </a:cubicBezTo>
                  <a:cubicBezTo>
                    <a:pt x="4243070" y="388620"/>
                    <a:pt x="4326890" y="491490"/>
                    <a:pt x="4439920" y="521970"/>
                  </a:cubicBezTo>
                  <a:lnTo>
                    <a:pt x="4439920" y="3042920"/>
                  </a:lnTo>
                  <a:lnTo>
                    <a:pt x="2960370" y="3042920"/>
                  </a:lnTo>
                  <a:cubicBezTo>
                    <a:pt x="2922270" y="3042920"/>
                    <a:pt x="2891790" y="3073400"/>
                    <a:pt x="2891790" y="3111500"/>
                  </a:cubicBezTo>
                  <a:lnTo>
                    <a:pt x="2891790" y="6140450"/>
                  </a:lnTo>
                  <a:cubicBezTo>
                    <a:pt x="2891790" y="6178550"/>
                    <a:pt x="2922270" y="6209030"/>
                    <a:pt x="2960370" y="6209030"/>
                  </a:cubicBezTo>
                  <a:cubicBezTo>
                    <a:pt x="2998470" y="6209030"/>
                    <a:pt x="3028950" y="6178550"/>
                    <a:pt x="3028950" y="6140450"/>
                  </a:cubicBezTo>
                  <a:lnTo>
                    <a:pt x="3028950" y="3180080"/>
                  </a:lnTo>
                  <a:lnTo>
                    <a:pt x="4509770" y="3180080"/>
                  </a:lnTo>
                  <a:cubicBezTo>
                    <a:pt x="4547870" y="3180080"/>
                    <a:pt x="4578350" y="3149600"/>
                    <a:pt x="4578350" y="3111500"/>
                  </a:cubicBezTo>
                  <a:lnTo>
                    <a:pt x="4578350" y="521970"/>
                  </a:lnTo>
                  <a:cubicBezTo>
                    <a:pt x="4691380" y="491490"/>
                    <a:pt x="4775200" y="388620"/>
                    <a:pt x="4775200" y="265430"/>
                  </a:cubicBezTo>
                  <a:cubicBezTo>
                    <a:pt x="4775200" y="119380"/>
                    <a:pt x="4655820" y="0"/>
                    <a:pt x="4508500" y="0"/>
                  </a:cubicBezTo>
                  <a:close/>
                  <a:moveTo>
                    <a:pt x="1814830" y="3044190"/>
                  </a:moveTo>
                  <a:lnTo>
                    <a:pt x="334010" y="3044190"/>
                  </a:lnTo>
                  <a:lnTo>
                    <a:pt x="334010" y="521970"/>
                  </a:lnTo>
                  <a:cubicBezTo>
                    <a:pt x="447040" y="491490"/>
                    <a:pt x="530860" y="388620"/>
                    <a:pt x="530860" y="265430"/>
                  </a:cubicBezTo>
                  <a:cubicBezTo>
                    <a:pt x="530860" y="119380"/>
                    <a:pt x="411480" y="0"/>
                    <a:pt x="265430" y="0"/>
                  </a:cubicBezTo>
                  <a:cubicBezTo>
                    <a:pt x="118110" y="0"/>
                    <a:pt x="0" y="119380"/>
                    <a:pt x="0" y="265430"/>
                  </a:cubicBezTo>
                  <a:cubicBezTo>
                    <a:pt x="0" y="388620"/>
                    <a:pt x="83820" y="491490"/>
                    <a:pt x="196850" y="521970"/>
                  </a:cubicBezTo>
                  <a:lnTo>
                    <a:pt x="196850" y="3111500"/>
                  </a:lnTo>
                  <a:cubicBezTo>
                    <a:pt x="196850" y="3149600"/>
                    <a:pt x="227330" y="3180080"/>
                    <a:pt x="265430" y="3180080"/>
                  </a:cubicBezTo>
                  <a:lnTo>
                    <a:pt x="1746250" y="3180080"/>
                  </a:lnTo>
                  <a:lnTo>
                    <a:pt x="1746250" y="6140450"/>
                  </a:lnTo>
                  <a:cubicBezTo>
                    <a:pt x="1746250" y="6178550"/>
                    <a:pt x="1776730" y="6209030"/>
                    <a:pt x="1814830" y="6209030"/>
                  </a:cubicBezTo>
                  <a:cubicBezTo>
                    <a:pt x="1852930" y="6209030"/>
                    <a:pt x="1883410" y="6178550"/>
                    <a:pt x="1883410" y="6140450"/>
                  </a:cubicBezTo>
                  <a:lnTo>
                    <a:pt x="1883410" y="3111500"/>
                  </a:lnTo>
                  <a:cubicBezTo>
                    <a:pt x="1883410" y="3074670"/>
                    <a:pt x="1851660" y="3044190"/>
                    <a:pt x="1814830" y="3044190"/>
                  </a:cubicBezTo>
                  <a:close/>
                </a:path>
              </a:pathLst>
            </a:custGeom>
            <a:solidFill>
              <a:srgbClr val="B175FF">
                <a:alpha val="16863"/>
              </a:srgbClr>
            </a:solidFill>
          </p:spPr>
        </p:sp>
      </p:grpSp>
      <p:grpSp>
        <p:nvGrpSpPr>
          <p:cNvPr name="Group 6" id="6"/>
          <p:cNvGrpSpPr/>
          <p:nvPr/>
        </p:nvGrpSpPr>
        <p:grpSpPr>
          <a:xfrm rot="5400000">
            <a:off x="-472838" y="2848088"/>
            <a:ext cx="2720232" cy="3514257"/>
            <a:chOff x="0" y="0"/>
            <a:chExt cx="4842510" cy="625602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29210" y="12700"/>
              <a:ext cx="4775200" cy="6209030"/>
            </a:xfrm>
            <a:custGeom>
              <a:avLst/>
              <a:gdLst/>
              <a:ahLst/>
              <a:cxnLst/>
              <a:rect r="r" b="b" t="t" l="l"/>
              <a:pathLst>
                <a:path h="6209030" w="4775200">
                  <a:moveTo>
                    <a:pt x="2396490" y="0"/>
                  </a:moveTo>
                  <a:cubicBezTo>
                    <a:pt x="2249170" y="0"/>
                    <a:pt x="2131060" y="119380"/>
                    <a:pt x="2131060" y="265430"/>
                  </a:cubicBezTo>
                  <a:cubicBezTo>
                    <a:pt x="2131060" y="388620"/>
                    <a:pt x="2214880" y="491490"/>
                    <a:pt x="2327910" y="521970"/>
                  </a:cubicBezTo>
                  <a:lnTo>
                    <a:pt x="2327910" y="6140450"/>
                  </a:lnTo>
                  <a:cubicBezTo>
                    <a:pt x="2327910" y="6178550"/>
                    <a:pt x="2358390" y="6209030"/>
                    <a:pt x="2396490" y="6209030"/>
                  </a:cubicBezTo>
                  <a:cubicBezTo>
                    <a:pt x="2434590" y="6209030"/>
                    <a:pt x="2465070" y="6178550"/>
                    <a:pt x="2465070" y="6140450"/>
                  </a:cubicBezTo>
                  <a:lnTo>
                    <a:pt x="2465070" y="521970"/>
                  </a:lnTo>
                  <a:cubicBezTo>
                    <a:pt x="2578100" y="491490"/>
                    <a:pt x="2661920" y="388620"/>
                    <a:pt x="2661920" y="265430"/>
                  </a:cubicBezTo>
                  <a:cubicBezTo>
                    <a:pt x="2661920" y="119380"/>
                    <a:pt x="2542540" y="0"/>
                    <a:pt x="2396490" y="0"/>
                  </a:cubicBezTo>
                  <a:close/>
                  <a:moveTo>
                    <a:pt x="4508500" y="0"/>
                  </a:moveTo>
                  <a:cubicBezTo>
                    <a:pt x="4361180" y="0"/>
                    <a:pt x="4243070" y="119380"/>
                    <a:pt x="4243070" y="265430"/>
                  </a:cubicBezTo>
                  <a:cubicBezTo>
                    <a:pt x="4243070" y="388620"/>
                    <a:pt x="4326890" y="491490"/>
                    <a:pt x="4439920" y="521970"/>
                  </a:cubicBezTo>
                  <a:lnTo>
                    <a:pt x="4439920" y="3042920"/>
                  </a:lnTo>
                  <a:lnTo>
                    <a:pt x="2960370" y="3042920"/>
                  </a:lnTo>
                  <a:cubicBezTo>
                    <a:pt x="2922270" y="3042920"/>
                    <a:pt x="2891790" y="3073400"/>
                    <a:pt x="2891790" y="3111500"/>
                  </a:cubicBezTo>
                  <a:lnTo>
                    <a:pt x="2891790" y="6140450"/>
                  </a:lnTo>
                  <a:cubicBezTo>
                    <a:pt x="2891790" y="6178550"/>
                    <a:pt x="2922270" y="6209030"/>
                    <a:pt x="2960370" y="6209030"/>
                  </a:cubicBezTo>
                  <a:cubicBezTo>
                    <a:pt x="2998470" y="6209030"/>
                    <a:pt x="3028950" y="6178550"/>
                    <a:pt x="3028950" y="6140450"/>
                  </a:cubicBezTo>
                  <a:lnTo>
                    <a:pt x="3028950" y="3180080"/>
                  </a:lnTo>
                  <a:lnTo>
                    <a:pt x="4509770" y="3180080"/>
                  </a:lnTo>
                  <a:cubicBezTo>
                    <a:pt x="4547870" y="3180080"/>
                    <a:pt x="4578350" y="3149600"/>
                    <a:pt x="4578350" y="3111500"/>
                  </a:cubicBezTo>
                  <a:lnTo>
                    <a:pt x="4578350" y="521970"/>
                  </a:lnTo>
                  <a:cubicBezTo>
                    <a:pt x="4691380" y="491490"/>
                    <a:pt x="4775200" y="388620"/>
                    <a:pt x="4775200" y="265430"/>
                  </a:cubicBezTo>
                  <a:cubicBezTo>
                    <a:pt x="4775200" y="119380"/>
                    <a:pt x="4655820" y="0"/>
                    <a:pt x="4508500" y="0"/>
                  </a:cubicBezTo>
                  <a:close/>
                  <a:moveTo>
                    <a:pt x="1814830" y="3044190"/>
                  </a:moveTo>
                  <a:lnTo>
                    <a:pt x="334010" y="3044190"/>
                  </a:lnTo>
                  <a:lnTo>
                    <a:pt x="334010" y="521970"/>
                  </a:lnTo>
                  <a:cubicBezTo>
                    <a:pt x="447040" y="491490"/>
                    <a:pt x="530860" y="388620"/>
                    <a:pt x="530860" y="265430"/>
                  </a:cubicBezTo>
                  <a:cubicBezTo>
                    <a:pt x="530860" y="119380"/>
                    <a:pt x="411480" y="0"/>
                    <a:pt x="265430" y="0"/>
                  </a:cubicBezTo>
                  <a:cubicBezTo>
                    <a:pt x="118110" y="0"/>
                    <a:pt x="0" y="119380"/>
                    <a:pt x="0" y="265430"/>
                  </a:cubicBezTo>
                  <a:cubicBezTo>
                    <a:pt x="0" y="388620"/>
                    <a:pt x="83820" y="491490"/>
                    <a:pt x="196850" y="521970"/>
                  </a:cubicBezTo>
                  <a:lnTo>
                    <a:pt x="196850" y="3111500"/>
                  </a:lnTo>
                  <a:cubicBezTo>
                    <a:pt x="196850" y="3149600"/>
                    <a:pt x="227330" y="3180080"/>
                    <a:pt x="265430" y="3180080"/>
                  </a:cubicBezTo>
                  <a:lnTo>
                    <a:pt x="1746250" y="3180080"/>
                  </a:lnTo>
                  <a:lnTo>
                    <a:pt x="1746250" y="6140450"/>
                  </a:lnTo>
                  <a:cubicBezTo>
                    <a:pt x="1746250" y="6178550"/>
                    <a:pt x="1776730" y="6209030"/>
                    <a:pt x="1814830" y="6209030"/>
                  </a:cubicBezTo>
                  <a:cubicBezTo>
                    <a:pt x="1852930" y="6209030"/>
                    <a:pt x="1883410" y="6178550"/>
                    <a:pt x="1883410" y="6140450"/>
                  </a:cubicBezTo>
                  <a:lnTo>
                    <a:pt x="1883410" y="3111500"/>
                  </a:lnTo>
                  <a:cubicBezTo>
                    <a:pt x="1883410" y="3074670"/>
                    <a:pt x="1851660" y="3044190"/>
                    <a:pt x="1814830" y="3044190"/>
                  </a:cubicBezTo>
                  <a:close/>
                </a:path>
              </a:pathLst>
            </a:custGeom>
            <a:solidFill>
              <a:srgbClr val="B175FF">
                <a:alpha val="16863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0057557" y="8658736"/>
            <a:ext cx="2084142" cy="2692495"/>
            <a:chOff x="0" y="0"/>
            <a:chExt cx="4842510" cy="625602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29210" y="12700"/>
              <a:ext cx="4775200" cy="6209030"/>
            </a:xfrm>
            <a:custGeom>
              <a:avLst/>
              <a:gdLst/>
              <a:ahLst/>
              <a:cxnLst/>
              <a:rect r="r" b="b" t="t" l="l"/>
              <a:pathLst>
                <a:path h="6209030" w="4775200">
                  <a:moveTo>
                    <a:pt x="2396490" y="0"/>
                  </a:moveTo>
                  <a:cubicBezTo>
                    <a:pt x="2249170" y="0"/>
                    <a:pt x="2131060" y="119380"/>
                    <a:pt x="2131060" y="265430"/>
                  </a:cubicBezTo>
                  <a:cubicBezTo>
                    <a:pt x="2131060" y="388620"/>
                    <a:pt x="2214880" y="491490"/>
                    <a:pt x="2327910" y="521970"/>
                  </a:cubicBezTo>
                  <a:lnTo>
                    <a:pt x="2327910" y="6140450"/>
                  </a:lnTo>
                  <a:cubicBezTo>
                    <a:pt x="2327910" y="6178550"/>
                    <a:pt x="2358390" y="6209030"/>
                    <a:pt x="2396490" y="6209030"/>
                  </a:cubicBezTo>
                  <a:cubicBezTo>
                    <a:pt x="2434590" y="6209030"/>
                    <a:pt x="2465070" y="6178550"/>
                    <a:pt x="2465070" y="6140450"/>
                  </a:cubicBezTo>
                  <a:lnTo>
                    <a:pt x="2465070" y="521970"/>
                  </a:lnTo>
                  <a:cubicBezTo>
                    <a:pt x="2578100" y="491490"/>
                    <a:pt x="2661920" y="388620"/>
                    <a:pt x="2661920" y="265430"/>
                  </a:cubicBezTo>
                  <a:cubicBezTo>
                    <a:pt x="2661920" y="119380"/>
                    <a:pt x="2542540" y="0"/>
                    <a:pt x="2396490" y="0"/>
                  </a:cubicBezTo>
                  <a:close/>
                  <a:moveTo>
                    <a:pt x="4508500" y="0"/>
                  </a:moveTo>
                  <a:cubicBezTo>
                    <a:pt x="4361180" y="0"/>
                    <a:pt x="4243070" y="119380"/>
                    <a:pt x="4243070" y="265430"/>
                  </a:cubicBezTo>
                  <a:cubicBezTo>
                    <a:pt x="4243070" y="388620"/>
                    <a:pt x="4326890" y="491490"/>
                    <a:pt x="4439920" y="521970"/>
                  </a:cubicBezTo>
                  <a:lnTo>
                    <a:pt x="4439920" y="3042920"/>
                  </a:lnTo>
                  <a:lnTo>
                    <a:pt x="2960370" y="3042920"/>
                  </a:lnTo>
                  <a:cubicBezTo>
                    <a:pt x="2922270" y="3042920"/>
                    <a:pt x="2891790" y="3073400"/>
                    <a:pt x="2891790" y="3111500"/>
                  </a:cubicBezTo>
                  <a:lnTo>
                    <a:pt x="2891790" y="6140450"/>
                  </a:lnTo>
                  <a:cubicBezTo>
                    <a:pt x="2891790" y="6178550"/>
                    <a:pt x="2922270" y="6209030"/>
                    <a:pt x="2960370" y="6209030"/>
                  </a:cubicBezTo>
                  <a:cubicBezTo>
                    <a:pt x="2998470" y="6209030"/>
                    <a:pt x="3028950" y="6178550"/>
                    <a:pt x="3028950" y="6140450"/>
                  </a:cubicBezTo>
                  <a:lnTo>
                    <a:pt x="3028950" y="3180080"/>
                  </a:lnTo>
                  <a:lnTo>
                    <a:pt x="4509770" y="3180080"/>
                  </a:lnTo>
                  <a:cubicBezTo>
                    <a:pt x="4547870" y="3180080"/>
                    <a:pt x="4578350" y="3149600"/>
                    <a:pt x="4578350" y="3111500"/>
                  </a:cubicBezTo>
                  <a:lnTo>
                    <a:pt x="4578350" y="521970"/>
                  </a:lnTo>
                  <a:cubicBezTo>
                    <a:pt x="4691380" y="491490"/>
                    <a:pt x="4775200" y="388620"/>
                    <a:pt x="4775200" y="265430"/>
                  </a:cubicBezTo>
                  <a:cubicBezTo>
                    <a:pt x="4775200" y="119380"/>
                    <a:pt x="4655820" y="0"/>
                    <a:pt x="4508500" y="0"/>
                  </a:cubicBezTo>
                  <a:close/>
                  <a:moveTo>
                    <a:pt x="1814830" y="3044190"/>
                  </a:moveTo>
                  <a:lnTo>
                    <a:pt x="334010" y="3044190"/>
                  </a:lnTo>
                  <a:lnTo>
                    <a:pt x="334010" y="521970"/>
                  </a:lnTo>
                  <a:cubicBezTo>
                    <a:pt x="447040" y="491490"/>
                    <a:pt x="530860" y="388620"/>
                    <a:pt x="530860" y="265430"/>
                  </a:cubicBezTo>
                  <a:cubicBezTo>
                    <a:pt x="530860" y="119380"/>
                    <a:pt x="411480" y="0"/>
                    <a:pt x="265430" y="0"/>
                  </a:cubicBezTo>
                  <a:cubicBezTo>
                    <a:pt x="118110" y="0"/>
                    <a:pt x="0" y="119380"/>
                    <a:pt x="0" y="265430"/>
                  </a:cubicBezTo>
                  <a:cubicBezTo>
                    <a:pt x="0" y="388620"/>
                    <a:pt x="83820" y="491490"/>
                    <a:pt x="196850" y="521970"/>
                  </a:cubicBezTo>
                  <a:lnTo>
                    <a:pt x="196850" y="3111500"/>
                  </a:lnTo>
                  <a:cubicBezTo>
                    <a:pt x="196850" y="3149600"/>
                    <a:pt x="227330" y="3180080"/>
                    <a:pt x="265430" y="3180080"/>
                  </a:cubicBezTo>
                  <a:lnTo>
                    <a:pt x="1746250" y="3180080"/>
                  </a:lnTo>
                  <a:lnTo>
                    <a:pt x="1746250" y="6140450"/>
                  </a:lnTo>
                  <a:cubicBezTo>
                    <a:pt x="1746250" y="6178550"/>
                    <a:pt x="1776730" y="6209030"/>
                    <a:pt x="1814830" y="6209030"/>
                  </a:cubicBezTo>
                  <a:cubicBezTo>
                    <a:pt x="1852930" y="6209030"/>
                    <a:pt x="1883410" y="6178550"/>
                    <a:pt x="1883410" y="6140450"/>
                  </a:cubicBezTo>
                  <a:lnTo>
                    <a:pt x="1883410" y="3111500"/>
                  </a:lnTo>
                  <a:cubicBezTo>
                    <a:pt x="1883410" y="3074670"/>
                    <a:pt x="1851660" y="3044190"/>
                    <a:pt x="1814830" y="3044190"/>
                  </a:cubicBezTo>
                  <a:close/>
                </a:path>
              </a:pathLst>
            </a:custGeom>
            <a:solidFill>
              <a:srgbClr val="B175FF">
                <a:alpha val="16863"/>
              </a:srgbClr>
            </a:solidFill>
          </p:spPr>
        </p:sp>
      </p:grpSp>
      <p:sp>
        <p:nvSpPr>
          <p:cNvPr name="AutoShape 10" id="10"/>
          <p:cNvSpPr/>
          <p:nvPr/>
        </p:nvSpPr>
        <p:spPr>
          <a:xfrm rot="0">
            <a:off x="6718151" y="1937785"/>
            <a:ext cx="4620720" cy="6604410"/>
          </a:xfrm>
          <a:prstGeom prst="rect">
            <a:avLst/>
          </a:prstGeom>
          <a:solidFill>
            <a:srgbClr val="B175FF"/>
          </a:solidFill>
        </p:spPr>
      </p:sp>
      <p:sp>
        <p:nvSpPr>
          <p:cNvPr name="TextBox 11" id="11"/>
          <p:cNvSpPr txBox="true"/>
          <p:nvPr/>
        </p:nvSpPr>
        <p:spPr>
          <a:xfrm rot="0">
            <a:off x="6949755" y="2674209"/>
            <a:ext cx="4357315" cy="5907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00"/>
              </a:lnSpc>
            </a:pPr>
            <a:r>
              <a:rPr lang="en-US" sz="3615" spc="289">
                <a:solidFill>
                  <a:srgbClr val="000000"/>
                </a:solidFill>
                <a:latin typeface="Anonymous Pro Bold"/>
              </a:rPr>
              <a:t>FEATURE (</a:t>
            </a:r>
            <a:r>
              <a:rPr lang="en-US" sz="3615" spc="289">
                <a:solidFill>
                  <a:srgbClr val="000000"/>
                </a:solidFill>
                <a:latin typeface="Anonymous Pro Bold"/>
              </a:rPr>
              <a:t>F)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949755" y="3609693"/>
            <a:ext cx="4357315" cy="4525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54"/>
              </a:lnSpc>
            </a:pPr>
            <a:r>
              <a:rPr lang="en-US" sz="1902" spc="19">
                <a:solidFill>
                  <a:srgbClr val="FBF1EF"/>
                </a:solidFill>
                <a:latin typeface="Anonymous Pro Bold"/>
              </a:rPr>
              <a:t>Apply Repeated Conv. to FPN (P2 to P5).</a:t>
            </a:r>
          </a:p>
          <a:p>
            <a:pPr>
              <a:lnSpc>
                <a:spcPts val="713"/>
              </a:lnSpc>
            </a:pPr>
          </a:p>
          <a:p>
            <a:pPr>
              <a:lnSpc>
                <a:spcPts val="2854"/>
              </a:lnSpc>
            </a:pPr>
            <a:r>
              <a:rPr lang="en-US" sz="1902" spc="19">
                <a:solidFill>
                  <a:srgbClr val="FBF1EF"/>
                </a:solidFill>
                <a:latin typeface="Anonymous Pro Bold"/>
              </a:rPr>
              <a:t>Add</a:t>
            </a:r>
            <a:r>
              <a:rPr lang="en-US" sz="1902" spc="19">
                <a:solidFill>
                  <a:srgbClr val="FBF1EF"/>
                </a:solidFill>
                <a:latin typeface="Anonymous Pro Bold"/>
              </a:rPr>
              <a:t> Group Norm and ReLU </a:t>
            </a:r>
          </a:p>
          <a:p>
            <a:pPr>
              <a:lnSpc>
                <a:spcPts val="713"/>
              </a:lnSpc>
            </a:pPr>
          </a:p>
          <a:p>
            <a:pPr>
              <a:lnSpc>
                <a:spcPts val="2854"/>
              </a:lnSpc>
            </a:pPr>
            <a:r>
              <a:rPr lang="en-US" sz="1902" spc="19">
                <a:solidFill>
                  <a:srgbClr val="FBF1EF"/>
                </a:solidFill>
                <a:latin typeface="Anonymous Pro Bold"/>
              </a:rPr>
              <a:t>Perform Bilinear Upsampling</a:t>
            </a:r>
          </a:p>
          <a:p>
            <a:pPr>
              <a:lnSpc>
                <a:spcPts val="713"/>
              </a:lnSpc>
            </a:pPr>
          </a:p>
          <a:p>
            <a:pPr>
              <a:lnSpc>
                <a:spcPts val="2854"/>
              </a:lnSpc>
            </a:pPr>
            <a:r>
              <a:rPr lang="en-US" sz="1902" spc="19">
                <a:solidFill>
                  <a:srgbClr val="FBF1EF"/>
                </a:solidFill>
                <a:latin typeface="Anonymous Pro Bold"/>
              </a:rPr>
              <a:t>Merge FPN Features</a:t>
            </a:r>
          </a:p>
          <a:p>
            <a:pPr>
              <a:lnSpc>
                <a:spcPts val="713"/>
              </a:lnSpc>
            </a:pPr>
          </a:p>
          <a:p>
            <a:pPr>
              <a:lnSpc>
                <a:spcPts val="2854"/>
              </a:lnSpc>
            </a:pPr>
            <a:r>
              <a:rPr lang="en-US" sz="1902" spc="19">
                <a:solidFill>
                  <a:srgbClr val="FBF1EF"/>
                </a:solidFill>
                <a:latin typeface="Anonymous Pro Bold"/>
              </a:rPr>
              <a:t>Final Convolution and Activation ReLU.</a:t>
            </a:r>
          </a:p>
          <a:p>
            <a:pPr>
              <a:lnSpc>
                <a:spcPts val="713"/>
              </a:lnSpc>
            </a:pPr>
          </a:p>
          <a:p>
            <a:pPr>
              <a:lnSpc>
                <a:spcPts val="2854"/>
              </a:lnSpc>
            </a:pPr>
            <a:r>
              <a:rPr lang="en-US" sz="1902" spc="19">
                <a:solidFill>
                  <a:srgbClr val="FBF1EF"/>
                </a:solidFill>
                <a:latin typeface="Anonymous Pro Bold"/>
              </a:rPr>
              <a:t>Integrate Normalized Pixel Coordinates</a:t>
            </a:r>
          </a:p>
          <a:p>
            <a:pPr>
              <a:lnSpc>
                <a:spcPts val="713"/>
              </a:lnSpc>
            </a:pPr>
          </a:p>
          <a:p>
            <a:pPr>
              <a:lnSpc>
                <a:spcPts val="2854"/>
              </a:lnSpc>
            </a:pPr>
            <a:r>
              <a:rPr lang="en-US" sz="1902" spc="19">
                <a:solidFill>
                  <a:srgbClr val="FBF1EF"/>
                </a:solidFill>
                <a:latin typeface="Anonymous Pro Bold"/>
              </a:rPr>
              <a:t>Use</a:t>
            </a:r>
            <a:r>
              <a:rPr lang="en-US" sz="1902" spc="19">
                <a:solidFill>
                  <a:srgbClr val="FBF1EF"/>
                </a:solidFill>
                <a:latin typeface="Anonymous Pro Bold"/>
              </a:rPr>
              <a:t> Accurate Position Information</a:t>
            </a:r>
          </a:p>
        </p:txBody>
      </p:sp>
      <p:sp>
        <p:nvSpPr>
          <p:cNvPr name="AutoShape 13" id="13"/>
          <p:cNvSpPr/>
          <p:nvPr/>
        </p:nvSpPr>
        <p:spPr>
          <a:xfrm>
            <a:off x="6793936" y="3509094"/>
            <a:ext cx="4513134" cy="0"/>
          </a:xfrm>
          <a:prstGeom prst="line">
            <a:avLst/>
          </a:prstGeom>
          <a:ln cap="flat" w="1905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>
            <a:off x="6783399" y="4424590"/>
            <a:ext cx="4513134" cy="0"/>
          </a:xfrm>
          <a:prstGeom prst="line">
            <a:avLst/>
          </a:prstGeom>
          <a:ln cap="flat" w="1905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>
            <a:off x="6762325" y="4902070"/>
            <a:ext cx="4513134" cy="0"/>
          </a:xfrm>
          <a:prstGeom prst="line">
            <a:avLst/>
          </a:prstGeom>
          <a:ln cap="flat" w="1905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>
            <a:off x="6771944" y="5371727"/>
            <a:ext cx="4513134" cy="0"/>
          </a:xfrm>
          <a:prstGeom prst="line">
            <a:avLst/>
          </a:prstGeom>
          <a:ln cap="flat" w="1905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>
            <a:off x="6793936" y="5788602"/>
            <a:ext cx="4513134" cy="0"/>
          </a:xfrm>
          <a:prstGeom prst="line">
            <a:avLst/>
          </a:prstGeom>
          <a:ln cap="flat" w="1905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>
            <a:off x="6771944" y="6567978"/>
            <a:ext cx="4513134" cy="0"/>
          </a:xfrm>
          <a:prstGeom prst="line">
            <a:avLst/>
          </a:prstGeom>
          <a:ln cap="flat" w="1905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>
            <a:off x="6793936" y="7406642"/>
            <a:ext cx="4513134" cy="0"/>
          </a:xfrm>
          <a:prstGeom prst="line">
            <a:avLst/>
          </a:prstGeom>
          <a:ln cap="flat" w="1905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grpSp>
        <p:nvGrpSpPr>
          <p:cNvPr name="Group 20" id="20"/>
          <p:cNvGrpSpPr/>
          <p:nvPr/>
        </p:nvGrpSpPr>
        <p:grpSpPr>
          <a:xfrm rot="0">
            <a:off x="1457325" y="1937785"/>
            <a:ext cx="4756847" cy="6477591"/>
            <a:chOff x="0" y="0"/>
            <a:chExt cx="6342462" cy="8636788"/>
          </a:xfrm>
        </p:grpSpPr>
        <p:sp>
          <p:nvSpPr>
            <p:cNvPr name="AutoShape 21" id="21"/>
            <p:cNvSpPr/>
            <p:nvPr/>
          </p:nvSpPr>
          <p:spPr>
            <a:xfrm rot="0">
              <a:off x="30627" y="0"/>
              <a:ext cx="6241983" cy="8636788"/>
            </a:xfrm>
            <a:prstGeom prst="rect">
              <a:avLst/>
            </a:prstGeom>
            <a:solidFill>
              <a:srgbClr val="B175FF"/>
            </a:solidFill>
          </p:spPr>
        </p:sp>
        <p:sp>
          <p:nvSpPr>
            <p:cNvPr name="TextBox 22" id="22"/>
            <p:cNvSpPr txBox="true"/>
            <p:nvPr/>
          </p:nvSpPr>
          <p:spPr>
            <a:xfrm rot="0">
              <a:off x="444001" y="244714"/>
              <a:ext cx="5898461" cy="15572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700"/>
                </a:lnSpc>
              </a:pPr>
            </a:p>
            <a:p>
              <a:pPr>
                <a:lnSpc>
                  <a:spcPts val="4700"/>
                </a:lnSpc>
              </a:pPr>
              <a:r>
                <a:rPr lang="en-US" sz="3615" spc="289">
                  <a:solidFill>
                    <a:srgbClr val="000000"/>
                  </a:solidFill>
                  <a:latin typeface="Anonymous Pro Bold"/>
                </a:rPr>
                <a:t>MASK KERNEL (G)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341988" y="2251055"/>
              <a:ext cx="5729818" cy="59628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854"/>
                </a:lnSpc>
              </a:pPr>
              <a:r>
                <a:rPr lang="en-US" sz="1902" spc="19">
                  <a:solidFill>
                    <a:srgbClr val="FBF1EF"/>
                  </a:solidFill>
                  <a:latin typeface="Anonymous Pro Semi-Bold"/>
                </a:rPr>
                <a:t>Resize Input Feature</a:t>
              </a:r>
            </a:p>
            <a:p>
              <a:pPr>
                <a:lnSpc>
                  <a:spcPts val="713"/>
                </a:lnSpc>
              </a:pPr>
            </a:p>
            <a:p>
              <a:pPr>
                <a:lnSpc>
                  <a:spcPts val="2854"/>
                </a:lnSpc>
              </a:pPr>
              <a:r>
                <a:rPr lang="en-US" sz="1902" spc="19">
                  <a:solidFill>
                    <a:srgbClr val="FBF1EF"/>
                  </a:solidFill>
                  <a:latin typeface="Anonymous Pro Semi-Bold"/>
                </a:rPr>
                <a:t>Apply Convolutional Layers</a:t>
              </a:r>
            </a:p>
            <a:p>
              <a:pPr>
                <a:lnSpc>
                  <a:spcPts val="713"/>
                </a:lnSpc>
              </a:pPr>
            </a:p>
            <a:p>
              <a:pPr>
                <a:lnSpc>
                  <a:spcPts val="2854"/>
                </a:lnSpc>
              </a:pPr>
              <a:r>
                <a:rPr lang="en-US" sz="1902" spc="19">
                  <a:solidFill>
                    <a:srgbClr val="FBF1EF"/>
                  </a:solidFill>
                  <a:latin typeface="Anonymous Pro Semi-Bold"/>
                </a:rPr>
                <a:t>Add</a:t>
              </a:r>
              <a:r>
                <a:rPr lang="en-US" sz="1902" spc="19">
                  <a:solidFill>
                    <a:srgbClr val="FBF1EF"/>
                  </a:solidFill>
                  <a:latin typeface="Anonymous Pro Semi-Bold"/>
                </a:rPr>
                <a:t> Spatial Information </a:t>
              </a:r>
              <a:r>
                <a:rPr lang="en-US" sz="1902" spc="19">
                  <a:solidFill>
                    <a:srgbClr val="FBF1EF"/>
                  </a:solidFill>
                  <a:latin typeface="Anonymous Pro"/>
                </a:rPr>
                <a:t>by </a:t>
              </a:r>
              <a:r>
                <a:rPr lang="en-US" sz="1902" spc="19">
                  <a:solidFill>
                    <a:srgbClr val="FBF1EF"/>
                  </a:solidFill>
                  <a:latin typeface="Anonymous Pro Bold"/>
                </a:rPr>
                <a:t>using CoordConv. </a:t>
              </a:r>
            </a:p>
            <a:p>
              <a:pPr>
                <a:lnSpc>
                  <a:spcPts val="713"/>
                </a:lnSpc>
              </a:pPr>
            </a:p>
            <a:p>
              <a:pPr>
                <a:lnSpc>
                  <a:spcPts val="2854"/>
                </a:lnSpc>
              </a:pPr>
              <a:r>
                <a:rPr lang="en-US" sz="1902" spc="19">
                  <a:solidFill>
                    <a:srgbClr val="FBF1EF"/>
                  </a:solidFill>
                  <a:latin typeface="Anonymous Pro Semi-Bold"/>
                </a:rPr>
                <a:t>Share Weights Across Feature Levels</a:t>
              </a:r>
              <a:r>
                <a:rPr lang="en-US" sz="1902" spc="19">
                  <a:solidFill>
                    <a:srgbClr val="FBF1EF"/>
                  </a:solidFill>
                  <a:latin typeface="Anonymous Pro"/>
                </a:rPr>
                <a:t> </a:t>
              </a:r>
            </a:p>
            <a:p>
              <a:pPr>
                <a:lnSpc>
                  <a:spcPts val="713"/>
                </a:lnSpc>
              </a:pPr>
            </a:p>
            <a:p>
              <a:pPr>
                <a:lnSpc>
                  <a:spcPts val="2854"/>
                </a:lnSpc>
              </a:pPr>
              <a:r>
                <a:rPr lang="en-US" sz="1902" spc="19">
                  <a:solidFill>
                    <a:srgbClr val="FBF1EF"/>
                  </a:solidFill>
                  <a:latin typeface="Anonymous Pro Semi-Bold"/>
                </a:rPr>
                <a:t>Predict D-dim. Output</a:t>
              </a:r>
            </a:p>
            <a:p>
              <a:pPr>
                <a:lnSpc>
                  <a:spcPts val="713"/>
                </a:lnSpc>
              </a:pPr>
            </a:p>
            <a:p>
              <a:pPr>
                <a:lnSpc>
                  <a:spcPts val="2854"/>
                </a:lnSpc>
              </a:pPr>
              <a:r>
                <a:rPr lang="en-US" sz="1902" spc="19">
                  <a:solidFill>
                    <a:srgbClr val="FBF1EF"/>
                  </a:solidFill>
                  <a:latin typeface="Anonymous Pro Semi-Bold"/>
                </a:rPr>
                <a:t>Condition Weights on Locations</a:t>
              </a:r>
            </a:p>
            <a:p>
              <a:pPr>
                <a:lnSpc>
                  <a:spcPts val="713"/>
                </a:lnSpc>
              </a:pPr>
            </a:p>
            <a:p>
              <a:pPr>
                <a:lnSpc>
                  <a:spcPts val="2854"/>
                </a:lnSpc>
              </a:pPr>
              <a:r>
                <a:rPr lang="en-US" sz="1902" spc="19">
                  <a:solidFill>
                    <a:srgbClr val="FBF1EF"/>
                  </a:solidFill>
                  <a:latin typeface="Anonymous Pro Semi-Bold"/>
                </a:rPr>
                <a:t>No Activation Function on Output</a:t>
              </a:r>
            </a:p>
            <a:p>
              <a:pPr>
                <a:lnSpc>
                  <a:spcPts val="2568"/>
                </a:lnSpc>
              </a:pPr>
            </a:p>
          </p:txBody>
        </p:sp>
        <p:sp>
          <p:nvSpPr>
            <p:cNvPr name="AutoShape 24" id="24"/>
            <p:cNvSpPr/>
            <p:nvPr/>
          </p:nvSpPr>
          <p:spPr>
            <a:xfrm>
              <a:off x="30627" y="2157644"/>
              <a:ext cx="6241983" cy="0"/>
            </a:xfrm>
            <a:prstGeom prst="line">
              <a:avLst/>
            </a:prstGeom>
            <a:ln cap="flat" w="25400">
              <a:solidFill>
                <a:srgbClr val="000000"/>
              </a:solidFill>
              <a:prstDash val="sysDot"/>
              <a:headEnd type="none" len="sm" w="sm"/>
              <a:tailEnd type="none" len="sm" w="sm"/>
            </a:ln>
          </p:spPr>
        </p:sp>
        <p:sp>
          <p:nvSpPr>
            <p:cNvPr name="AutoShape 25" id="25"/>
            <p:cNvSpPr/>
            <p:nvPr/>
          </p:nvSpPr>
          <p:spPr>
            <a:xfrm>
              <a:off x="0" y="3444749"/>
              <a:ext cx="6241983" cy="0"/>
            </a:xfrm>
            <a:prstGeom prst="line">
              <a:avLst/>
            </a:prstGeom>
            <a:ln cap="flat" w="25400">
              <a:solidFill>
                <a:srgbClr val="000000"/>
              </a:solidFill>
              <a:prstDash val="sysDot"/>
              <a:headEnd type="none" len="sm" w="sm"/>
              <a:tailEnd type="none" len="sm" w="sm"/>
            </a:ln>
          </p:spPr>
        </p:sp>
        <p:sp>
          <p:nvSpPr>
            <p:cNvPr name="AutoShape 26" id="26"/>
            <p:cNvSpPr/>
            <p:nvPr/>
          </p:nvSpPr>
          <p:spPr>
            <a:xfrm>
              <a:off x="42186" y="4485067"/>
              <a:ext cx="6241983" cy="0"/>
            </a:xfrm>
            <a:prstGeom prst="line">
              <a:avLst/>
            </a:prstGeom>
            <a:ln cap="flat" w="25400">
              <a:solidFill>
                <a:srgbClr val="000000"/>
              </a:solidFill>
              <a:prstDash val="sysDot"/>
              <a:headEnd type="none" len="sm" w="sm"/>
              <a:tailEnd type="none" len="sm" w="sm"/>
            </a:ln>
          </p:spPr>
        </p:sp>
        <p:sp>
          <p:nvSpPr>
            <p:cNvPr name="AutoShape 27" id="27"/>
            <p:cNvSpPr/>
            <p:nvPr/>
          </p:nvSpPr>
          <p:spPr>
            <a:xfrm>
              <a:off x="100479" y="5555801"/>
              <a:ext cx="6241983" cy="0"/>
            </a:xfrm>
            <a:prstGeom prst="line">
              <a:avLst/>
            </a:prstGeom>
            <a:ln cap="flat" w="25400">
              <a:solidFill>
                <a:srgbClr val="000000"/>
              </a:solidFill>
              <a:prstDash val="sysDot"/>
              <a:headEnd type="none" len="sm" w="sm"/>
              <a:tailEnd type="none" len="sm" w="sm"/>
            </a:ln>
          </p:spPr>
        </p:sp>
        <p:sp>
          <p:nvSpPr>
            <p:cNvPr name="AutoShape 28" id="28"/>
            <p:cNvSpPr/>
            <p:nvPr/>
          </p:nvSpPr>
          <p:spPr>
            <a:xfrm>
              <a:off x="56760" y="6214135"/>
              <a:ext cx="6241983" cy="0"/>
            </a:xfrm>
            <a:prstGeom prst="line">
              <a:avLst/>
            </a:prstGeom>
            <a:ln cap="flat" w="25400">
              <a:solidFill>
                <a:srgbClr val="000000"/>
              </a:solidFill>
              <a:prstDash val="sysDot"/>
              <a:headEnd type="none" len="sm" w="sm"/>
              <a:tailEnd type="none" len="sm" w="sm"/>
            </a:ln>
          </p:spPr>
        </p:sp>
        <p:sp>
          <p:nvSpPr>
            <p:cNvPr name="AutoShape 29" id="29"/>
            <p:cNvSpPr/>
            <p:nvPr/>
          </p:nvSpPr>
          <p:spPr>
            <a:xfrm>
              <a:off x="30627" y="7289554"/>
              <a:ext cx="6241983" cy="0"/>
            </a:xfrm>
            <a:prstGeom prst="line">
              <a:avLst/>
            </a:prstGeom>
            <a:ln cap="flat" w="25400">
              <a:solidFill>
                <a:srgbClr val="000000"/>
              </a:solidFill>
              <a:prstDash val="sysDot"/>
              <a:headEnd type="none" len="sm" w="sm"/>
              <a:tailEnd type="none" len="sm" w="sm"/>
            </a:ln>
          </p:spPr>
        </p:sp>
      </p:grpSp>
      <p:sp>
        <p:nvSpPr>
          <p:cNvPr name="TextBox 30" id="30"/>
          <p:cNvSpPr txBox="true"/>
          <p:nvPr/>
        </p:nvSpPr>
        <p:spPr>
          <a:xfrm rot="0">
            <a:off x="12090727" y="3650971"/>
            <a:ext cx="4153058" cy="3045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568"/>
              </a:lnSpc>
            </a:pPr>
          </a:p>
        </p:txBody>
      </p:sp>
      <p:sp>
        <p:nvSpPr>
          <p:cNvPr name="AutoShape 31" id="31"/>
          <p:cNvSpPr/>
          <p:nvPr/>
        </p:nvSpPr>
        <p:spPr>
          <a:xfrm>
            <a:off x="12087087" y="3578532"/>
            <a:ext cx="4524283" cy="0"/>
          </a:xfrm>
          <a:prstGeom prst="line">
            <a:avLst/>
          </a:prstGeom>
          <a:ln cap="flat" w="1905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32" id="32"/>
          <p:cNvSpPr/>
          <p:nvPr/>
        </p:nvSpPr>
        <p:spPr>
          <a:xfrm>
            <a:off x="11842849" y="4543860"/>
            <a:ext cx="4524283" cy="0"/>
          </a:xfrm>
          <a:prstGeom prst="line">
            <a:avLst/>
          </a:prstGeom>
          <a:ln cap="flat" w="1905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grpSp>
        <p:nvGrpSpPr>
          <p:cNvPr name="Group 33" id="33"/>
          <p:cNvGrpSpPr/>
          <p:nvPr/>
        </p:nvGrpSpPr>
        <p:grpSpPr>
          <a:xfrm rot="0">
            <a:off x="11910370" y="1956835"/>
            <a:ext cx="4574913" cy="2748171"/>
            <a:chOff x="0" y="0"/>
            <a:chExt cx="6099884" cy="3664228"/>
          </a:xfrm>
        </p:grpSpPr>
        <p:sp>
          <p:nvSpPr>
            <p:cNvPr name="AutoShape 34" id="34"/>
            <p:cNvSpPr/>
            <p:nvPr/>
          </p:nvSpPr>
          <p:spPr>
            <a:xfrm rot="0">
              <a:off x="0" y="0"/>
              <a:ext cx="6032377" cy="3664228"/>
            </a:xfrm>
            <a:prstGeom prst="rect">
              <a:avLst/>
            </a:prstGeom>
            <a:solidFill>
              <a:srgbClr val="B175FF"/>
            </a:solidFill>
          </p:spPr>
        </p:sp>
        <p:sp>
          <p:nvSpPr>
            <p:cNvPr name="TextBox 35" id="35"/>
            <p:cNvSpPr txBox="true"/>
            <p:nvPr/>
          </p:nvSpPr>
          <p:spPr>
            <a:xfrm rot="0">
              <a:off x="399493" y="244714"/>
              <a:ext cx="5700391" cy="23426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700"/>
                </a:lnSpc>
              </a:pPr>
            </a:p>
            <a:p>
              <a:pPr>
                <a:lnSpc>
                  <a:spcPts val="4700"/>
                </a:lnSpc>
              </a:pPr>
              <a:r>
                <a:rPr lang="en-US" sz="3615" spc="289">
                  <a:solidFill>
                    <a:srgbClr val="000000"/>
                  </a:solidFill>
                  <a:latin typeface="Anonymous Pro Bold"/>
                </a:rPr>
                <a:t>FINAL MASK (M)</a:t>
              </a:r>
            </a:p>
            <a:p>
              <a:pPr>
                <a:lnSpc>
                  <a:spcPts val="4700"/>
                </a:lnSpc>
              </a:pPr>
            </a:p>
          </p:txBody>
        </p:sp>
        <p:sp>
          <p:nvSpPr>
            <p:cNvPr name="Freeform 36" id="36"/>
            <p:cNvSpPr/>
            <p:nvPr/>
          </p:nvSpPr>
          <p:spPr>
            <a:xfrm flipH="false" flipV="false" rot="0">
              <a:off x="9360" y="2169730"/>
              <a:ext cx="6011352" cy="1494498"/>
            </a:xfrm>
            <a:custGeom>
              <a:avLst/>
              <a:gdLst/>
              <a:ahLst/>
              <a:cxnLst/>
              <a:rect r="r" b="b" t="t" l="l"/>
              <a:pathLst>
                <a:path h="1494498" w="6011352">
                  <a:moveTo>
                    <a:pt x="0" y="0"/>
                  </a:moveTo>
                  <a:lnTo>
                    <a:pt x="6011352" y="0"/>
                  </a:lnTo>
                  <a:lnTo>
                    <a:pt x="6011352" y="1494498"/>
                  </a:lnTo>
                  <a:lnTo>
                    <a:pt x="0" y="14944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8277" r="0" b="-8277"/>
              </a:stretch>
            </a:blipFill>
          </p:spPr>
        </p:sp>
      </p:grpSp>
      <p:sp>
        <p:nvSpPr>
          <p:cNvPr name="AutoShape 37" id="37"/>
          <p:cNvSpPr/>
          <p:nvPr/>
        </p:nvSpPr>
        <p:spPr>
          <a:xfrm rot="0">
            <a:off x="11900845" y="5019097"/>
            <a:ext cx="4524283" cy="769505"/>
          </a:xfrm>
          <a:prstGeom prst="rect">
            <a:avLst/>
          </a:prstGeom>
          <a:solidFill>
            <a:srgbClr val="B175FF"/>
          </a:solidFill>
        </p:spPr>
      </p:sp>
      <p:grpSp>
        <p:nvGrpSpPr>
          <p:cNvPr name="Group 38" id="38"/>
          <p:cNvGrpSpPr/>
          <p:nvPr/>
        </p:nvGrpSpPr>
        <p:grpSpPr>
          <a:xfrm rot="0">
            <a:off x="11919895" y="6112452"/>
            <a:ext cx="4574913" cy="2407773"/>
            <a:chOff x="0" y="0"/>
            <a:chExt cx="6099884" cy="3210364"/>
          </a:xfrm>
        </p:grpSpPr>
        <p:sp>
          <p:nvSpPr>
            <p:cNvPr name="AutoShape 39" id="39"/>
            <p:cNvSpPr/>
            <p:nvPr/>
          </p:nvSpPr>
          <p:spPr>
            <a:xfrm rot="0">
              <a:off x="0" y="0"/>
              <a:ext cx="6032377" cy="3210364"/>
            </a:xfrm>
            <a:prstGeom prst="rect">
              <a:avLst/>
            </a:prstGeom>
            <a:solidFill>
              <a:srgbClr val="B175FF"/>
            </a:solidFill>
          </p:spPr>
        </p:sp>
        <p:sp>
          <p:nvSpPr>
            <p:cNvPr name="Freeform 40" id="40"/>
            <p:cNvSpPr/>
            <p:nvPr/>
          </p:nvSpPr>
          <p:spPr>
            <a:xfrm flipH="false" flipV="false" rot="0">
              <a:off x="6969" y="2066636"/>
              <a:ext cx="6025408" cy="1143728"/>
            </a:xfrm>
            <a:custGeom>
              <a:avLst/>
              <a:gdLst/>
              <a:ahLst/>
              <a:cxnLst/>
              <a:rect r="r" b="b" t="t" l="l"/>
              <a:pathLst>
                <a:path h="1143728" w="6025408">
                  <a:moveTo>
                    <a:pt x="0" y="0"/>
                  </a:moveTo>
                  <a:lnTo>
                    <a:pt x="6025408" y="0"/>
                  </a:lnTo>
                  <a:lnTo>
                    <a:pt x="6025408" y="1143728"/>
                  </a:lnTo>
                  <a:lnTo>
                    <a:pt x="0" y="11437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-1236" b="0"/>
              </a:stretch>
            </a:blipFill>
          </p:spPr>
        </p:sp>
        <p:sp>
          <p:nvSpPr>
            <p:cNvPr name="TextBox 41" id="41"/>
            <p:cNvSpPr txBox="true"/>
            <p:nvPr/>
          </p:nvSpPr>
          <p:spPr>
            <a:xfrm rot="0">
              <a:off x="399493" y="244714"/>
              <a:ext cx="5700391" cy="15572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700"/>
                </a:lnSpc>
              </a:pPr>
            </a:p>
            <a:p>
              <a:pPr>
                <a:lnSpc>
                  <a:spcPts val="4700"/>
                </a:lnSpc>
              </a:pPr>
              <a:r>
                <a:rPr lang="en-US" sz="3615" spc="289">
                  <a:solidFill>
                    <a:srgbClr val="000000"/>
                  </a:solidFill>
                  <a:latin typeface="Anonymous Pro Bold"/>
                </a:rPr>
                <a:t>TRAINING LOSS</a:t>
              </a:r>
            </a:p>
          </p:txBody>
        </p:sp>
      </p:grpSp>
      <p:sp>
        <p:nvSpPr>
          <p:cNvPr name="TextBox 42" id="42"/>
          <p:cNvSpPr txBox="true"/>
          <p:nvPr/>
        </p:nvSpPr>
        <p:spPr>
          <a:xfrm rot="0">
            <a:off x="1512471" y="656739"/>
            <a:ext cx="4511201" cy="610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10"/>
              </a:lnSpc>
            </a:pPr>
            <a:r>
              <a:rPr lang="en-US" sz="3700" spc="185">
                <a:solidFill>
                  <a:srgbClr val="FBF1EF"/>
                </a:solidFill>
                <a:latin typeface="Anonymous Pro Bold"/>
              </a:rPr>
              <a:t>METHODS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1843695" y="5100380"/>
            <a:ext cx="4524283" cy="565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40"/>
              </a:lnSpc>
              <a:spcBef>
                <a:spcPct val="0"/>
              </a:spcBef>
            </a:pPr>
            <a:r>
              <a:rPr lang="en-US" sz="3242" spc="291">
                <a:solidFill>
                  <a:srgbClr val="000000"/>
                </a:solidFill>
                <a:latin typeface="Anonymous Pro Bold"/>
              </a:rPr>
              <a:t>MATRIX NMS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D16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409135"/>
            <a:ext cx="17895617" cy="3967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810"/>
              </a:lnSpc>
            </a:pPr>
            <a:r>
              <a:rPr lang="en-US" sz="24469" spc="1223">
                <a:solidFill>
                  <a:srgbClr val="FBF1EF">
                    <a:alpha val="32941"/>
                  </a:srgbClr>
                </a:solidFill>
                <a:latin typeface="Anonymous Pro Bold"/>
              </a:rPr>
              <a:t>THANK YOU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8701405"/>
            <a:ext cx="4511201" cy="556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20"/>
              </a:lnSpc>
            </a:pPr>
            <a:r>
              <a:rPr lang="en-US" sz="3400" spc="272">
                <a:solidFill>
                  <a:srgbClr val="FBF1EF"/>
                </a:solidFill>
                <a:latin typeface="Anonymous Pro"/>
              </a:rPr>
              <a:t>ALBERT EINSTEIN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028700" y="6317521"/>
            <a:ext cx="1565901" cy="1182255"/>
          </a:xfrm>
          <a:custGeom>
            <a:avLst/>
            <a:gdLst/>
            <a:ahLst/>
            <a:cxnLst/>
            <a:rect r="r" b="b" t="t" l="l"/>
            <a:pathLst>
              <a:path h="1182255" w="1565901">
                <a:moveTo>
                  <a:pt x="0" y="0"/>
                </a:moveTo>
                <a:lnTo>
                  <a:pt x="1565901" y="0"/>
                </a:lnTo>
                <a:lnTo>
                  <a:pt x="1565901" y="1182255"/>
                </a:lnTo>
                <a:lnTo>
                  <a:pt x="0" y="11822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249439" y="247092"/>
            <a:ext cx="10532288" cy="10532288"/>
          </a:xfrm>
          <a:custGeom>
            <a:avLst/>
            <a:gdLst/>
            <a:ahLst/>
            <a:cxnLst/>
            <a:rect r="r" b="b" t="t" l="l"/>
            <a:pathLst>
              <a:path h="10532288" w="10532288">
                <a:moveTo>
                  <a:pt x="0" y="0"/>
                </a:moveTo>
                <a:lnTo>
                  <a:pt x="10532288" y="0"/>
                </a:lnTo>
                <a:lnTo>
                  <a:pt x="10532288" y="10532288"/>
                </a:lnTo>
                <a:lnTo>
                  <a:pt x="0" y="105322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6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8177837" y="6762750"/>
            <a:ext cx="8675492" cy="2495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00"/>
              </a:lnSpc>
            </a:pPr>
            <a:r>
              <a:rPr lang="en-US" sz="5500" spc="165">
                <a:solidFill>
                  <a:srgbClr val="FBF1EF"/>
                </a:solidFill>
                <a:latin typeface="Anonymous Pro"/>
              </a:rPr>
              <a:t>Imagination is more important than knowledge.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103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24429" y="1309964"/>
            <a:ext cx="1565901" cy="1182255"/>
          </a:xfrm>
          <a:custGeom>
            <a:avLst/>
            <a:gdLst/>
            <a:ahLst/>
            <a:cxnLst/>
            <a:rect r="r" b="b" t="t" l="l"/>
            <a:pathLst>
              <a:path h="1182255" w="1565901">
                <a:moveTo>
                  <a:pt x="0" y="0"/>
                </a:moveTo>
                <a:lnTo>
                  <a:pt x="1565901" y="0"/>
                </a:lnTo>
                <a:lnTo>
                  <a:pt x="1565901" y="1182256"/>
                </a:lnTo>
                <a:lnTo>
                  <a:pt x="0" y="11822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249439" y="247092"/>
            <a:ext cx="10532288" cy="10532288"/>
          </a:xfrm>
          <a:custGeom>
            <a:avLst/>
            <a:gdLst/>
            <a:ahLst/>
            <a:cxnLst/>
            <a:rect r="r" b="b" t="t" l="l"/>
            <a:pathLst>
              <a:path h="10532288" w="10532288">
                <a:moveTo>
                  <a:pt x="0" y="0"/>
                </a:moveTo>
                <a:lnTo>
                  <a:pt x="10532288" y="0"/>
                </a:lnTo>
                <a:lnTo>
                  <a:pt x="10532288" y="10532288"/>
                </a:lnTo>
                <a:lnTo>
                  <a:pt x="0" y="105322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2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3550346" y="2661017"/>
            <a:ext cx="2984146" cy="2984146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445826" y="33348"/>
                  </a:lnTo>
                  <a:lnTo>
                    <a:pt x="491360" y="8881"/>
                  </a:lnTo>
                  <a:lnTo>
                    <a:pt x="522953" y="49652"/>
                  </a:lnTo>
                  <a:lnTo>
                    <a:pt x="572609" y="35135"/>
                  </a:lnTo>
                  <a:lnTo>
                    <a:pt x="594986" y="81548"/>
                  </a:lnTo>
                  <a:lnTo>
                    <a:pt x="646591" y="77616"/>
                  </a:lnTo>
                  <a:lnTo>
                    <a:pt x="658778" y="127641"/>
                  </a:lnTo>
                  <a:lnTo>
                    <a:pt x="710077" y="134465"/>
                  </a:lnTo>
                  <a:lnTo>
                    <a:pt x="711539" y="185918"/>
                  </a:lnTo>
                  <a:lnTo>
                    <a:pt x="760292" y="203200"/>
                  </a:lnTo>
                  <a:lnTo>
                    <a:pt x="750965" y="253830"/>
                  </a:lnTo>
                  <a:lnTo>
                    <a:pt x="795038" y="280816"/>
                  </a:lnTo>
                  <a:lnTo>
                    <a:pt x="775331" y="328411"/>
                  </a:lnTo>
                  <a:lnTo>
                    <a:pt x="812800" y="363920"/>
                  </a:lnTo>
                  <a:lnTo>
                    <a:pt x="783573" y="406400"/>
                  </a:lnTo>
                  <a:lnTo>
                    <a:pt x="812800" y="448880"/>
                  </a:lnTo>
                  <a:lnTo>
                    <a:pt x="775331" y="484389"/>
                  </a:lnTo>
                  <a:lnTo>
                    <a:pt x="795038" y="531984"/>
                  </a:lnTo>
                  <a:lnTo>
                    <a:pt x="750965" y="558970"/>
                  </a:lnTo>
                  <a:lnTo>
                    <a:pt x="760292" y="609600"/>
                  </a:lnTo>
                  <a:lnTo>
                    <a:pt x="711539" y="626882"/>
                  </a:lnTo>
                  <a:lnTo>
                    <a:pt x="710077" y="678335"/>
                  </a:lnTo>
                  <a:lnTo>
                    <a:pt x="658778" y="685159"/>
                  </a:lnTo>
                  <a:lnTo>
                    <a:pt x="646591" y="735184"/>
                  </a:lnTo>
                  <a:lnTo>
                    <a:pt x="594986" y="731252"/>
                  </a:lnTo>
                  <a:lnTo>
                    <a:pt x="572609" y="777665"/>
                  </a:lnTo>
                  <a:lnTo>
                    <a:pt x="522953" y="763148"/>
                  </a:lnTo>
                  <a:lnTo>
                    <a:pt x="491360" y="803919"/>
                  </a:lnTo>
                  <a:lnTo>
                    <a:pt x="445826" y="779452"/>
                  </a:lnTo>
                  <a:lnTo>
                    <a:pt x="406400" y="812800"/>
                  </a:lnTo>
                  <a:lnTo>
                    <a:pt x="366974" y="779452"/>
                  </a:lnTo>
                  <a:lnTo>
                    <a:pt x="321440" y="803919"/>
                  </a:lnTo>
                  <a:lnTo>
                    <a:pt x="289847" y="763148"/>
                  </a:lnTo>
                  <a:lnTo>
                    <a:pt x="240191" y="777665"/>
                  </a:lnTo>
                  <a:lnTo>
                    <a:pt x="217814" y="731252"/>
                  </a:lnTo>
                  <a:lnTo>
                    <a:pt x="166209" y="735184"/>
                  </a:lnTo>
                  <a:lnTo>
                    <a:pt x="154022" y="685159"/>
                  </a:lnTo>
                  <a:lnTo>
                    <a:pt x="102722" y="678335"/>
                  </a:lnTo>
                  <a:lnTo>
                    <a:pt x="101260" y="626882"/>
                  </a:lnTo>
                  <a:lnTo>
                    <a:pt x="52509" y="609600"/>
                  </a:lnTo>
                  <a:lnTo>
                    <a:pt x="61835" y="558970"/>
                  </a:lnTo>
                  <a:lnTo>
                    <a:pt x="17762" y="531984"/>
                  </a:lnTo>
                  <a:lnTo>
                    <a:pt x="37469" y="484389"/>
                  </a:lnTo>
                  <a:lnTo>
                    <a:pt x="0" y="448880"/>
                  </a:lnTo>
                  <a:lnTo>
                    <a:pt x="29227" y="406400"/>
                  </a:lnTo>
                  <a:lnTo>
                    <a:pt x="0" y="363920"/>
                  </a:lnTo>
                  <a:lnTo>
                    <a:pt x="37469" y="328411"/>
                  </a:lnTo>
                  <a:lnTo>
                    <a:pt x="17762" y="280816"/>
                  </a:lnTo>
                  <a:lnTo>
                    <a:pt x="61835" y="253830"/>
                  </a:lnTo>
                  <a:lnTo>
                    <a:pt x="52509" y="203200"/>
                  </a:lnTo>
                  <a:lnTo>
                    <a:pt x="101260" y="185918"/>
                  </a:lnTo>
                  <a:lnTo>
                    <a:pt x="102722" y="134465"/>
                  </a:lnTo>
                  <a:lnTo>
                    <a:pt x="154022" y="127641"/>
                  </a:lnTo>
                  <a:lnTo>
                    <a:pt x="166209" y="77616"/>
                  </a:lnTo>
                  <a:lnTo>
                    <a:pt x="217814" y="81548"/>
                  </a:lnTo>
                  <a:lnTo>
                    <a:pt x="240191" y="35135"/>
                  </a:lnTo>
                  <a:lnTo>
                    <a:pt x="289847" y="49652"/>
                  </a:lnTo>
                  <a:lnTo>
                    <a:pt x="321440" y="8881"/>
                  </a:lnTo>
                  <a:lnTo>
                    <a:pt x="366974" y="33348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8C52FF">
                <a:alpha val="29804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152400" y="104775"/>
              <a:ext cx="508000" cy="5556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60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3550346" y="6113838"/>
            <a:ext cx="2984146" cy="2984146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445826" y="33348"/>
                  </a:lnTo>
                  <a:lnTo>
                    <a:pt x="491360" y="8881"/>
                  </a:lnTo>
                  <a:lnTo>
                    <a:pt x="522953" y="49652"/>
                  </a:lnTo>
                  <a:lnTo>
                    <a:pt x="572609" y="35135"/>
                  </a:lnTo>
                  <a:lnTo>
                    <a:pt x="594986" y="81548"/>
                  </a:lnTo>
                  <a:lnTo>
                    <a:pt x="646591" y="77616"/>
                  </a:lnTo>
                  <a:lnTo>
                    <a:pt x="658778" y="127641"/>
                  </a:lnTo>
                  <a:lnTo>
                    <a:pt x="710077" y="134465"/>
                  </a:lnTo>
                  <a:lnTo>
                    <a:pt x="711539" y="185918"/>
                  </a:lnTo>
                  <a:lnTo>
                    <a:pt x="760292" y="203200"/>
                  </a:lnTo>
                  <a:lnTo>
                    <a:pt x="750965" y="253830"/>
                  </a:lnTo>
                  <a:lnTo>
                    <a:pt x="795038" y="280816"/>
                  </a:lnTo>
                  <a:lnTo>
                    <a:pt x="775331" y="328411"/>
                  </a:lnTo>
                  <a:lnTo>
                    <a:pt x="812800" y="363920"/>
                  </a:lnTo>
                  <a:lnTo>
                    <a:pt x="783573" y="406400"/>
                  </a:lnTo>
                  <a:lnTo>
                    <a:pt x="812800" y="448880"/>
                  </a:lnTo>
                  <a:lnTo>
                    <a:pt x="775331" y="484389"/>
                  </a:lnTo>
                  <a:lnTo>
                    <a:pt x="795038" y="531984"/>
                  </a:lnTo>
                  <a:lnTo>
                    <a:pt x="750965" y="558970"/>
                  </a:lnTo>
                  <a:lnTo>
                    <a:pt x="760292" y="609600"/>
                  </a:lnTo>
                  <a:lnTo>
                    <a:pt x="711539" y="626882"/>
                  </a:lnTo>
                  <a:lnTo>
                    <a:pt x="710077" y="678335"/>
                  </a:lnTo>
                  <a:lnTo>
                    <a:pt x="658778" y="685159"/>
                  </a:lnTo>
                  <a:lnTo>
                    <a:pt x="646591" y="735184"/>
                  </a:lnTo>
                  <a:lnTo>
                    <a:pt x="594986" y="731252"/>
                  </a:lnTo>
                  <a:lnTo>
                    <a:pt x="572609" y="777665"/>
                  </a:lnTo>
                  <a:lnTo>
                    <a:pt x="522953" y="763148"/>
                  </a:lnTo>
                  <a:lnTo>
                    <a:pt x="491360" y="803919"/>
                  </a:lnTo>
                  <a:lnTo>
                    <a:pt x="445826" y="779452"/>
                  </a:lnTo>
                  <a:lnTo>
                    <a:pt x="406400" y="812800"/>
                  </a:lnTo>
                  <a:lnTo>
                    <a:pt x="366974" y="779452"/>
                  </a:lnTo>
                  <a:lnTo>
                    <a:pt x="321440" y="803919"/>
                  </a:lnTo>
                  <a:lnTo>
                    <a:pt x="289847" y="763148"/>
                  </a:lnTo>
                  <a:lnTo>
                    <a:pt x="240191" y="777665"/>
                  </a:lnTo>
                  <a:lnTo>
                    <a:pt x="217814" y="731252"/>
                  </a:lnTo>
                  <a:lnTo>
                    <a:pt x="166209" y="735184"/>
                  </a:lnTo>
                  <a:lnTo>
                    <a:pt x="154022" y="685159"/>
                  </a:lnTo>
                  <a:lnTo>
                    <a:pt x="102722" y="678335"/>
                  </a:lnTo>
                  <a:lnTo>
                    <a:pt x="101260" y="626882"/>
                  </a:lnTo>
                  <a:lnTo>
                    <a:pt x="52509" y="609600"/>
                  </a:lnTo>
                  <a:lnTo>
                    <a:pt x="61835" y="558970"/>
                  </a:lnTo>
                  <a:lnTo>
                    <a:pt x="17762" y="531984"/>
                  </a:lnTo>
                  <a:lnTo>
                    <a:pt x="37469" y="484389"/>
                  </a:lnTo>
                  <a:lnTo>
                    <a:pt x="0" y="448880"/>
                  </a:lnTo>
                  <a:lnTo>
                    <a:pt x="29227" y="406400"/>
                  </a:lnTo>
                  <a:lnTo>
                    <a:pt x="0" y="363920"/>
                  </a:lnTo>
                  <a:lnTo>
                    <a:pt x="37469" y="328411"/>
                  </a:lnTo>
                  <a:lnTo>
                    <a:pt x="17762" y="280816"/>
                  </a:lnTo>
                  <a:lnTo>
                    <a:pt x="61835" y="253830"/>
                  </a:lnTo>
                  <a:lnTo>
                    <a:pt x="52509" y="203200"/>
                  </a:lnTo>
                  <a:lnTo>
                    <a:pt x="101260" y="185918"/>
                  </a:lnTo>
                  <a:lnTo>
                    <a:pt x="102722" y="134465"/>
                  </a:lnTo>
                  <a:lnTo>
                    <a:pt x="154022" y="127641"/>
                  </a:lnTo>
                  <a:lnTo>
                    <a:pt x="166209" y="77616"/>
                  </a:lnTo>
                  <a:lnTo>
                    <a:pt x="217814" y="81548"/>
                  </a:lnTo>
                  <a:lnTo>
                    <a:pt x="240191" y="35135"/>
                  </a:lnTo>
                  <a:lnTo>
                    <a:pt x="289847" y="49652"/>
                  </a:lnTo>
                  <a:lnTo>
                    <a:pt x="321440" y="8881"/>
                  </a:lnTo>
                  <a:lnTo>
                    <a:pt x="366974" y="33348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8C52FF">
                <a:alpha val="29804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152400" y="104775"/>
              <a:ext cx="508000" cy="5556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6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7706603" y="2661017"/>
            <a:ext cx="2984146" cy="2984146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445826" y="33348"/>
                  </a:lnTo>
                  <a:lnTo>
                    <a:pt x="491360" y="8881"/>
                  </a:lnTo>
                  <a:lnTo>
                    <a:pt x="522953" y="49652"/>
                  </a:lnTo>
                  <a:lnTo>
                    <a:pt x="572609" y="35135"/>
                  </a:lnTo>
                  <a:lnTo>
                    <a:pt x="594986" y="81548"/>
                  </a:lnTo>
                  <a:lnTo>
                    <a:pt x="646591" y="77616"/>
                  </a:lnTo>
                  <a:lnTo>
                    <a:pt x="658778" y="127641"/>
                  </a:lnTo>
                  <a:lnTo>
                    <a:pt x="710077" y="134465"/>
                  </a:lnTo>
                  <a:lnTo>
                    <a:pt x="711539" y="185918"/>
                  </a:lnTo>
                  <a:lnTo>
                    <a:pt x="760292" y="203200"/>
                  </a:lnTo>
                  <a:lnTo>
                    <a:pt x="750965" y="253830"/>
                  </a:lnTo>
                  <a:lnTo>
                    <a:pt x="795038" y="280816"/>
                  </a:lnTo>
                  <a:lnTo>
                    <a:pt x="775331" y="328411"/>
                  </a:lnTo>
                  <a:lnTo>
                    <a:pt x="812800" y="363920"/>
                  </a:lnTo>
                  <a:lnTo>
                    <a:pt x="783573" y="406400"/>
                  </a:lnTo>
                  <a:lnTo>
                    <a:pt x="812800" y="448880"/>
                  </a:lnTo>
                  <a:lnTo>
                    <a:pt x="775331" y="484389"/>
                  </a:lnTo>
                  <a:lnTo>
                    <a:pt x="795038" y="531984"/>
                  </a:lnTo>
                  <a:lnTo>
                    <a:pt x="750965" y="558970"/>
                  </a:lnTo>
                  <a:lnTo>
                    <a:pt x="760292" y="609600"/>
                  </a:lnTo>
                  <a:lnTo>
                    <a:pt x="711539" y="626882"/>
                  </a:lnTo>
                  <a:lnTo>
                    <a:pt x="710077" y="678335"/>
                  </a:lnTo>
                  <a:lnTo>
                    <a:pt x="658778" y="685159"/>
                  </a:lnTo>
                  <a:lnTo>
                    <a:pt x="646591" y="735184"/>
                  </a:lnTo>
                  <a:lnTo>
                    <a:pt x="594986" y="731252"/>
                  </a:lnTo>
                  <a:lnTo>
                    <a:pt x="572609" y="777665"/>
                  </a:lnTo>
                  <a:lnTo>
                    <a:pt x="522953" y="763148"/>
                  </a:lnTo>
                  <a:lnTo>
                    <a:pt x="491360" y="803919"/>
                  </a:lnTo>
                  <a:lnTo>
                    <a:pt x="445826" y="779452"/>
                  </a:lnTo>
                  <a:lnTo>
                    <a:pt x="406400" y="812800"/>
                  </a:lnTo>
                  <a:lnTo>
                    <a:pt x="366974" y="779452"/>
                  </a:lnTo>
                  <a:lnTo>
                    <a:pt x="321440" y="803919"/>
                  </a:lnTo>
                  <a:lnTo>
                    <a:pt x="289847" y="763148"/>
                  </a:lnTo>
                  <a:lnTo>
                    <a:pt x="240191" y="777665"/>
                  </a:lnTo>
                  <a:lnTo>
                    <a:pt x="217814" y="731252"/>
                  </a:lnTo>
                  <a:lnTo>
                    <a:pt x="166209" y="735184"/>
                  </a:lnTo>
                  <a:lnTo>
                    <a:pt x="154022" y="685159"/>
                  </a:lnTo>
                  <a:lnTo>
                    <a:pt x="102722" y="678335"/>
                  </a:lnTo>
                  <a:lnTo>
                    <a:pt x="101260" y="626882"/>
                  </a:lnTo>
                  <a:lnTo>
                    <a:pt x="52509" y="609600"/>
                  </a:lnTo>
                  <a:lnTo>
                    <a:pt x="61835" y="558970"/>
                  </a:lnTo>
                  <a:lnTo>
                    <a:pt x="17762" y="531984"/>
                  </a:lnTo>
                  <a:lnTo>
                    <a:pt x="37469" y="484389"/>
                  </a:lnTo>
                  <a:lnTo>
                    <a:pt x="0" y="448880"/>
                  </a:lnTo>
                  <a:lnTo>
                    <a:pt x="29227" y="406400"/>
                  </a:lnTo>
                  <a:lnTo>
                    <a:pt x="0" y="363920"/>
                  </a:lnTo>
                  <a:lnTo>
                    <a:pt x="37469" y="328411"/>
                  </a:lnTo>
                  <a:lnTo>
                    <a:pt x="17762" y="280816"/>
                  </a:lnTo>
                  <a:lnTo>
                    <a:pt x="61835" y="253830"/>
                  </a:lnTo>
                  <a:lnTo>
                    <a:pt x="52509" y="203200"/>
                  </a:lnTo>
                  <a:lnTo>
                    <a:pt x="101260" y="185918"/>
                  </a:lnTo>
                  <a:lnTo>
                    <a:pt x="102722" y="134465"/>
                  </a:lnTo>
                  <a:lnTo>
                    <a:pt x="154022" y="127641"/>
                  </a:lnTo>
                  <a:lnTo>
                    <a:pt x="166209" y="77616"/>
                  </a:lnTo>
                  <a:lnTo>
                    <a:pt x="217814" y="81548"/>
                  </a:lnTo>
                  <a:lnTo>
                    <a:pt x="240191" y="35135"/>
                  </a:lnTo>
                  <a:lnTo>
                    <a:pt x="289847" y="49652"/>
                  </a:lnTo>
                  <a:lnTo>
                    <a:pt x="321440" y="8881"/>
                  </a:lnTo>
                  <a:lnTo>
                    <a:pt x="366974" y="33348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8C52FF">
                <a:alpha val="29804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152400" y="104775"/>
              <a:ext cx="508000" cy="5556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60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7706603" y="6113838"/>
            <a:ext cx="2984146" cy="2984146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445826" y="33348"/>
                  </a:lnTo>
                  <a:lnTo>
                    <a:pt x="491360" y="8881"/>
                  </a:lnTo>
                  <a:lnTo>
                    <a:pt x="522953" y="49652"/>
                  </a:lnTo>
                  <a:lnTo>
                    <a:pt x="572609" y="35135"/>
                  </a:lnTo>
                  <a:lnTo>
                    <a:pt x="594986" y="81548"/>
                  </a:lnTo>
                  <a:lnTo>
                    <a:pt x="646591" y="77616"/>
                  </a:lnTo>
                  <a:lnTo>
                    <a:pt x="658778" y="127641"/>
                  </a:lnTo>
                  <a:lnTo>
                    <a:pt x="710077" y="134465"/>
                  </a:lnTo>
                  <a:lnTo>
                    <a:pt x="711539" y="185918"/>
                  </a:lnTo>
                  <a:lnTo>
                    <a:pt x="760292" y="203200"/>
                  </a:lnTo>
                  <a:lnTo>
                    <a:pt x="750965" y="253830"/>
                  </a:lnTo>
                  <a:lnTo>
                    <a:pt x="795038" y="280816"/>
                  </a:lnTo>
                  <a:lnTo>
                    <a:pt x="775331" y="328411"/>
                  </a:lnTo>
                  <a:lnTo>
                    <a:pt x="812800" y="363920"/>
                  </a:lnTo>
                  <a:lnTo>
                    <a:pt x="783573" y="406400"/>
                  </a:lnTo>
                  <a:lnTo>
                    <a:pt x="812800" y="448880"/>
                  </a:lnTo>
                  <a:lnTo>
                    <a:pt x="775331" y="484389"/>
                  </a:lnTo>
                  <a:lnTo>
                    <a:pt x="795038" y="531984"/>
                  </a:lnTo>
                  <a:lnTo>
                    <a:pt x="750965" y="558970"/>
                  </a:lnTo>
                  <a:lnTo>
                    <a:pt x="760292" y="609600"/>
                  </a:lnTo>
                  <a:lnTo>
                    <a:pt x="711539" y="626882"/>
                  </a:lnTo>
                  <a:lnTo>
                    <a:pt x="710077" y="678335"/>
                  </a:lnTo>
                  <a:lnTo>
                    <a:pt x="658778" y="685159"/>
                  </a:lnTo>
                  <a:lnTo>
                    <a:pt x="646591" y="735184"/>
                  </a:lnTo>
                  <a:lnTo>
                    <a:pt x="594986" y="731252"/>
                  </a:lnTo>
                  <a:lnTo>
                    <a:pt x="572609" y="777665"/>
                  </a:lnTo>
                  <a:lnTo>
                    <a:pt x="522953" y="763148"/>
                  </a:lnTo>
                  <a:lnTo>
                    <a:pt x="491360" y="803919"/>
                  </a:lnTo>
                  <a:lnTo>
                    <a:pt x="445826" y="779452"/>
                  </a:lnTo>
                  <a:lnTo>
                    <a:pt x="406400" y="812800"/>
                  </a:lnTo>
                  <a:lnTo>
                    <a:pt x="366974" y="779452"/>
                  </a:lnTo>
                  <a:lnTo>
                    <a:pt x="321440" y="803919"/>
                  </a:lnTo>
                  <a:lnTo>
                    <a:pt x="289847" y="763148"/>
                  </a:lnTo>
                  <a:lnTo>
                    <a:pt x="240191" y="777665"/>
                  </a:lnTo>
                  <a:lnTo>
                    <a:pt x="217814" y="731252"/>
                  </a:lnTo>
                  <a:lnTo>
                    <a:pt x="166209" y="735184"/>
                  </a:lnTo>
                  <a:lnTo>
                    <a:pt x="154022" y="685159"/>
                  </a:lnTo>
                  <a:lnTo>
                    <a:pt x="102722" y="678335"/>
                  </a:lnTo>
                  <a:lnTo>
                    <a:pt x="101260" y="626882"/>
                  </a:lnTo>
                  <a:lnTo>
                    <a:pt x="52509" y="609600"/>
                  </a:lnTo>
                  <a:lnTo>
                    <a:pt x="61835" y="558970"/>
                  </a:lnTo>
                  <a:lnTo>
                    <a:pt x="17762" y="531984"/>
                  </a:lnTo>
                  <a:lnTo>
                    <a:pt x="37469" y="484389"/>
                  </a:lnTo>
                  <a:lnTo>
                    <a:pt x="0" y="448880"/>
                  </a:lnTo>
                  <a:lnTo>
                    <a:pt x="29227" y="406400"/>
                  </a:lnTo>
                  <a:lnTo>
                    <a:pt x="0" y="363920"/>
                  </a:lnTo>
                  <a:lnTo>
                    <a:pt x="37469" y="328411"/>
                  </a:lnTo>
                  <a:lnTo>
                    <a:pt x="17762" y="280816"/>
                  </a:lnTo>
                  <a:lnTo>
                    <a:pt x="61835" y="253830"/>
                  </a:lnTo>
                  <a:lnTo>
                    <a:pt x="52509" y="203200"/>
                  </a:lnTo>
                  <a:lnTo>
                    <a:pt x="101260" y="185918"/>
                  </a:lnTo>
                  <a:lnTo>
                    <a:pt x="102722" y="134465"/>
                  </a:lnTo>
                  <a:lnTo>
                    <a:pt x="154022" y="127641"/>
                  </a:lnTo>
                  <a:lnTo>
                    <a:pt x="166209" y="77616"/>
                  </a:lnTo>
                  <a:lnTo>
                    <a:pt x="217814" y="81548"/>
                  </a:lnTo>
                  <a:lnTo>
                    <a:pt x="240191" y="35135"/>
                  </a:lnTo>
                  <a:lnTo>
                    <a:pt x="289847" y="49652"/>
                  </a:lnTo>
                  <a:lnTo>
                    <a:pt x="321440" y="8881"/>
                  </a:lnTo>
                  <a:lnTo>
                    <a:pt x="366974" y="33348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8C52FF">
                <a:alpha val="29804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152400" y="104775"/>
              <a:ext cx="508000" cy="5556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60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1845170" y="2661017"/>
            <a:ext cx="2984146" cy="2984146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445826" y="33348"/>
                  </a:lnTo>
                  <a:lnTo>
                    <a:pt x="491360" y="8881"/>
                  </a:lnTo>
                  <a:lnTo>
                    <a:pt x="522953" y="49652"/>
                  </a:lnTo>
                  <a:lnTo>
                    <a:pt x="572609" y="35135"/>
                  </a:lnTo>
                  <a:lnTo>
                    <a:pt x="594986" y="81548"/>
                  </a:lnTo>
                  <a:lnTo>
                    <a:pt x="646591" y="77616"/>
                  </a:lnTo>
                  <a:lnTo>
                    <a:pt x="658778" y="127641"/>
                  </a:lnTo>
                  <a:lnTo>
                    <a:pt x="710077" y="134465"/>
                  </a:lnTo>
                  <a:lnTo>
                    <a:pt x="711539" y="185918"/>
                  </a:lnTo>
                  <a:lnTo>
                    <a:pt x="760292" y="203200"/>
                  </a:lnTo>
                  <a:lnTo>
                    <a:pt x="750965" y="253830"/>
                  </a:lnTo>
                  <a:lnTo>
                    <a:pt x="795038" y="280816"/>
                  </a:lnTo>
                  <a:lnTo>
                    <a:pt x="775331" y="328411"/>
                  </a:lnTo>
                  <a:lnTo>
                    <a:pt x="812800" y="363920"/>
                  </a:lnTo>
                  <a:lnTo>
                    <a:pt x="783573" y="406400"/>
                  </a:lnTo>
                  <a:lnTo>
                    <a:pt x="812800" y="448880"/>
                  </a:lnTo>
                  <a:lnTo>
                    <a:pt x="775331" y="484389"/>
                  </a:lnTo>
                  <a:lnTo>
                    <a:pt x="795038" y="531984"/>
                  </a:lnTo>
                  <a:lnTo>
                    <a:pt x="750965" y="558970"/>
                  </a:lnTo>
                  <a:lnTo>
                    <a:pt x="760292" y="609600"/>
                  </a:lnTo>
                  <a:lnTo>
                    <a:pt x="711539" y="626882"/>
                  </a:lnTo>
                  <a:lnTo>
                    <a:pt x="710077" y="678335"/>
                  </a:lnTo>
                  <a:lnTo>
                    <a:pt x="658778" y="685159"/>
                  </a:lnTo>
                  <a:lnTo>
                    <a:pt x="646591" y="735184"/>
                  </a:lnTo>
                  <a:lnTo>
                    <a:pt x="594986" y="731252"/>
                  </a:lnTo>
                  <a:lnTo>
                    <a:pt x="572609" y="777665"/>
                  </a:lnTo>
                  <a:lnTo>
                    <a:pt x="522953" y="763148"/>
                  </a:lnTo>
                  <a:lnTo>
                    <a:pt x="491360" y="803919"/>
                  </a:lnTo>
                  <a:lnTo>
                    <a:pt x="445826" y="779452"/>
                  </a:lnTo>
                  <a:lnTo>
                    <a:pt x="406400" y="812800"/>
                  </a:lnTo>
                  <a:lnTo>
                    <a:pt x="366974" y="779452"/>
                  </a:lnTo>
                  <a:lnTo>
                    <a:pt x="321440" y="803919"/>
                  </a:lnTo>
                  <a:lnTo>
                    <a:pt x="289847" y="763148"/>
                  </a:lnTo>
                  <a:lnTo>
                    <a:pt x="240191" y="777665"/>
                  </a:lnTo>
                  <a:lnTo>
                    <a:pt x="217814" y="731252"/>
                  </a:lnTo>
                  <a:lnTo>
                    <a:pt x="166209" y="735184"/>
                  </a:lnTo>
                  <a:lnTo>
                    <a:pt x="154022" y="685159"/>
                  </a:lnTo>
                  <a:lnTo>
                    <a:pt x="102722" y="678335"/>
                  </a:lnTo>
                  <a:lnTo>
                    <a:pt x="101260" y="626882"/>
                  </a:lnTo>
                  <a:lnTo>
                    <a:pt x="52509" y="609600"/>
                  </a:lnTo>
                  <a:lnTo>
                    <a:pt x="61835" y="558970"/>
                  </a:lnTo>
                  <a:lnTo>
                    <a:pt x="17762" y="531984"/>
                  </a:lnTo>
                  <a:lnTo>
                    <a:pt x="37469" y="484389"/>
                  </a:lnTo>
                  <a:lnTo>
                    <a:pt x="0" y="448880"/>
                  </a:lnTo>
                  <a:lnTo>
                    <a:pt x="29227" y="406400"/>
                  </a:lnTo>
                  <a:lnTo>
                    <a:pt x="0" y="363920"/>
                  </a:lnTo>
                  <a:lnTo>
                    <a:pt x="37469" y="328411"/>
                  </a:lnTo>
                  <a:lnTo>
                    <a:pt x="17762" y="280816"/>
                  </a:lnTo>
                  <a:lnTo>
                    <a:pt x="61835" y="253830"/>
                  </a:lnTo>
                  <a:lnTo>
                    <a:pt x="52509" y="203200"/>
                  </a:lnTo>
                  <a:lnTo>
                    <a:pt x="101260" y="185918"/>
                  </a:lnTo>
                  <a:lnTo>
                    <a:pt x="102722" y="134465"/>
                  </a:lnTo>
                  <a:lnTo>
                    <a:pt x="154022" y="127641"/>
                  </a:lnTo>
                  <a:lnTo>
                    <a:pt x="166209" y="77616"/>
                  </a:lnTo>
                  <a:lnTo>
                    <a:pt x="217814" y="81548"/>
                  </a:lnTo>
                  <a:lnTo>
                    <a:pt x="240191" y="35135"/>
                  </a:lnTo>
                  <a:lnTo>
                    <a:pt x="289847" y="49652"/>
                  </a:lnTo>
                  <a:lnTo>
                    <a:pt x="321440" y="8881"/>
                  </a:lnTo>
                  <a:lnTo>
                    <a:pt x="366974" y="33348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8C52FF">
                <a:alpha val="29804"/>
              </a:srgbClr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152400" y="104775"/>
              <a:ext cx="508000" cy="5556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60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1845170" y="6113838"/>
            <a:ext cx="2984146" cy="2984146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445826" y="33348"/>
                  </a:lnTo>
                  <a:lnTo>
                    <a:pt x="491360" y="8881"/>
                  </a:lnTo>
                  <a:lnTo>
                    <a:pt x="522953" y="49652"/>
                  </a:lnTo>
                  <a:lnTo>
                    <a:pt x="572609" y="35135"/>
                  </a:lnTo>
                  <a:lnTo>
                    <a:pt x="594986" y="81548"/>
                  </a:lnTo>
                  <a:lnTo>
                    <a:pt x="646591" y="77616"/>
                  </a:lnTo>
                  <a:lnTo>
                    <a:pt x="658778" y="127641"/>
                  </a:lnTo>
                  <a:lnTo>
                    <a:pt x="710077" y="134465"/>
                  </a:lnTo>
                  <a:lnTo>
                    <a:pt x="711539" y="185918"/>
                  </a:lnTo>
                  <a:lnTo>
                    <a:pt x="760292" y="203200"/>
                  </a:lnTo>
                  <a:lnTo>
                    <a:pt x="750965" y="253830"/>
                  </a:lnTo>
                  <a:lnTo>
                    <a:pt x="795038" y="280816"/>
                  </a:lnTo>
                  <a:lnTo>
                    <a:pt x="775331" y="328411"/>
                  </a:lnTo>
                  <a:lnTo>
                    <a:pt x="812800" y="363920"/>
                  </a:lnTo>
                  <a:lnTo>
                    <a:pt x="783573" y="406400"/>
                  </a:lnTo>
                  <a:lnTo>
                    <a:pt x="812800" y="448880"/>
                  </a:lnTo>
                  <a:lnTo>
                    <a:pt x="775331" y="484389"/>
                  </a:lnTo>
                  <a:lnTo>
                    <a:pt x="795038" y="531984"/>
                  </a:lnTo>
                  <a:lnTo>
                    <a:pt x="750965" y="558970"/>
                  </a:lnTo>
                  <a:lnTo>
                    <a:pt x="760292" y="609600"/>
                  </a:lnTo>
                  <a:lnTo>
                    <a:pt x="711539" y="626882"/>
                  </a:lnTo>
                  <a:lnTo>
                    <a:pt x="710077" y="678335"/>
                  </a:lnTo>
                  <a:lnTo>
                    <a:pt x="658778" y="685159"/>
                  </a:lnTo>
                  <a:lnTo>
                    <a:pt x="646591" y="735184"/>
                  </a:lnTo>
                  <a:lnTo>
                    <a:pt x="594986" y="731252"/>
                  </a:lnTo>
                  <a:lnTo>
                    <a:pt x="572609" y="777665"/>
                  </a:lnTo>
                  <a:lnTo>
                    <a:pt x="522953" y="763148"/>
                  </a:lnTo>
                  <a:lnTo>
                    <a:pt x="491360" y="803919"/>
                  </a:lnTo>
                  <a:lnTo>
                    <a:pt x="445826" y="779452"/>
                  </a:lnTo>
                  <a:lnTo>
                    <a:pt x="406400" y="812800"/>
                  </a:lnTo>
                  <a:lnTo>
                    <a:pt x="366974" y="779452"/>
                  </a:lnTo>
                  <a:lnTo>
                    <a:pt x="321440" y="803919"/>
                  </a:lnTo>
                  <a:lnTo>
                    <a:pt x="289847" y="763148"/>
                  </a:lnTo>
                  <a:lnTo>
                    <a:pt x="240191" y="777665"/>
                  </a:lnTo>
                  <a:lnTo>
                    <a:pt x="217814" y="731252"/>
                  </a:lnTo>
                  <a:lnTo>
                    <a:pt x="166209" y="735184"/>
                  </a:lnTo>
                  <a:lnTo>
                    <a:pt x="154022" y="685159"/>
                  </a:lnTo>
                  <a:lnTo>
                    <a:pt x="102722" y="678335"/>
                  </a:lnTo>
                  <a:lnTo>
                    <a:pt x="101260" y="626882"/>
                  </a:lnTo>
                  <a:lnTo>
                    <a:pt x="52509" y="609600"/>
                  </a:lnTo>
                  <a:lnTo>
                    <a:pt x="61835" y="558970"/>
                  </a:lnTo>
                  <a:lnTo>
                    <a:pt x="17762" y="531984"/>
                  </a:lnTo>
                  <a:lnTo>
                    <a:pt x="37469" y="484389"/>
                  </a:lnTo>
                  <a:lnTo>
                    <a:pt x="0" y="448880"/>
                  </a:lnTo>
                  <a:lnTo>
                    <a:pt x="29227" y="406400"/>
                  </a:lnTo>
                  <a:lnTo>
                    <a:pt x="0" y="363920"/>
                  </a:lnTo>
                  <a:lnTo>
                    <a:pt x="37469" y="328411"/>
                  </a:lnTo>
                  <a:lnTo>
                    <a:pt x="17762" y="280816"/>
                  </a:lnTo>
                  <a:lnTo>
                    <a:pt x="61835" y="253830"/>
                  </a:lnTo>
                  <a:lnTo>
                    <a:pt x="52509" y="203200"/>
                  </a:lnTo>
                  <a:lnTo>
                    <a:pt x="101260" y="185918"/>
                  </a:lnTo>
                  <a:lnTo>
                    <a:pt x="102722" y="134465"/>
                  </a:lnTo>
                  <a:lnTo>
                    <a:pt x="154022" y="127641"/>
                  </a:lnTo>
                  <a:lnTo>
                    <a:pt x="166209" y="77616"/>
                  </a:lnTo>
                  <a:lnTo>
                    <a:pt x="217814" y="81548"/>
                  </a:lnTo>
                  <a:lnTo>
                    <a:pt x="240191" y="35135"/>
                  </a:lnTo>
                  <a:lnTo>
                    <a:pt x="289847" y="49652"/>
                  </a:lnTo>
                  <a:lnTo>
                    <a:pt x="321440" y="8881"/>
                  </a:lnTo>
                  <a:lnTo>
                    <a:pt x="366974" y="33348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8C52FF">
                <a:alpha val="29804"/>
              </a:srgbClr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152400" y="104775"/>
              <a:ext cx="508000" cy="5556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60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1607379" y="981075"/>
            <a:ext cx="4511201" cy="6101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10"/>
              </a:lnSpc>
            </a:pPr>
            <a:r>
              <a:rPr lang="en-US" sz="3700" spc="185">
                <a:solidFill>
                  <a:srgbClr val="FBF1EF"/>
                </a:solidFill>
                <a:latin typeface="Anonymous Pro Bold"/>
              </a:rPr>
              <a:t>ABSTRACT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103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24429" y="1309964"/>
            <a:ext cx="1565901" cy="1182255"/>
          </a:xfrm>
          <a:custGeom>
            <a:avLst/>
            <a:gdLst/>
            <a:ahLst/>
            <a:cxnLst/>
            <a:rect r="r" b="b" t="t" l="l"/>
            <a:pathLst>
              <a:path h="1182255" w="1565901">
                <a:moveTo>
                  <a:pt x="0" y="0"/>
                </a:moveTo>
                <a:lnTo>
                  <a:pt x="1565901" y="0"/>
                </a:lnTo>
                <a:lnTo>
                  <a:pt x="1565901" y="1182256"/>
                </a:lnTo>
                <a:lnTo>
                  <a:pt x="0" y="11822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249439" y="247092"/>
            <a:ext cx="10532288" cy="10532288"/>
          </a:xfrm>
          <a:custGeom>
            <a:avLst/>
            <a:gdLst/>
            <a:ahLst/>
            <a:cxnLst/>
            <a:rect r="r" b="b" t="t" l="l"/>
            <a:pathLst>
              <a:path h="10532288" w="10532288">
                <a:moveTo>
                  <a:pt x="0" y="0"/>
                </a:moveTo>
                <a:lnTo>
                  <a:pt x="10532288" y="0"/>
                </a:lnTo>
                <a:lnTo>
                  <a:pt x="10532288" y="10532288"/>
                </a:lnTo>
                <a:lnTo>
                  <a:pt x="0" y="105322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2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3550346" y="6113838"/>
            <a:ext cx="2984146" cy="2984146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445826" y="33348"/>
                  </a:lnTo>
                  <a:lnTo>
                    <a:pt x="491360" y="8881"/>
                  </a:lnTo>
                  <a:lnTo>
                    <a:pt x="522953" y="49652"/>
                  </a:lnTo>
                  <a:lnTo>
                    <a:pt x="572609" y="35135"/>
                  </a:lnTo>
                  <a:lnTo>
                    <a:pt x="594986" y="81548"/>
                  </a:lnTo>
                  <a:lnTo>
                    <a:pt x="646591" y="77616"/>
                  </a:lnTo>
                  <a:lnTo>
                    <a:pt x="658778" y="127641"/>
                  </a:lnTo>
                  <a:lnTo>
                    <a:pt x="710077" y="134465"/>
                  </a:lnTo>
                  <a:lnTo>
                    <a:pt x="711539" y="185918"/>
                  </a:lnTo>
                  <a:lnTo>
                    <a:pt x="760292" y="203200"/>
                  </a:lnTo>
                  <a:lnTo>
                    <a:pt x="750965" y="253830"/>
                  </a:lnTo>
                  <a:lnTo>
                    <a:pt x="795038" y="280816"/>
                  </a:lnTo>
                  <a:lnTo>
                    <a:pt x="775331" y="328411"/>
                  </a:lnTo>
                  <a:lnTo>
                    <a:pt x="812800" y="363920"/>
                  </a:lnTo>
                  <a:lnTo>
                    <a:pt x="783573" y="406400"/>
                  </a:lnTo>
                  <a:lnTo>
                    <a:pt x="812800" y="448880"/>
                  </a:lnTo>
                  <a:lnTo>
                    <a:pt x="775331" y="484389"/>
                  </a:lnTo>
                  <a:lnTo>
                    <a:pt x="795038" y="531984"/>
                  </a:lnTo>
                  <a:lnTo>
                    <a:pt x="750965" y="558970"/>
                  </a:lnTo>
                  <a:lnTo>
                    <a:pt x="760292" y="609600"/>
                  </a:lnTo>
                  <a:lnTo>
                    <a:pt x="711539" y="626882"/>
                  </a:lnTo>
                  <a:lnTo>
                    <a:pt x="710077" y="678335"/>
                  </a:lnTo>
                  <a:lnTo>
                    <a:pt x="658778" y="685159"/>
                  </a:lnTo>
                  <a:lnTo>
                    <a:pt x="646591" y="735184"/>
                  </a:lnTo>
                  <a:lnTo>
                    <a:pt x="594986" y="731252"/>
                  </a:lnTo>
                  <a:lnTo>
                    <a:pt x="572609" y="777665"/>
                  </a:lnTo>
                  <a:lnTo>
                    <a:pt x="522953" y="763148"/>
                  </a:lnTo>
                  <a:lnTo>
                    <a:pt x="491360" y="803919"/>
                  </a:lnTo>
                  <a:lnTo>
                    <a:pt x="445826" y="779452"/>
                  </a:lnTo>
                  <a:lnTo>
                    <a:pt x="406400" y="812800"/>
                  </a:lnTo>
                  <a:lnTo>
                    <a:pt x="366974" y="779452"/>
                  </a:lnTo>
                  <a:lnTo>
                    <a:pt x="321440" y="803919"/>
                  </a:lnTo>
                  <a:lnTo>
                    <a:pt x="289847" y="763148"/>
                  </a:lnTo>
                  <a:lnTo>
                    <a:pt x="240191" y="777665"/>
                  </a:lnTo>
                  <a:lnTo>
                    <a:pt x="217814" y="731252"/>
                  </a:lnTo>
                  <a:lnTo>
                    <a:pt x="166209" y="735184"/>
                  </a:lnTo>
                  <a:lnTo>
                    <a:pt x="154022" y="685159"/>
                  </a:lnTo>
                  <a:lnTo>
                    <a:pt x="102722" y="678335"/>
                  </a:lnTo>
                  <a:lnTo>
                    <a:pt x="101260" y="626882"/>
                  </a:lnTo>
                  <a:lnTo>
                    <a:pt x="52509" y="609600"/>
                  </a:lnTo>
                  <a:lnTo>
                    <a:pt x="61835" y="558970"/>
                  </a:lnTo>
                  <a:lnTo>
                    <a:pt x="17762" y="531984"/>
                  </a:lnTo>
                  <a:lnTo>
                    <a:pt x="37469" y="484389"/>
                  </a:lnTo>
                  <a:lnTo>
                    <a:pt x="0" y="448880"/>
                  </a:lnTo>
                  <a:lnTo>
                    <a:pt x="29227" y="406400"/>
                  </a:lnTo>
                  <a:lnTo>
                    <a:pt x="0" y="363920"/>
                  </a:lnTo>
                  <a:lnTo>
                    <a:pt x="37469" y="328411"/>
                  </a:lnTo>
                  <a:lnTo>
                    <a:pt x="17762" y="280816"/>
                  </a:lnTo>
                  <a:lnTo>
                    <a:pt x="61835" y="253830"/>
                  </a:lnTo>
                  <a:lnTo>
                    <a:pt x="52509" y="203200"/>
                  </a:lnTo>
                  <a:lnTo>
                    <a:pt x="101260" y="185918"/>
                  </a:lnTo>
                  <a:lnTo>
                    <a:pt x="102722" y="134465"/>
                  </a:lnTo>
                  <a:lnTo>
                    <a:pt x="154022" y="127641"/>
                  </a:lnTo>
                  <a:lnTo>
                    <a:pt x="166209" y="77616"/>
                  </a:lnTo>
                  <a:lnTo>
                    <a:pt x="217814" y="81548"/>
                  </a:lnTo>
                  <a:lnTo>
                    <a:pt x="240191" y="35135"/>
                  </a:lnTo>
                  <a:lnTo>
                    <a:pt x="289847" y="49652"/>
                  </a:lnTo>
                  <a:lnTo>
                    <a:pt x="321440" y="8881"/>
                  </a:lnTo>
                  <a:lnTo>
                    <a:pt x="366974" y="33348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8C52FF">
                <a:alpha val="29804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152400" y="104775"/>
              <a:ext cx="508000" cy="5556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60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7706603" y="2661017"/>
            <a:ext cx="2984146" cy="2984146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445826" y="33348"/>
                  </a:lnTo>
                  <a:lnTo>
                    <a:pt x="491360" y="8881"/>
                  </a:lnTo>
                  <a:lnTo>
                    <a:pt x="522953" y="49652"/>
                  </a:lnTo>
                  <a:lnTo>
                    <a:pt x="572609" y="35135"/>
                  </a:lnTo>
                  <a:lnTo>
                    <a:pt x="594986" y="81548"/>
                  </a:lnTo>
                  <a:lnTo>
                    <a:pt x="646591" y="77616"/>
                  </a:lnTo>
                  <a:lnTo>
                    <a:pt x="658778" y="127641"/>
                  </a:lnTo>
                  <a:lnTo>
                    <a:pt x="710077" y="134465"/>
                  </a:lnTo>
                  <a:lnTo>
                    <a:pt x="711539" y="185918"/>
                  </a:lnTo>
                  <a:lnTo>
                    <a:pt x="760292" y="203200"/>
                  </a:lnTo>
                  <a:lnTo>
                    <a:pt x="750965" y="253830"/>
                  </a:lnTo>
                  <a:lnTo>
                    <a:pt x="795038" y="280816"/>
                  </a:lnTo>
                  <a:lnTo>
                    <a:pt x="775331" y="328411"/>
                  </a:lnTo>
                  <a:lnTo>
                    <a:pt x="812800" y="363920"/>
                  </a:lnTo>
                  <a:lnTo>
                    <a:pt x="783573" y="406400"/>
                  </a:lnTo>
                  <a:lnTo>
                    <a:pt x="812800" y="448880"/>
                  </a:lnTo>
                  <a:lnTo>
                    <a:pt x="775331" y="484389"/>
                  </a:lnTo>
                  <a:lnTo>
                    <a:pt x="795038" y="531984"/>
                  </a:lnTo>
                  <a:lnTo>
                    <a:pt x="750965" y="558970"/>
                  </a:lnTo>
                  <a:lnTo>
                    <a:pt x="760292" y="609600"/>
                  </a:lnTo>
                  <a:lnTo>
                    <a:pt x="711539" y="626882"/>
                  </a:lnTo>
                  <a:lnTo>
                    <a:pt x="710077" y="678335"/>
                  </a:lnTo>
                  <a:lnTo>
                    <a:pt x="658778" y="685159"/>
                  </a:lnTo>
                  <a:lnTo>
                    <a:pt x="646591" y="735184"/>
                  </a:lnTo>
                  <a:lnTo>
                    <a:pt x="594986" y="731252"/>
                  </a:lnTo>
                  <a:lnTo>
                    <a:pt x="572609" y="777665"/>
                  </a:lnTo>
                  <a:lnTo>
                    <a:pt x="522953" y="763148"/>
                  </a:lnTo>
                  <a:lnTo>
                    <a:pt x="491360" y="803919"/>
                  </a:lnTo>
                  <a:lnTo>
                    <a:pt x="445826" y="779452"/>
                  </a:lnTo>
                  <a:lnTo>
                    <a:pt x="406400" y="812800"/>
                  </a:lnTo>
                  <a:lnTo>
                    <a:pt x="366974" y="779452"/>
                  </a:lnTo>
                  <a:lnTo>
                    <a:pt x="321440" y="803919"/>
                  </a:lnTo>
                  <a:lnTo>
                    <a:pt x="289847" y="763148"/>
                  </a:lnTo>
                  <a:lnTo>
                    <a:pt x="240191" y="777665"/>
                  </a:lnTo>
                  <a:lnTo>
                    <a:pt x="217814" y="731252"/>
                  </a:lnTo>
                  <a:lnTo>
                    <a:pt x="166209" y="735184"/>
                  </a:lnTo>
                  <a:lnTo>
                    <a:pt x="154022" y="685159"/>
                  </a:lnTo>
                  <a:lnTo>
                    <a:pt x="102722" y="678335"/>
                  </a:lnTo>
                  <a:lnTo>
                    <a:pt x="101260" y="626882"/>
                  </a:lnTo>
                  <a:lnTo>
                    <a:pt x="52509" y="609600"/>
                  </a:lnTo>
                  <a:lnTo>
                    <a:pt x="61835" y="558970"/>
                  </a:lnTo>
                  <a:lnTo>
                    <a:pt x="17762" y="531984"/>
                  </a:lnTo>
                  <a:lnTo>
                    <a:pt x="37469" y="484389"/>
                  </a:lnTo>
                  <a:lnTo>
                    <a:pt x="0" y="448880"/>
                  </a:lnTo>
                  <a:lnTo>
                    <a:pt x="29227" y="406400"/>
                  </a:lnTo>
                  <a:lnTo>
                    <a:pt x="0" y="363920"/>
                  </a:lnTo>
                  <a:lnTo>
                    <a:pt x="37469" y="328411"/>
                  </a:lnTo>
                  <a:lnTo>
                    <a:pt x="17762" y="280816"/>
                  </a:lnTo>
                  <a:lnTo>
                    <a:pt x="61835" y="253830"/>
                  </a:lnTo>
                  <a:lnTo>
                    <a:pt x="52509" y="203200"/>
                  </a:lnTo>
                  <a:lnTo>
                    <a:pt x="101260" y="185918"/>
                  </a:lnTo>
                  <a:lnTo>
                    <a:pt x="102722" y="134465"/>
                  </a:lnTo>
                  <a:lnTo>
                    <a:pt x="154022" y="127641"/>
                  </a:lnTo>
                  <a:lnTo>
                    <a:pt x="166209" y="77616"/>
                  </a:lnTo>
                  <a:lnTo>
                    <a:pt x="217814" y="81548"/>
                  </a:lnTo>
                  <a:lnTo>
                    <a:pt x="240191" y="35135"/>
                  </a:lnTo>
                  <a:lnTo>
                    <a:pt x="289847" y="49652"/>
                  </a:lnTo>
                  <a:lnTo>
                    <a:pt x="321440" y="8881"/>
                  </a:lnTo>
                  <a:lnTo>
                    <a:pt x="366974" y="33348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8C52FF">
                <a:alpha val="29804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152400" y="104775"/>
              <a:ext cx="508000" cy="5556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6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7706603" y="6113838"/>
            <a:ext cx="2984146" cy="2984146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445826" y="33348"/>
                  </a:lnTo>
                  <a:lnTo>
                    <a:pt x="491360" y="8881"/>
                  </a:lnTo>
                  <a:lnTo>
                    <a:pt x="522953" y="49652"/>
                  </a:lnTo>
                  <a:lnTo>
                    <a:pt x="572609" y="35135"/>
                  </a:lnTo>
                  <a:lnTo>
                    <a:pt x="594986" y="81548"/>
                  </a:lnTo>
                  <a:lnTo>
                    <a:pt x="646591" y="77616"/>
                  </a:lnTo>
                  <a:lnTo>
                    <a:pt x="658778" y="127641"/>
                  </a:lnTo>
                  <a:lnTo>
                    <a:pt x="710077" y="134465"/>
                  </a:lnTo>
                  <a:lnTo>
                    <a:pt x="711539" y="185918"/>
                  </a:lnTo>
                  <a:lnTo>
                    <a:pt x="760292" y="203200"/>
                  </a:lnTo>
                  <a:lnTo>
                    <a:pt x="750965" y="253830"/>
                  </a:lnTo>
                  <a:lnTo>
                    <a:pt x="795038" y="280816"/>
                  </a:lnTo>
                  <a:lnTo>
                    <a:pt x="775331" y="328411"/>
                  </a:lnTo>
                  <a:lnTo>
                    <a:pt x="812800" y="363920"/>
                  </a:lnTo>
                  <a:lnTo>
                    <a:pt x="783573" y="406400"/>
                  </a:lnTo>
                  <a:lnTo>
                    <a:pt x="812800" y="448880"/>
                  </a:lnTo>
                  <a:lnTo>
                    <a:pt x="775331" y="484389"/>
                  </a:lnTo>
                  <a:lnTo>
                    <a:pt x="795038" y="531984"/>
                  </a:lnTo>
                  <a:lnTo>
                    <a:pt x="750965" y="558970"/>
                  </a:lnTo>
                  <a:lnTo>
                    <a:pt x="760292" y="609600"/>
                  </a:lnTo>
                  <a:lnTo>
                    <a:pt x="711539" y="626882"/>
                  </a:lnTo>
                  <a:lnTo>
                    <a:pt x="710077" y="678335"/>
                  </a:lnTo>
                  <a:lnTo>
                    <a:pt x="658778" y="685159"/>
                  </a:lnTo>
                  <a:lnTo>
                    <a:pt x="646591" y="735184"/>
                  </a:lnTo>
                  <a:lnTo>
                    <a:pt x="594986" y="731252"/>
                  </a:lnTo>
                  <a:lnTo>
                    <a:pt x="572609" y="777665"/>
                  </a:lnTo>
                  <a:lnTo>
                    <a:pt x="522953" y="763148"/>
                  </a:lnTo>
                  <a:lnTo>
                    <a:pt x="491360" y="803919"/>
                  </a:lnTo>
                  <a:lnTo>
                    <a:pt x="445826" y="779452"/>
                  </a:lnTo>
                  <a:lnTo>
                    <a:pt x="406400" y="812800"/>
                  </a:lnTo>
                  <a:lnTo>
                    <a:pt x="366974" y="779452"/>
                  </a:lnTo>
                  <a:lnTo>
                    <a:pt x="321440" y="803919"/>
                  </a:lnTo>
                  <a:lnTo>
                    <a:pt x="289847" y="763148"/>
                  </a:lnTo>
                  <a:lnTo>
                    <a:pt x="240191" y="777665"/>
                  </a:lnTo>
                  <a:lnTo>
                    <a:pt x="217814" y="731252"/>
                  </a:lnTo>
                  <a:lnTo>
                    <a:pt x="166209" y="735184"/>
                  </a:lnTo>
                  <a:lnTo>
                    <a:pt x="154022" y="685159"/>
                  </a:lnTo>
                  <a:lnTo>
                    <a:pt x="102722" y="678335"/>
                  </a:lnTo>
                  <a:lnTo>
                    <a:pt x="101260" y="626882"/>
                  </a:lnTo>
                  <a:lnTo>
                    <a:pt x="52509" y="609600"/>
                  </a:lnTo>
                  <a:lnTo>
                    <a:pt x="61835" y="558970"/>
                  </a:lnTo>
                  <a:lnTo>
                    <a:pt x="17762" y="531984"/>
                  </a:lnTo>
                  <a:lnTo>
                    <a:pt x="37469" y="484389"/>
                  </a:lnTo>
                  <a:lnTo>
                    <a:pt x="0" y="448880"/>
                  </a:lnTo>
                  <a:lnTo>
                    <a:pt x="29227" y="406400"/>
                  </a:lnTo>
                  <a:lnTo>
                    <a:pt x="0" y="363920"/>
                  </a:lnTo>
                  <a:lnTo>
                    <a:pt x="37469" y="328411"/>
                  </a:lnTo>
                  <a:lnTo>
                    <a:pt x="17762" y="280816"/>
                  </a:lnTo>
                  <a:lnTo>
                    <a:pt x="61835" y="253830"/>
                  </a:lnTo>
                  <a:lnTo>
                    <a:pt x="52509" y="203200"/>
                  </a:lnTo>
                  <a:lnTo>
                    <a:pt x="101260" y="185918"/>
                  </a:lnTo>
                  <a:lnTo>
                    <a:pt x="102722" y="134465"/>
                  </a:lnTo>
                  <a:lnTo>
                    <a:pt x="154022" y="127641"/>
                  </a:lnTo>
                  <a:lnTo>
                    <a:pt x="166209" y="77616"/>
                  </a:lnTo>
                  <a:lnTo>
                    <a:pt x="217814" y="81548"/>
                  </a:lnTo>
                  <a:lnTo>
                    <a:pt x="240191" y="35135"/>
                  </a:lnTo>
                  <a:lnTo>
                    <a:pt x="289847" y="49652"/>
                  </a:lnTo>
                  <a:lnTo>
                    <a:pt x="321440" y="8881"/>
                  </a:lnTo>
                  <a:lnTo>
                    <a:pt x="366974" y="33348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8C52FF">
                <a:alpha val="29804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152400" y="104775"/>
              <a:ext cx="508000" cy="5556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60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1845170" y="2661017"/>
            <a:ext cx="2984146" cy="2984146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445826" y="33348"/>
                  </a:lnTo>
                  <a:lnTo>
                    <a:pt x="491360" y="8881"/>
                  </a:lnTo>
                  <a:lnTo>
                    <a:pt x="522953" y="49652"/>
                  </a:lnTo>
                  <a:lnTo>
                    <a:pt x="572609" y="35135"/>
                  </a:lnTo>
                  <a:lnTo>
                    <a:pt x="594986" y="81548"/>
                  </a:lnTo>
                  <a:lnTo>
                    <a:pt x="646591" y="77616"/>
                  </a:lnTo>
                  <a:lnTo>
                    <a:pt x="658778" y="127641"/>
                  </a:lnTo>
                  <a:lnTo>
                    <a:pt x="710077" y="134465"/>
                  </a:lnTo>
                  <a:lnTo>
                    <a:pt x="711539" y="185918"/>
                  </a:lnTo>
                  <a:lnTo>
                    <a:pt x="760292" y="203200"/>
                  </a:lnTo>
                  <a:lnTo>
                    <a:pt x="750965" y="253830"/>
                  </a:lnTo>
                  <a:lnTo>
                    <a:pt x="795038" y="280816"/>
                  </a:lnTo>
                  <a:lnTo>
                    <a:pt x="775331" y="328411"/>
                  </a:lnTo>
                  <a:lnTo>
                    <a:pt x="812800" y="363920"/>
                  </a:lnTo>
                  <a:lnTo>
                    <a:pt x="783573" y="406400"/>
                  </a:lnTo>
                  <a:lnTo>
                    <a:pt x="812800" y="448880"/>
                  </a:lnTo>
                  <a:lnTo>
                    <a:pt x="775331" y="484389"/>
                  </a:lnTo>
                  <a:lnTo>
                    <a:pt x="795038" y="531984"/>
                  </a:lnTo>
                  <a:lnTo>
                    <a:pt x="750965" y="558970"/>
                  </a:lnTo>
                  <a:lnTo>
                    <a:pt x="760292" y="609600"/>
                  </a:lnTo>
                  <a:lnTo>
                    <a:pt x="711539" y="626882"/>
                  </a:lnTo>
                  <a:lnTo>
                    <a:pt x="710077" y="678335"/>
                  </a:lnTo>
                  <a:lnTo>
                    <a:pt x="658778" y="685159"/>
                  </a:lnTo>
                  <a:lnTo>
                    <a:pt x="646591" y="735184"/>
                  </a:lnTo>
                  <a:lnTo>
                    <a:pt x="594986" y="731252"/>
                  </a:lnTo>
                  <a:lnTo>
                    <a:pt x="572609" y="777665"/>
                  </a:lnTo>
                  <a:lnTo>
                    <a:pt x="522953" y="763148"/>
                  </a:lnTo>
                  <a:lnTo>
                    <a:pt x="491360" y="803919"/>
                  </a:lnTo>
                  <a:lnTo>
                    <a:pt x="445826" y="779452"/>
                  </a:lnTo>
                  <a:lnTo>
                    <a:pt x="406400" y="812800"/>
                  </a:lnTo>
                  <a:lnTo>
                    <a:pt x="366974" y="779452"/>
                  </a:lnTo>
                  <a:lnTo>
                    <a:pt x="321440" y="803919"/>
                  </a:lnTo>
                  <a:lnTo>
                    <a:pt x="289847" y="763148"/>
                  </a:lnTo>
                  <a:lnTo>
                    <a:pt x="240191" y="777665"/>
                  </a:lnTo>
                  <a:lnTo>
                    <a:pt x="217814" y="731252"/>
                  </a:lnTo>
                  <a:lnTo>
                    <a:pt x="166209" y="735184"/>
                  </a:lnTo>
                  <a:lnTo>
                    <a:pt x="154022" y="685159"/>
                  </a:lnTo>
                  <a:lnTo>
                    <a:pt x="102722" y="678335"/>
                  </a:lnTo>
                  <a:lnTo>
                    <a:pt x="101260" y="626882"/>
                  </a:lnTo>
                  <a:lnTo>
                    <a:pt x="52509" y="609600"/>
                  </a:lnTo>
                  <a:lnTo>
                    <a:pt x="61835" y="558970"/>
                  </a:lnTo>
                  <a:lnTo>
                    <a:pt x="17762" y="531984"/>
                  </a:lnTo>
                  <a:lnTo>
                    <a:pt x="37469" y="484389"/>
                  </a:lnTo>
                  <a:lnTo>
                    <a:pt x="0" y="448880"/>
                  </a:lnTo>
                  <a:lnTo>
                    <a:pt x="29227" y="406400"/>
                  </a:lnTo>
                  <a:lnTo>
                    <a:pt x="0" y="363920"/>
                  </a:lnTo>
                  <a:lnTo>
                    <a:pt x="37469" y="328411"/>
                  </a:lnTo>
                  <a:lnTo>
                    <a:pt x="17762" y="280816"/>
                  </a:lnTo>
                  <a:lnTo>
                    <a:pt x="61835" y="253830"/>
                  </a:lnTo>
                  <a:lnTo>
                    <a:pt x="52509" y="203200"/>
                  </a:lnTo>
                  <a:lnTo>
                    <a:pt x="101260" y="185918"/>
                  </a:lnTo>
                  <a:lnTo>
                    <a:pt x="102722" y="134465"/>
                  </a:lnTo>
                  <a:lnTo>
                    <a:pt x="154022" y="127641"/>
                  </a:lnTo>
                  <a:lnTo>
                    <a:pt x="166209" y="77616"/>
                  </a:lnTo>
                  <a:lnTo>
                    <a:pt x="217814" y="81548"/>
                  </a:lnTo>
                  <a:lnTo>
                    <a:pt x="240191" y="35135"/>
                  </a:lnTo>
                  <a:lnTo>
                    <a:pt x="289847" y="49652"/>
                  </a:lnTo>
                  <a:lnTo>
                    <a:pt x="321440" y="8881"/>
                  </a:lnTo>
                  <a:lnTo>
                    <a:pt x="366974" y="33348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8C52FF">
                <a:alpha val="29804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152400" y="104775"/>
              <a:ext cx="508000" cy="5556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60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1845170" y="6113838"/>
            <a:ext cx="2984146" cy="2984146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445826" y="33348"/>
                  </a:lnTo>
                  <a:lnTo>
                    <a:pt x="491360" y="8881"/>
                  </a:lnTo>
                  <a:lnTo>
                    <a:pt x="522953" y="49652"/>
                  </a:lnTo>
                  <a:lnTo>
                    <a:pt x="572609" y="35135"/>
                  </a:lnTo>
                  <a:lnTo>
                    <a:pt x="594986" y="81548"/>
                  </a:lnTo>
                  <a:lnTo>
                    <a:pt x="646591" y="77616"/>
                  </a:lnTo>
                  <a:lnTo>
                    <a:pt x="658778" y="127641"/>
                  </a:lnTo>
                  <a:lnTo>
                    <a:pt x="710077" y="134465"/>
                  </a:lnTo>
                  <a:lnTo>
                    <a:pt x="711539" y="185918"/>
                  </a:lnTo>
                  <a:lnTo>
                    <a:pt x="760292" y="203200"/>
                  </a:lnTo>
                  <a:lnTo>
                    <a:pt x="750965" y="253830"/>
                  </a:lnTo>
                  <a:lnTo>
                    <a:pt x="795038" y="280816"/>
                  </a:lnTo>
                  <a:lnTo>
                    <a:pt x="775331" y="328411"/>
                  </a:lnTo>
                  <a:lnTo>
                    <a:pt x="812800" y="363920"/>
                  </a:lnTo>
                  <a:lnTo>
                    <a:pt x="783573" y="406400"/>
                  </a:lnTo>
                  <a:lnTo>
                    <a:pt x="812800" y="448880"/>
                  </a:lnTo>
                  <a:lnTo>
                    <a:pt x="775331" y="484389"/>
                  </a:lnTo>
                  <a:lnTo>
                    <a:pt x="795038" y="531984"/>
                  </a:lnTo>
                  <a:lnTo>
                    <a:pt x="750965" y="558970"/>
                  </a:lnTo>
                  <a:lnTo>
                    <a:pt x="760292" y="609600"/>
                  </a:lnTo>
                  <a:lnTo>
                    <a:pt x="711539" y="626882"/>
                  </a:lnTo>
                  <a:lnTo>
                    <a:pt x="710077" y="678335"/>
                  </a:lnTo>
                  <a:lnTo>
                    <a:pt x="658778" y="685159"/>
                  </a:lnTo>
                  <a:lnTo>
                    <a:pt x="646591" y="735184"/>
                  </a:lnTo>
                  <a:lnTo>
                    <a:pt x="594986" y="731252"/>
                  </a:lnTo>
                  <a:lnTo>
                    <a:pt x="572609" y="777665"/>
                  </a:lnTo>
                  <a:lnTo>
                    <a:pt x="522953" y="763148"/>
                  </a:lnTo>
                  <a:lnTo>
                    <a:pt x="491360" y="803919"/>
                  </a:lnTo>
                  <a:lnTo>
                    <a:pt x="445826" y="779452"/>
                  </a:lnTo>
                  <a:lnTo>
                    <a:pt x="406400" y="812800"/>
                  </a:lnTo>
                  <a:lnTo>
                    <a:pt x="366974" y="779452"/>
                  </a:lnTo>
                  <a:lnTo>
                    <a:pt x="321440" y="803919"/>
                  </a:lnTo>
                  <a:lnTo>
                    <a:pt x="289847" y="763148"/>
                  </a:lnTo>
                  <a:lnTo>
                    <a:pt x="240191" y="777665"/>
                  </a:lnTo>
                  <a:lnTo>
                    <a:pt x="217814" y="731252"/>
                  </a:lnTo>
                  <a:lnTo>
                    <a:pt x="166209" y="735184"/>
                  </a:lnTo>
                  <a:lnTo>
                    <a:pt x="154022" y="685159"/>
                  </a:lnTo>
                  <a:lnTo>
                    <a:pt x="102722" y="678335"/>
                  </a:lnTo>
                  <a:lnTo>
                    <a:pt x="101260" y="626882"/>
                  </a:lnTo>
                  <a:lnTo>
                    <a:pt x="52509" y="609600"/>
                  </a:lnTo>
                  <a:lnTo>
                    <a:pt x="61835" y="558970"/>
                  </a:lnTo>
                  <a:lnTo>
                    <a:pt x="17762" y="531984"/>
                  </a:lnTo>
                  <a:lnTo>
                    <a:pt x="37469" y="484389"/>
                  </a:lnTo>
                  <a:lnTo>
                    <a:pt x="0" y="448880"/>
                  </a:lnTo>
                  <a:lnTo>
                    <a:pt x="29227" y="406400"/>
                  </a:lnTo>
                  <a:lnTo>
                    <a:pt x="0" y="363920"/>
                  </a:lnTo>
                  <a:lnTo>
                    <a:pt x="37469" y="328411"/>
                  </a:lnTo>
                  <a:lnTo>
                    <a:pt x="17762" y="280816"/>
                  </a:lnTo>
                  <a:lnTo>
                    <a:pt x="61835" y="253830"/>
                  </a:lnTo>
                  <a:lnTo>
                    <a:pt x="52509" y="203200"/>
                  </a:lnTo>
                  <a:lnTo>
                    <a:pt x="101260" y="185918"/>
                  </a:lnTo>
                  <a:lnTo>
                    <a:pt x="102722" y="134465"/>
                  </a:lnTo>
                  <a:lnTo>
                    <a:pt x="154022" y="127641"/>
                  </a:lnTo>
                  <a:lnTo>
                    <a:pt x="166209" y="77616"/>
                  </a:lnTo>
                  <a:lnTo>
                    <a:pt x="217814" y="81548"/>
                  </a:lnTo>
                  <a:lnTo>
                    <a:pt x="240191" y="35135"/>
                  </a:lnTo>
                  <a:lnTo>
                    <a:pt x="289847" y="49652"/>
                  </a:lnTo>
                  <a:lnTo>
                    <a:pt x="321440" y="8881"/>
                  </a:lnTo>
                  <a:lnTo>
                    <a:pt x="366974" y="33348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8C52FF">
                <a:alpha val="29804"/>
              </a:srgbClr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152400" y="104775"/>
              <a:ext cx="508000" cy="5556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60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607379" y="981075"/>
            <a:ext cx="4511201" cy="6101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10"/>
              </a:lnSpc>
            </a:pPr>
            <a:r>
              <a:rPr lang="en-US" sz="3700" spc="185">
                <a:solidFill>
                  <a:srgbClr val="FBF1EF"/>
                </a:solidFill>
                <a:latin typeface="Anonymous Pro Bold"/>
              </a:rPr>
              <a:t>ABSTRACT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3550346" y="2661017"/>
            <a:ext cx="2984146" cy="3171877"/>
            <a:chOff x="0" y="0"/>
            <a:chExt cx="3978862" cy="4229170"/>
          </a:xfrm>
        </p:grpSpPr>
        <p:grpSp>
          <p:nvGrpSpPr>
            <p:cNvPr name="Group 21" id="21"/>
            <p:cNvGrpSpPr/>
            <p:nvPr/>
          </p:nvGrpSpPr>
          <p:grpSpPr>
            <a:xfrm rot="0">
              <a:off x="0" y="0"/>
              <a:ext cx="3978862" cy="3978862"/>
              <a:chOff x="0" y="0"/>
              <a:chExt cx="812800" cy="812800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lnTo>
                      <a:pt x="445826" y="33348"/>
                    </a:lnTo>
                    <a:lnTo>
                      <a:pt x="491360" y="8881"/>
                    </a:lnTo>
                    <a:lnTo>
                      <a:pt x="522953" y="49652"/>
                    </a:lnTo>
                    <a:lnTo>
                      <a:pt x="572609" y="35135"/>
                    </a:lnTo>
                    <a:lnTo>
                      <a:pt x="594986" y="81548"/>
                    </a:lnTo>
                    <a:lnTo>
                      <a:pt x="646591" y="77616"/>
                    </a:lnTo>
                    <a:lnTo>
                      <a:pt x="658778" y="127641"/>
                    </a:lnTo>
                    <a:lnTo>
                      <a:pt x="710077" y="134465"/>
                    </a:lnTo>
                    <a:lnTo>
                      <a:pt x="711539" y="185918"/>
                    </a:lnTo>
                    <a:lnTo>
                      <a:pt x="760292" y="203200"/>
                    </a:lnTo>
                    <a:lnTo>
                      <a:pt x="750965" y="253830"/>
                    </a:lnTo>
                    <a:lnTo>
                      <a:pt x="795038" y="280816"/>
                    </a:lnTo>
                    <a:lnTo>
                      <a:pt x="775331" y="328411"/>
                    </a:lnTo>
                    <a:lnTo>
                      <a:pt x="812800" y="363920"/>
                    </a:lnTo>
                    <a:lnTo>
                      <a:pt x="783573" y="406400"/>
                    </a:lnTo>
                    <a:lnTo>
                      <a:pt x="812800" y="448880"/>
                    </a:lnTo>
                    <a:lnTo>
                      <a:pt x="775331" y="484389"/>
                    </a:lnTo>
                    <a:lnTo>
                      <a:pt x="795038" y="531984"/>
                    </a:lnTo>
                    <a:lnTo>
                      <a:pt x="750965" y="558970"/>
                    </a:lnTo>
                    <a:lnTo>
                      <a:pt x="760292" y="609600"/>
                    </a:lnTo>
                    <a:lnTo>
                      <a:pt x="711539" y="626882"/>
                    </a:lnTo>
                    <a:lnTo>
                      <a:pt x="710077" y="678335"/>
                    </a:lnTo>
                    <a:lnTo>
                      <a:pt x="658778" y="685159"/>
                    </a:lnTo>
                    <a:lnTo>
                      <a:pt x="646591" y="735184"/>
                    </a:lnTo>
                    <a:lnTo>
                      <a:pt x="594986" y="731252"/>
                    </a:lnTo>
                    <a:lnTo>
                      <a:pt x="572609" y="777665"/>
                    </a:lnTo>
                    <a:lnTo>
                      <a:pt x="522953" y="763148"/>
                    </a:lnTo>
                    <a:lnTo>
                      <a:pt x="491360" y="803919"/>
                    </a:lnTo>
                    <a:lnTo>
                      <a:pt x="445826" y="779452"/>
                    </a:lnTo>
                    <a:lnTo>
                      <a:pt x="406400" y="812800"/>
                    </a:lnTo>
                    <a:lnTo>
                      <a:pt x="366974" y="779452"/>
                    </a:lnTo>
                    <a:lnTo>
                      <a:pt x="321440" y="803919"/>
                    </a:lnTo>
                    <a:lnTo>
                      <a:pt x="289847" y="763148"/>
                    </a:lnTo>
                    <a:lnTo>
                      <a:pt x="240191" y="777665"/>
                    </a:lnTo>
                    <a:lnTo>
                      <a:pt x="217814" y="731252"/>
                    </a:lnTo>
                    <a:lnTo>
                      <a:pt x="166209" y="735184"/>
                    </a:lnTo>
                    <a:lnTo>
                      <a:pt x="154022" y="685159"/>
                    </a:lnTo>
                    <a:lnTo>
                      <a:pt x="102722" y="678335"/>
                    </a:lnTo>
                    <a:lnTo>
                      <a:pt x="101260" y="626882"/>
                    </a:lnTo>
                    <a:lnTo>
                      <a:pt x="52509" y="609600"/>
                    </a:lnTo>
                    <a:lnTo>
                      <a:pt x="61835" y="558970"/>
                    </a:lnTo>
                    <a:lnTo>
                      <a:pt x="17762" y="531984"/>
                    </a:lnTo>
                    <a:lnTo>
                      <a:pt x="37469" y="484389"/>
                    </a:lnTo>
                    <a:lnTo>
                      <a:pt x="0" y="448880"/>
                    </a:lnTo>
                    <a:lnTo>
                      <a:pt x="29227" y="406400"/>
                    </a:lnTo>
                    <a:lnTo>
                      <a:pt x="0" y="363920"/>
                    </a:lnTo>
                    <a:lnTo>
                      <a:pt x="37469" y="328411"/>
                    </a:lnTo>
                    <a:lnTo>
                      <a:pt x="17762" y="280816"/>
                    </a:lnTo>
                    <a:lnTo>
                      <a:pt x="61835" y="253830"/>
                    </a:lnTo>
                    <a:lnTo>
                      <a:pt x="52509" y="203200"/>
                    </a:lnTo>
                    <a:lnTo>
                      <a:pt x="101260" y="185918"/>
                    </a:lnTo>
                    <a:lnTo>
                      <a:pt x="102722" y="134465"/>
                    </a:lnTo>
                    <a:lnTo>
                      <a:pt x="154022" y="127641"/>
                    </a:lnTo>
                    <a:lnTo>
                      <a:pt x="166209" y="77616"/>
                    </a:lnTo>
                    <a:lnTo>
                      <a:pt x="217814" y="81548"/>
                    </a:lnTo>
                    <a:lnTo>
                      <a:pt x="240191" y="35135"/>
                    </a:lnTo>
                    <a:lnTo>
                      <a:pt x="289847" y="49652"/>
                    </a:lnTo>
                    <a:lnTo>
                      <a:pt x="321440" y="8881"/>
                    </a:lnTo>
                    <a:lnTo>
                      <a:pt x="366974" y="33348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8C52FF"/>
              </a:solidFill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152400" y="104775"/>
                <a:ext cx="508000" cy="5556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60"/>
                  </a:lnSpc>
                </a:pPr>
              </a:p>
            </p:txBody>
          </p:sp>
        </p:grpSp>
        <p:sp>
          <p:nvSpPr>
            <p:cNvPr name="TextBox 24" id="24"/>
            <p:cNvSpPr txBox="true"/>
            <p:nvPr/>
          </p:nvSpPr>
          <p:spPr>
            <a:xfrm rot="0">
              <a:off x="0" y="1033957"/>
              <a:ext cx="3849111" cy="31952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47"/>
                </a:lnSpc>
              </a:pPr>
              <a:r>
                <a:rPr lang="en-US" sz="2789" spc="83">
                  <a:solidFill>
                    <a:srgbClr val="FBFDFD"/>
                  </a:solidFill>
                  <a:latin typeface="Anonymous Pro Bold"/>
                </a:rPr>
                <a:t> NO ANCHOR BOX </a:t>
              </a:r>
            </a:p>
            <a:p>
              <a:pPr algn="ctr">
                <a:lnSpc>
                  <a:spcPts val="1101"/>
                </a:lnSpc>
              </a:pPr>
            </a:p>
            <a:p>
              <a:pPr algn="ctr">
                <a:lnSpc>
                  <a:spcPts val="3347"/>
                </a:lnSpc>
              </a:pPr>
              <a:r>
                <a:rPr lang="en-US" sz="2789" spc="83">
                  <a:solidFill>
                    <a:srgbClr val="FBFDFD"/>
                  </a:solidFill>
                  <a:latin typeface="Anonymous Pro Bold"/>
                </a:rPr>
                <a:t>no NORM</a:t>
              </a:r>
            </a:p>
            <a:p>
              <a:pPr algn="ctr">
                <a:lnSpc>
                  <a:spcPts val="1351"/>
                </a:lnSpc>
              </a:pPr>
            </a:p>
            <a:p>
              <a:pPr algn="ctr">
                <a:lnSpc>
                  <a:spcPts val="3347"/>
                </a:lnSpc>
              </a:pPr>
              <a:r>
                <a:rPr lang="en-US" sz="2789" spc="83">
                  <a:solidFill>
                    <a:srgbClr val="FBFDFD"/>
                  </a:solidFill>
                  <a:latin typeface="Anonymous Pro"/>
                </a:rPr>
                <a:t>NO </a:t>
              </a:r>
              <a:r>
                <a:rPr lang="en-US" sz="2789" spc="83">
                  <a:solidFill>
                    <a:srgbClr val="FBFDFD"/>
                  </a:solidFill>
                  <a:latin typeface="Anonymous Pro Bold"/>
                </a:rPr>
                <a:t>bounding box  </a:t>
              </a:r>
            </a:p>
            <a:p>
              <a:pPr algn="ctr">
                <a:lnSpc>
                  <a:spcPts val="3347"/>
                </a:lnSpc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103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24429" y="1309964"/>
            <a:ext cx="1565901" cy="1182255"/>
          </a:xfrm>
          <a:custGeom>
            <a:avLst/>
            <a:gdLst/>
            <a:ahLst/>
            <a:cxnLst/>
            <a:rect r="r" b="b" t="t" l="l"/>
            <a:pathLst>
              <a:path h="1182255" w="1565901">
                <a:moveTo>
                  <a:pt x="0" y="0"/>
                </a:moveTo>
                <a:lnTo>
                  <a:pt x="1565901" y="0"/>
                </a:lnTo>
                <a:lnTo>
                  <a:pt x="1565901" y="1182256"/>
                </a:lnTo>
                <a:lnTo>
                  <a:pt x="0" y="11822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249439" y="247092"/>
            <a:ext cx="10532288" cy="10532288"/>
          </a:xfrm>
          <a:custGeom>
            <a:avLst/>
            <a:gdLst/>
            <a:ahLst/>
            <a:cxnLst/>
            <a:rect r="r" b="b" t="t" l="l"/>
            <a:pathLst>
              <a:path h="10532288" w="10532288">
                <a:moveTo>
                  <a:pt x="0" y="0"/>
                </a:moveTo>
                <a:lnTo>
                  <a:pt x="10532288" y="0"/>
                </a:lnTo>
                <a:lnTo>
                  <a:pt x="10532288" y="10532288"/>
                </a:lnTo>
                <a:lnTo>
                  <a:pt x="0" y="105322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2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3550346" y="2661017"/>
            <a:ext cx="2984146" cy="2984146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445826" y="33348"/>
                  </a:lnTo>
                  <a:lnTo>
                    <a:pt x="491360" y="8881"/>
                  </a:lnTo>
                  <a:lnTo>
                    <a:pt x="522953" y="49652"/>
                  </a:lnTo>
                  <a:lnTo>
                    <a:pt x="572609" y="35135"/>
                  </a:lnTo>
                  <a:lnTo>
                    <a:pt x="594986" y="81548"/>
                  </a:lnTo>
                  <a:lnTo>
                    <a:pt x="646591" y="77616"/>
                  </a:lnTo>
                  <a:lnTo>
                    <a:pt x="658778" y="127641"/>
                  </a:lnTo>
                  <a:lnTo>
                    <a:pt x="710077" y="134465"/>
                  </a:lnTo>
                  <a:lnTo>
                    <a:pt x="711539" y="185918"/>
                  </a:lnTo>
                  <a:lnTo>
                    <a:pt x="760292" y="203200"/>
                  </a:lnTo>
                  <a:lnTo>
                    <a:pt x="750965" y="253830"/>
                  </a:lnTo>
                  <a:lnTo>
                    <a:pt x="795038" y="280816"/>
                  </a:lnTo>
                  <a:lnTo>
                    <a:pt x="775331" y="328411"/>
                  </a:lnTo>
                  <a:lnTo>
                    <a:pt x="812800" y="363920"/>
                  </a:lnTo>
                  <a:lnTo>
                    <a:pt x="783573" y="406400"/>
                  </a:lnTo>
                  <a:lnTo>
                    <a:pt x="812800" y="448880"/>
                  </a:lnTo>
                  <a:lnTo>
                    <a:pt x="775331" y="484389"/>
                  </a:lnTo>
                  <a:lnTo>
                    <a:pt x="795038" y="531984"/>
                  </a:lnTo>
                  <a:lnTo>
                    <a:pt x="750965" y="558970"/>
                  </a:lnTo>
                  <a:lnTo>
                    <a:pt x="760292" y="609600"/>
                  </a:lnTo>
                  <a:lnTo>
                    <a:pt x="711539" y="626882"/>
                  </a:lnTo>
                  <a:lnTo>
                    <a:pt x="710077" y="678335"/>
                  </a:lnTo>
                  <a:lnTo>
                    <a:pt x="658778" y="685159"/>
                  </a:lnTo>
                  <a:lnTo>
                    <a:pt x="646591" y="735184"/>
                  </a:lnTo>
                  <a:lnTo>
                    <a:pt x="594986" y="731252"/>
                  </a:lnTo>
                  <a:lnTo>
                    <a:pt x="572609" y="777665"/>
                  </a:lnTo>
                  <a:lnTo>
                    <a:pt x="522953" y="763148"/>
                  </a:lnTo>
                  <a:lnTo>
                    <a:pt x="491360" y="803919"/>
                  </a:lnTo>
                  <a:lnTo>
                    <a:pt x="445826" y="779452"/>
                  </a:lnTo>
                  <a:lnTo>
                    <a:pt x="406400" y="812800"/>
                  </a:lnTo>
                  <a:lnTo>
                    <a:pt x="366974" y="779452"/>
                  </a:lnTo>
                  <a:lnTo>
                    <a:pt x="321440" y="803919"/>
                  </a:lnTo>
                  <a:lnTo>
                    <a:pt x="289847" y="763148"/>
                  </a:lnTo>
                  <a:lnTo>
                    <a:pt x="240191" y="777665"/>
                  </a:lnTo>
                  <a:lnTo>
                    <a:pt x="217814" y="731252"/>
                  </a:lnTo>
                  <a:lnTo>
                    <a:pt x="166209" y="735184"/>
                  </a:lnTo>
                  <a:lnTo>
                    <a:pt x="154022" y="685159"/>
                  </a:lnTo>
                  <a:lnTo>
                    <a:pt x="102722" y="678335"/>
                  </a:lnTo>
                  <a:lnTo>
                    <a:pt x="101260" y="626882"/>
                  </a:lnTo>
                  <a:lnTo>
                    <a:pt x="52509" y="609600"/>
                  </a:lnTo>
                  <a:lnTo>
                    <a:pt x="61835" y="558970"/>
                  </a:lnTo>
                  <a:lnTo>
                    <a:pt x="17762" y="531984"/>
                  </a:lnTo>
                  <a:lnTo>
                    <a:pt x="37469" y="484389"/>
                  </a:lnTo>
                  <a:lnTo>
                    <a:pt x="0" y="448880"/>
                  </a:lnTo>
                  <a:lnTo>
                    <a:pt x="29227" y="406400"/>
                  </a:lnTo>
                  <a:lnTo>
                    <a:pt x="0" y="363920"/>
                  </a:lnTo>
                  <a:lnTo>
                    <a:pt x="37469" y="328411"/>
                  </a:lnTo>
                  <a:lnTo>
                    <a:pt x="17762" y="280816"/>
                  </a:lnTo>
                  <a:lnTo>
                    <a:pt x="61835" y="253830"/>
                  </a:lnTo>
                  <a:lnTo>
                    <a:pt x="52509" y="203200"/>
                  </a:lnTo>
                  <a:lnTo>
                    <a:pt x="101260" y="185918"/>
                  </a:lnTo>
                  <a:lnTo>
                    <a:pt x="102722" y="134465"/>
                  </a:lnTo>
                  <a:lnTo>
                    <a:pt x="154022" y="127641"/>
                  </a:lnTo>
                  <a:lnTo>
                    <a:pt x="166209" y="77616"/>
                  </a:lnTo>
                  <a:lnTo>
                    <a:pt x="217814" y="81548"/>
                  </a:lnTo>
                  <a:lnTo>
                    <a:pt x="240191" y="35135"/>
                  </a:lnTo>
                  <a:lnTo>
                    <a:pt x="289847" y="49652"/>
                  </a:lnTo>
                  <a:lnTo>
                    <a:pt x="321440" y="8881"/>
                  </a:lnTo>
                  <a:lnTo>
                    <a:pt x="366974" y="33348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8C52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152400" y="104775"/>
              <a:ext cx="508000" cy="5556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60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3550346" y="6113838"/>
            <a:ext cx="2984146" cy="2984146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445826" y="33348"/>
                  </a:lnTo>
                  <a:lnTo>
                    <a:pt x="491360" y="8881"/>
                  </a:lnTo>
                  <a:lnTo>
                    <a:pt x="522953" y="49652"/>
                  </a:lnTo>
                  <a:lnTo>
                    <a:pt x="572609" y="35135"/>
                  </a:lnTo>
                  <a:lnTo>
                    <a:pt x="594986" y="81548"/>
                  </a:lnTo>
                  <a:lnTo>
                    <a:pt x="646591" y="77616"/>
                  </a:lnTo>
                  <a:lnTo>
                    <a:pt x="658778" y="127641"/>
                  </a:lnTo>
                  <a:lnTo>
                    <a:pt x="710077" y="134465"/>
                  </a:lnTo>
                  <a:lnTo>
                    <a:pt x="711539" y="185918"/>
                  </a:lnTo>
                  <a:lnTo>
                    <a:pt x="760292" y="203200"/>
                  </a:lnTo>
                  <a:lnTo>
                    <a:pt x="750965" y="253830"/>
                  </a:lnTo>
                  <a:lnTo>
                    <a:pt x="795038" y="280816"/>
                  </a:lnTo>
                  <a:lnTo>
                    <a:pt x="775331" y="328411"/>
                  </a:lnTo>
                  <a:lnTo>
                    <a:pt x="812800" y="363920"/>
                  </a:lnTo>
                  <a:lnTo>
                    <a:pt x="783573" y="406400"/>
                  </a:lnTo>
                  <a:lnTo>
                    <a:pt x="812800" y="448880"/>
                  </a:lnTo>
                  <a:lnTo>
                    <a:pt x="775331" y="484389"/>
                  </a:lnTo>
                  <a:lnTo>
                    <a:pt x="795038" y="531984"/>
                  </a:lnTo>
                  <a:lnTo>
                    <a:pt x="750965" y="558970"/>
                  </a:lnTo>
                  <a:lnTo>
                    <a:pt x="760292" y="609600"/>
                  </a:lnTo>
                  <a:lnTo>
                    <a:pt x="711539" y="626882"/>
                  </a:lnTo>
                  <a:lnTo>
                    <a:pt x="710077" y="678335"/>
                  </a:lnTo>
                  <a:lnTo>
                    <a:pt x="658778" y="685159"/>
                  </a:lnTo>
                  <a:lnTo>
                    <a:pt x="646591" y="735184"/>
                  </a:lnTo>
                  <a:lnTo>
                    <a:pt x="594986" y="731252"/>
                  </a:lnTo>
                  <a:lnTo>
                    <a:pt x="572609" y="777665"/>
                  </a:lnTo>
                  <a:lnTo>
                    <a:pt x="522953" y="763148"/>
                  </a:lnTo>
                  <a:lnTo>
                    <a:pt x="491360" y="803919"/>
                  </a:lnTo>
                  <a:lnTo>
                    <a:pt x="445826" y="779452"/>
                  </a:lnTo>
                  <a:lnTo>
                    <a:pt x="406400" y="812800"/>
                  </a:lnTo>
                  <a:lnTo>
                    <a:pt x="366974" y="779452"/>
                  </a:lnTo>
                  <a:lnTo>
                    <a:pt x="321440" y="803919"/>
                  </a:lnTo>
                  <a:lnTo>
                    <a:pt x="289847" y="763148"/>
                  </a:lnTo>
                  <a:lnTo>
                    <a:pt x="240191" y="777665"/>
                  </a:lnTo>
                  <a:lnTo>
                    <a:pt x="217814" y="731252"/>
                  </a:lnTo>
                  <a:lnTo>
                    <a:pt x="166209" y="735184"/>
                  </a:lnTo>
                  <a:lnTo>
                    <a:pt x="154022" y="685159"/>
                  </a:lnTo>
                  <a:lnTo>
                    <a:pt x="102722" y="678335"/>
                  </a:lnTo>
                  <a:lnTo>
                    <a:pt x="101260" y="626882"/>
                  </a:lnTo>
                  <a:lnTo>
                    <a:pt x="52509" y="609600"/>
                  </a:lnTo>
                  <a:lnTo>
                    <a:pt x="61835" y="558970"/>
                  </a:lnTo>
                  <a:lnTo>
                    <a:pt x="17762" y="531984"/>
                  </a:lnTo>
                  <a:lnTo>
                    <a:pt x="37469" y="484389"/>
                  </a:lnTo>
                  <a:lnTo>
                    <a:pt x="0" y="448880"/>
                  </a:lnTo>
                  <a:lnTo>
                    <a:pt x="29227" y="406400"/>
                  </a:lnTo>
                  <a:lnTo>
                    <a:pt x="0" y="363920"/>
                  </a:lnTo>
                  <a:lnTo>
                    <a:pt x="37469" y="328411"/>
                  </a:lnTo>
                  <a:lnTo>
                    <a:pt x="17762" y="280816"/>
                  </a:lnTo>
                  <a:lnTo>
                    <a:pt x="61835" y="253830"/>
                  </a:lnTo>
                  <a:lnTo>
                    <a:pt x="52509" y="203200"/>
                  </a:lnTo>
                  <a:lnTo>
                    <a:pt x="101260" y="185918"/>
                  </a:lnTo>
                  <a:lnTo>
                    <a:pt x="102722" y="134465"/>
                  </a:lnTo>
                  <a:lnTo>
                    <a:pt x="154022" y="127641"/>
                  </a:lnTo>
                  <a:lnTo>
                    <a:pt x="166209" y="77616"/>
                  </a:lnTo>
                  <a:lnTo>
                    <a:pt x="217814" y="81548"/>
                  </a:lnTo>
                  <a:lnTo>
                    <a:pt x="240191" y="35135"/>
                  </a:lnTo>
                  <a:lnTo>
                    <a:pt x="289847" y="49652"/>
                  </a:lnTo>
                  <a:lnTo>
                    <a:pt x="321440" y="8881"/>
                  </a:lnTo>
                  <a:lnTo>
                    <a:pt x="366974" y="33348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8C52FF">
                <a:alpha val="29804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152400" y="104775"/>
              <a:ext cx="508000" cy="5556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6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7706603" y="2661017"/>
            <a:ext cx="2984146" cy="2984146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445826" y="33348"/>
                  </a:lnTo>
                  <a:lnTo>
                    <a:pt x="491360" y="8881"/>
                  </a:lnTo>
                  <a:lnTo>
                    <a:pt x="522953" y="49652"/>
                  </a:lnTo>
                  <a:lnTo>
                    <a:pt x="572609" y="35135"/>
                  </a:lnTo>
                  <a:lnTo>
                    <a:pt x="594986" y="81548"/>
                  </a:lnTo>
                  <a:lnTo>
                    <a:pt x="646591" y="77616"/>
                  </a:lnTo>
                  <a:lnTo>
                    <a:pt x="658778" y="127641"/>
                  </a:lnTo>
                  <a:lnTo>
                    <a:pt x="710077" y="134465"/>
                  </a:lnTo>
                  <a:lnTo>
                    <a:pt x="711539" y="185918"/>
                  </a:lnTo>
                  <a:lnTo>
                    <a:pt x="760292" y="203200"/>
                  </a:lnTo>
                  <a:lnTo>
                    <a:pt x="750965" y="253830"/>
                  </a:lnTo>
                  <a:lnTo>
                    <a:pt x="795038" y="280816"/>
                  </a:lnTo>
                  <a:lnTo>
                    <a:pt x="775331" y="328411"/>
                  </a:lnTo>
                  <a:lnTo>
                    <a:pt x="812800" y="363920"/>
                  </a:lnTo>
                  <a:lnTo>
                    <a:pt x="783573" y="406400"/>
                  </a:lnTo>
                  <a:lnTo>
                    <a:pt x="812800" y="448880"/>
                  </a:lnTo>
                  <a:lnTo>
                    <a:pt x="775331" y="484389"/>
                  </a:lnTo>
                  <a:lnTo>
                    <a:pt x="795038" y="531984"/>
                  </a:lnTo>
                  <a:lnTo>
                    <a:pt x="750965" y="558970"/>
                  </a:lnTo>
                  <a:lnTo>
                    <a:pt x="760292" y="609600"/>
                  </a:lnTo>
                  <a:lnTo>
                    <a:pt x="711539" y="626882"/>
                  </a:lnTo>
                  <a:lnTo>
                    <a:pt x="710077" y="678335"/>
                  </a:lnTo>
                  <a:lnTo>
                    <a:pt x="658778" y="685159"/>
                  </a:lnTo>
                  <a:lnTo>
                    <a:pt x="646591" y="735184"/>
                  </a:lnTo>
                  <a:lnTo>
                    <a:pt x="594986" y="731252"/>
                  </a:lnTo>
                  <a:lnTo>
                    <a:pt x="572609" y="777665"/>
                  </a:lnTo>
                  <a:lnTo>
                    <a:pt x="522953" y="763148"/>
                  </a:lnTo>
                  <a:lnTo>
                    <a:pt x="491360" y="803919"/>
                  </a:lnTo>
                  <a:lnTo>
                    <a:pt x="445826" y="779452"/>
                  </a:lnTo>
                  <a:lnTo>
                    <a:pt x="406400" y="812800"/>
                  </a:lnTo>
                  <a:lnTo>
                    <a:pt x="366974" y="779452"/>
                  </a:lnTo>
                  <a:lnTo>
                    <a:pt x="321440" y="803919"/>
                  </a:lnTo>
                  <a:lnTo>
                    <a:pt x="289847" y="763148"/>
                  </a:lnTo>
                  <a:lnTo>
                    <a:pt x="240191" y="777665"/>
                  </a:lnTo>
                  <a:lnTo>
                    <a:pt x="217814" y="731252"/>
                  </a:lnTo>
                  <a:lnTo>
                    <a:pt x="166209" y="735184"/>
                  </a:lnTo>
                  <a:lnTo>
                    <a:pt x="154022" y="685159"/>
                  </a:lnTo>
                  <a:lnTo>
                    <a:pt x="102722" y="678335"/>
                  </a:lnTo>
                  <a:lnTo>
                    <a:pt x="101260" y="626882"/>
                  </a:lnTo>
                  <a:lnTo>
                    <a:pt x="52509" y="609600"/>
                  </a:lnTo>
                  <a:lnTo>
                    <a:pt x="61835" y="558970"/>
                  </a:lnTo>
                  <a:lnTo>
                    <a:pt x="17762" y="531984"/>
                  </a:lnTo>
                  <a:lnTo>
                    <a:pt x="37469" y="484389"/>
                  </a:lnTo>
                  <a:lnTo>
                    <a:pt x="0" y="448880"/>
                  </a:lnTo>
                  <a:lnTo>
                    <a:pt x="29227" y="406400"/>
                  </a:lnTo>
                  <a:lnTo>
                    <a:pt x="0" y="363920"/>
                  </a:lnTo>
                  <a:lnTo>
                    <a:pt x="37469" y="328411"/>
                  </a:lnTo>
                  <a:lnTo>
                    <a:pt x="17762" y="280816"/>
                  </a:lnTo>
                  <a:lnTo>
                    <a:pt x="61835" y="253830"/>
                  </a:lnTo>
                  <a:lnTo>
                    <a:pt x="52509" y="203200"/>
                  </a:lnTo>
                  <a:lnTo>
                    <a:pt x="101260" y="185918"/>
                  </a:lnTo>
                  <a:lnTo>
                    <a:pt x="102722" y="134465"/>
                  </a:lnTo>
                  <a:lnTo>
                    <a:pt x="154022" y="127641"/>
                  </a:lnTo>
                  <a:lnTo>
                    <a:pt x="166209" y="77616"/>
                  </a:lnTo>
                  <a:lnTo>
                    <a:pt x="217814" y="81548"/>
                  </a:lnTo>
                  <a:lnTo>
                    <a:pt x="240191" y="35135"/>
                  </a:lnTo>
                  <a:lnTo>
                    <a:pt x="289847" y="49652"/>
                  </a:lnTo>
                  <a:lnTo>
                    <a:pt x="321440" y="8881"/>
                  </a:lnTo>
                  <a:lnTo>
                    <a:pt x="366974" y="33348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8C52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152400" y="104775"/>
              <a:ext cx="508000" cy="5556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60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7706603" y="6113838"/>
            <a:ext cx="2984146" cy="2984146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445826" y="33348"/>
                  </a:lnTo>
                  <a:lnTo>
                    <a:pt x="491360" y="8881"/>
                  </a:lnTo>
                  <a:lnTo>
                    <a:pt x="522953" y="49652"/>
                  </a:lnTo>
                  <a:lnTo>
                    <a:pt x="572609" y="35135"/>
                  </a:lnTo>
                  <a:lnTo>
                    <a:pt x="594986" y="81548"/>
                  </a:lnTo>
                  <a:lnTo>
                    <a:pt x="646591" y="77616"/>
                  </a:lnTo>
                  <a:lnTo>
                    <a:pt x="658778" y="127641"/>
                  </a:lnTo>
                  <a:lnTo>
                    <a:pt x="710077" y="134465"/>
                  </a:lnTo>
                  <a:lnTo>
                    <a:pt x="711539" y="185918"/>
                  </a:lnTo>
                  <a:lnTo>
                    <a:pt x="760292" y="203200"/>
                  </a:lnTo>
                  <a:lnTo>
                    <a:pt x="750965" y="253830"/>
                  </a:lnTo>
                  <a:lnTo>
                    <a:pt x="795038" y="280816"/>
                  </a:lnTo>
                  <a:lnTo>
                    <a:pt x="775331" y="328411"/>
                  </a:lnTo>
                  <a:lnTo>
                    <a:pt x="812800" y="363920"/>
                  </a:lnTo>
                  <a:lnTo>
                    <a:pt x="783573" y="406400"/>
                  </a:lnTo>
                  <a:lnTo>
                    <a:pt x="812800" y="448880"/>
                  </a:lnTo>
                  <a:lnTo>
                    <a:pt x="775331" y="484389"/>
                  </a:lnTo>
                  <a:lnTo>
                    <a:pt x="795038" y="531984"/>
                  </a:lnTo>
                  <a:lnTo>
                    <a:pt x="750965" y="558970"/>
                  </a:lnTo>
                  <a:lnTo>
                    <a:pt x="760292" y="609600"/>
                  </a:lnTo>
                  <a:lnTo>
                    <a:pt x="711539" y="626882"/>
                  </a:lnTo>
                  <a:lnTo>
                    <a:pt x="710077" y="678335"/>
                  </a:lnTo>
                  <a:lnTo>
                    <a:pt x="658778" y="685159"/>
                  </a:lnTo>
                  <a:lnTo>
                    <a:pt x="646591" y="735184"/>
                  </a:lnTo>
                  <a:lnTo>
                    <a:pt x="594986" y="731252"/>
                  </a:lnTo>
                  <a:lnTo>
                    <a:pt x="572609" y="777665"/>
                  </a:lnTo>
                  <a:lnTo>
                    <a:pt x="522953" y="763148"/>
                  </a:lnTo>
                  <a:lnTo>
                    <a:pt x="491360" y="803919"/>
                  </a:lnTo>
                  <a:lnTo>
                    <a:pt x="445826" y="779452"/>
                  </a:lnTo>
                  <a:lnTo>
                    <a:pt x="406400" y="812800"/>
                  </a:lnTo>
                  <a:lnTo>
                    <a:pt x="366974" y="779452"/>
                  </a:lnTo>
                  <a:lnTo>
                    <a:pt x="321440" y="803919"/>
                  </a:lnTo>
                  <a:lnTo>
                    <a:pt x="289847" y="763148"/>
                  </a:lnTo>
                  <a:lnTo>
                    <a:pt x="240191" y="777665"/>
                  </a:lnTo>
                  <a:lnTo>
                    <a:pt x="217814" y="731252"/>
                  </a:lnTo>
                  <a:lnTo>
                    <a:pt x="166209" y="735184"/>
                  </a:lnTo>
                  <a:lnTo>
                    <a:pt x="154022" y="685159"/>
                  </a:lnTo>
                  <a:lnTo>
                    <a:pt x="102722" y="678335"/>
                  </a:lnTo>
                  <a:lnTo>
                    <a:pt x="101260" y="626882"/>
                  </a:lnTo>
                  <a:lnTo>
                    <a:pt x="52509" y="609600"/>
                  </a:lnTo>
                  <a:lnTo>
                    <a:pt x="61835" y="558970"/>
                  </a:lnTo>
                  <a:lnTo>
                    <a:pt x="17762" y="531984"/>
                  </a:lnTo>
                  <a:lnTo>
                    <a:pt x="37469" y="484389"/>
                  </a:lnTo>
                  <a:lnTo>
                    <a:pt x="0" y="448880"/>
                  </a:lnTo>
                  <a:lnTo>
                    <a:pt x="29227" y="406400"/>
                  </a:lnTo>
                  <a:lnTo>
                    <a:pt x="0" y="363920"/>
                  </a:lnTo>
                  <a:lnTo>
                    <a:pt x="37469" y="328411"/>
                  </a:lnTo>
                  <a:lnTo>
                    <a:pt x="17762" y="280816"/>
                  </a:lnTo>
                  <a:lnTo>
                    <a:pt x="61835" y="253830"/>
                  </a:lnTo>
                  <a:lnTo>
                    <a:pt x="52509" y="203200"/>
                  </a:lnTo>
                  <a:lnTo>
                    <a:pt x="101260" y="185918"/>
                  </a:lnTo>
                  <a:lnTo>
                    <a:pt x="102722" y="134465"/>
                  </a:lnTo>
                  <a:lnTo>
                    <a:pt x="154022" y="127641"/>
                  </a:lnTo>
                  <a:lnTo>
                    <a:pt x="166209" y="77616"/>
                  </a:lnTo>
                  <a:lnTo>
                    <a:pt x="217814" y="81548"/>
                  </a:lnTo>
                  <a:lnTo>
                    <a:pt x="240191" y="35135"/>
                  </a:lnTo>
                  <a:lnTo>
                    <a:pt x="289847" y="49652"/>
                  </a:lnTo>
                  <a:lnTo>
                    <a:pt x="321440" y="8881"/>
                  </a:lnTo>
                  <a:lnTo>
                    <a:pt x="366974" y="33348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8C52FF">
                <a:alpha val="29804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152400" y="104775"/>
              <a:ext cx="508000" cy="5556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60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1845170" y="2661017"/>
            <a:ext cx="2984146" cy="2984146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445826" y="33348"/>
                  </a:lnTo>
                  <a:lnTo>
                    <a:pt x="491360" y="8881"/>
                  </a:lnTo>
                  <a:lnTo>
                    <a:pt x="522953" y="49652"/>
                  </a:lnTo>
                  <a:lnTo>
                    <a:pt x="572609" y="35135"/>
                  </a:lnTo>
                  <a:lnTo>
                    <a:pt x="594986" y="81548"/>
                  </a:lnTo>
                  <a:lnTo>
                    <a:pt x="646591" y="77616"/>
                  </a:lnTo>
                  <a:lnTo>
                    <a:pt x="658778" y="127641"/>
                  </a:lnTo>
                  <a:lnTo>
                    <a:pt x="710077" y="134465"/>
                  </a:lnTo>
                  <a:lnTo>
                    <a:pt x="711539" y="185918"/>
                  </a:lnTo>
                  <a:lnTo>
                    <a:pt x="760292" y="203200"/>
                  </a:lnTo>
                  <a:lnTo>
                    <a:pt x="750965" y="253830"/>
                  </a:lnTo>
                  <a:lnTo>
                    <a:pt x="795038" y="280816"/>
                  </a:lnTo>
                  <a:lnTo>
                    <a:pt x="775331" y="328411"/>
                  </a:lnTo>
                  <a:lnTo>
                    <a:pt x="812800" y="363920"/>
                  </a:lnTo>
                  <a:lnTo>
                    <a:pt x="783573" y="406400"/>
                  </a:lnTo>
                  <a:lnTo>
                    <a:pt x="812800" y="448880"/>
                  </a:lnTo>
                  <a:lnTo>
                    <a:pt x="775331" y="484389"/>
                  </a:lnTo>
                  <a:lnTo>
                    <a:pt x="795038" y="531984"/>
                  </a:lnTo>
                  <a:lnTo>
                    <a:pt x="750965" y="558970"/>
                  </a:lnTo>
                  <a:lnTo>
                    <a:pt x="760292" y="609600"/>
                  </a:lnTo>
                  <a:lnTo>
                    <a:pt x="711539" y="626882"/>
                  </a:lnTo>
                  <a:lnTo>
                    <a:pt x="710077" y="678335"/>
                  </a:lnTo>
                  <a:lnTo>
                    <a:pt x="658778" y="685159"/>
                  </a:lnTo>
                  <a:lnTo>
                    <a:pt x="646591" y="735184"/>
                  </a:lnTo>
                  <a:lnTo>
                    <a:pt x="594986" y="731252"/>
                  </a:lnTo>
                  <a:lnTo>
                    <a:pt x="572609" y="777665"/>
                  </a:lnTo>
                  <a:lnTo>
                    <a:pt x="522953" y="763148"/>
                  </a:lnTo>
                  <a:lnTo>
                    <a:pt x="491360" y="803919"/>
                  </a:lnTo>
                  <a:lnTo>
                    <a:pt x="445826" y="779452"/>
                  </a:lnTo>
                  <a:lnTo>
                    <a:pt x="406400" y="812800"/>
                  </a:lnTo>
                  <a:lnTo>
                    <a:pt x="366974" y="779452"/>
                  </a:lnTo>
                  <a:lnTo>
                    <a:pt x="321440" y="803919"/>
                  </a:lnTo>
                  <a:lnTo>
                    <a:pt x="289847" y="763148"/>
                  </a:lnTo>
                  <a:lnTo>
                    <a:pt x="240191" y="777665"/>
                  </a:lnTo>
                  <a:lnTo>
                    <a:pt x="217814" y="731252"/>
                  </a:lnTo>
                  <a:lnTo>
                    <a:pt x="166209" y="735184"/>
                  </a:lnTo>
                  <a:lnTo>
                    <a:pt x="154022" y="685159"/>
                  </a:lnTo>
                  <a:lnTo>
                    <a:pt x="102722" y="678335"/>
                  </a:lnTo>
                  <a:lnTo>
                    <a:pt x="101260" y="626882"/>
                  </a:lnTo>
                  <a:lnTo>
                    <a:pt x="52509" y="609600"/>
                  </a:lnTo>
                  <a:lnTo>
                    <a:pt x="61835" y="558970"/>
                  </a:lnTo>
                  <a:lnTo>
                    <a:pt x="17762" y="531984"/>
                  </a:lnTo>
                  <a:lnTo>
                    <a:pt x="37469" y="484389"/>
                  </a:lnTo>
                  <a:lnTo>
                    <a:pt x="0" y="448880"/>
                  </a:lnTo>
                  <a:lnTo>
                    <a:pt x="29227" y="406400"/>
                  </a:lnTo>
                  <a:lnTo>
                    <a:pt x="0" y="363920"/>
                  </a:lnTo>
                  <a:lnTo>
                    <a:pt x="37469" y="328411"/>
                  </a:lnTo>
                  <a:lnTo>
                    <a:pt x="17762" y="280816"/>
                  </a:lnTo>
                  <a:lnTo>
                    <a:pt x="61835" y="253830"/>
                  </a:lnTo>
                  <a:lnTo>
                    <a:pt x="52509" y="203200"/>
                  </a:lnTo>
                  <a:lnTo>
                    <a:pt x="101260" y="185918"/>
                  </a:lnTo>
                  <a:lnTo>
                    <a:pt x="102722" y="134465"/>
                  </a:lnTo>
                  <a:lnTo>
                    <a:pt x="154022" y="127641"/>
                  </a:lnTo>
                  <a:lnTo>
                    <a:pt x="166209" y="77616"/>
                  </a:lnTo>
                  <a:lnTo>
                    <a:pt x="217814" y="81548"/>
                  </a:lnTo>
                  <a:lnTo>
                    <a:pt x="240191" y="35135"/>
                  </a:lnTo>
                  <a:lnTo>
                    <a:pt x="289847" y="49652"/>
                  </a:lnTo>
                  <a:lnTo>
                    <a:pt x="321440" y="8881"/>
                  </a:lnTo>
                  <a:lnTo>
                    <a:pt x="366974" y="33348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8C52FF">
                <a:alpha val="29804"/>
              </a:srgbClr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152400" y="104775"/>
              <a:ext cx="508000" cy="5556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60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1845170" y="6113838"/>
            <a:ext cx="2984146" cy="2984146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445826" y="33348"/>
                  </a:lnTo>
                  <a:lnTo>
                    <a:pt x="491360" y="8881"/>
                  </a:lnTo>
                  <a:lnTo>
                    <a:pt x="522953" y="49652"/>
                  </a:lnTo>
                  <a:lnTo>
                    <a:pt x="572609" y="35135"/>
                  </a:lnTo>
                  <a:lnTo>
                    <a:pt x="594986" y="81548"/>
                  </a:lnTo>
                  <a:lnTo>
                    <a:pt x="646591" y="77616"/>
                  </a:lnTo>
                  <a:lnTo>
                    <a:pt x="658778" y="127641"/>
                  </a:lnTo>
                  <a:lnTo>
                    <a:pt x="710077" y="134465"/>
                  </a:lnTo>
                  <a:lnTo>
                    <a:pt x="711539" y="185918"/>
                  </a:lnTo>
                  <a:lnTo>
                    <a:pt x="760292" y="203200"/>
                  </a:lnTo>
                  <a:lnTo>
                    <a:pt x="750965" y="253830"/>
                  </a:lnTo>
                  <a:lnTo>
                    <a:pt x="795038" y="280816"/>
                  </a:lnTo>
                  <a:lnTo>
                    <a:pt x="775331" y="328411"/>
                  </a:lnTo>
                  <a:lnTo>
                    <a:pt x="812800" y="363920"/>
                  </a:lnTo>
                  <a:lnTo>
                    <a:pt x="783573" y="406400"/>
                  </a:lnTo>
                  <a:lnTo>
                    <a:pt x="812800" y="448880"/>
                  </a:lnTo>
                  <a:lnTo>
                    <a:pt x="775331" y="484389"/>
                  </a:lnTo>
                  <a:lnTo>
                    <a:pt x="795038" y="531984"/>
                  </a:lnTo>
                  <a:lnTo>
                    <a:pt x="750965" y="558970"/>
                  </a:lnTo>
                  <a:lnTo>
                    <a:pt x="760292" y="609600"/>
                  </a:lnTo>
                  <a:lnTo>
                    <a:pt x="711539" y="626882"/>
                  </a:lnTo>
                  <a:lnTo>
                    <a:pt x="710077" y="678335"/>
                  </a:lnTo>
                  <a:lnTo>
                    <a:pt x="658778" y="685159"/>
                  </a:lnTo>
                  <a:lnTo>
                    <a:pt x="646591" y="735184"/>
                  </a:lnTo>
                  <a:lnTo>
                    <a:pt x="594986" y="731252"/>
                  </a:lnTo>
                  <a:lnTo>
                    <a:pt x="572609" y="777665"/>
                  </a:lnTo>
                  <a:lnTo>
                    <a:pt x="522953" y="763148"/>
                  </a:lnTo>
                  <a:lnTo>
                    <a:pt x="491360" y="803919"/>
                  </a:lnTo>
                  <a:lnTo>
                    <a:pt x="445826" y="779452"/>
                  </a:lnTo>
                  <a:lnTo>
                    <a:pt x="406400" y="812800"/>
                  </a:lnTo>
                  <a:lnTo>
                    <a:pt x="366974" y="779452"/>
                  </a:lnTo>
                  <a:lnTo>
                    <a:pt x="321440" y="803919"/>
                  </a:lnTo>
                  <a:lnTo>
                    <a:pt x="289847" y="763148"/>
                  </a:lnTo>
                  <a:lnTo>
                    <a:pt x="240191" y="777665"/>
                  </a:lnTo>
                  <a:lnTo>
                    <a:pt x="217814" y="731252"/>
                  </a:lnTo>
                  <a:lnTo>
                    <a:pt x="166209" y="735184"/>
                  </a:lnTo>
                  <a:lnTo>
                    <a:pt x="154022" y="685159"/>
                  </a:lnTo>
                  <a:lnTo>
                    <a:pt x="102722" y="678335"/>
                  </a:lnTo>
                  <a:lnTo>
                    <a:pt x="101260" y="626882"/>
                  </a:lnTo>
                  <a:lnTo>
                    <a:pt x="52509" y="609600"/>
                  </a:lnTo>
                  <a:lnTo>
                    <a:pt x="61835" y="558970"/>
                  </a:lnTo>
                  <a:lnTo>
                    <a:pt x="17762" y="531984"/>
                  </a:lnTo>
                  <a:lnTo>
                    <a:pt x="37469" y="484389"/>
                  </a:lnTo>
                  <a:lnTo>
                    <a:pt x="0" y="448880"/>
                  </a:lnTo>
                  <a:lnTo>
                    <a:pt x="29227" y="406400"/>
                  </a:lnTo>
                  <a:lnTo>
                    <a:pt x="0" y="363920"/>
                  </a:lnTo>
                  <a:lnTo>
                    <a:pt x="37469" y="328411"/>
                  </a:lnTo>
                  <a:lnTo>
                    <a:pt x="17762" y="280816"/>
                  </a:lnTo>
                  <a:lnTo>
                    <a:pt x="61835" y="253830"/>
                  </a:lnTo>
                  <a:lnTo>
                    <a:pt x="52509" y="203200"/>
                  </a:lnTo>
                  <a:lnTo>
                    <a:pt x="101260" y="185918"/>
                  </a:lnTo>
                  <a:lnTo>
                    <a:pt x="102722" y="134465"/>
                  </a:lnTo>
                  <a:lnTo>
                    <a:pt x="154022" y="127641"/>
                  </a:lnTo>
                  <a:lnTo>
                    <a:pt x="166209" y="77616"/>
                  </a:lnTo>
                  <a:lnTo>
                    <a:pt x="217814" y="81548"/>
                  </a:lnTo>
                  <a:lnTo>
                    <a:pt x="240191" y="35135"/>
                  </a:lnTo>
                  <a:lnTo>
                    <a:pt x="289847" y="49652"/>
                  </a:lnTo>
                  <a:lnTo>
                    <a:pt x="321440" y="8881"/>
                  </a:lnTo>
                  <a:lnTo>
                    <a:pt x="366974" y="33348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8C52FF">
                <a:alpha val="29804"/>
              </a:srgbClr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152400" y="104775"/>
              <a:ext cx="508000" cy="5556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60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1607379" y="981075"/>
            <a:ext cx="4511201" cy="6101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10"/>
              </a:lnSpc>
            </a:pPr>
            <a:r>
              <a:rPr lang="en-US" sz="3700" spc="185">
                <a:solidFill>
                  <a:srgbClr val="FBF1EF"/>
                </a:solidFill>
                <a:latin typeface="Anonymous Pro Bold"/>
              </a:rPr>
              <a:t>ABSTRACT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7992443" y="3457933"/>
            <a:ext cx="2449146" cy="1380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 spc="89">
                <a:solidFill>
                  <a:srgbClr val="FBFDFD"/>
                </a:solidFill>
                <a:latin typeface="Anonymous Pro Bold"/>
              </a:rPr>
              <a:t>DECOUPLED OBJECT MASK GENERATION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3550346" y="3434103"/>
            <a:ext cx="2886833" cy="23987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47"/>
              </a:lnSpc>
            </a:pPr>
            <a:r>
              <a:rPr lang="en-US" sz="2789" spc="83">
                <a:solidFill>
                  <a:srgbClr val="FBFDFD"/>
                </a:solidFill>
                <a:latin typeface="Anonymous Pro Bold"/>
              </a:rPr>
              <a:t> NO ANCHOR BOX </a:t>
            </a:r>
          </a:p>
          <a:p>
            <a:pPr algn="ctr">
              <a:lnSpc>
                <a:spcPts val="1101"/>
              </a:lnSpc>
            </a:pPr>
          </a:p>
          <a:p>
            <a:pPr algn="ctr">
              <a:lnSpc>
                <a:spcPts val="3347"/>
              </a:lnSpc>
            </a:pPr>
            <a:r>
              <a:rPr lang="en-US" sz="2789" spc="83">
                <a:solidFill>
                  <a:srgbClr val="FBFDFD"/>
                </a:solidFill>
                <a:latin typeface="Anonymous Pro Bold"/>
              </a:rPr>
              <a:t>no NORM</a:t>
            </a:r>
          </a:p>
          <a:p>
            <a:pPr algn="ctr">
              <a:lnSpc>
                <a:spcPts val="1351"/>
              </a:lnSpc>
            </a:pPr>
          </a:p>
          <a:p>
            <a:pPr algn="ctr">
              <a:lnSpc>
                <a:spcPts val="3347"/>
              </a:lnSpc>
            </a:pPr>
            <a:r>
              <a:rPr lang="en-US" sz="2789" spc="83">
                <a:solidFill>
                  <a:srgbClr val="FBFDFD"/>
                </a:solidFill>
                <a:latin typeface="Anonymous Pro"/>
              </a:rPr>
              <a:t>NO </a:t>
            </a:r>
            <a:r>
              <a:rPr lang="en-US" sz="2789" spc="83">
                <a:solidFill>
                  <a:srgbClr val="FBFDFD"/>
                </a:solidFill>
                <a:latin typeface="Anonymous Pro Bold"/>
              </a:rPr>
              <a:t>bounding box  </a:t>
            </a:r>
          </a:p>
          <a:p>
            <a:pPr algn="ctr">
              <a:lnSpc>
                <a:spcPts val="3347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103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24429" y="1309964"/>
            <a:ext cx="1565901" cy="1182255"/>
          </a:xfrm>
          <a:custGeom>
            <a:avLst/>
            <a:gdLst/>
            <a:ahLst/>
            <a:cxnLst/>
            <a:rect r="r" b="b" t="t" l="l"/>
            <a:pathLst>
              <a:path h="1182255" w="1565901">
                <a:moveTo>
                  <a:pt x="0" y="0"/>
                </a:moveTo>
                <a:lnTo>
                  <a:pt x="1565901" y="0"/>
                </a:lnTo>
                <a:lnTo>
                  <a:pt x="1565901" y="1182256"/>
                </a:lnTo>
                <a:lnTo>
                  <a:pt x="0" y="11822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249439" y="247092"/>
            <a:ext cx="10532288" cy="10532288"/>
          </a:xfrm>
          <a:custGeom>
            <a:avLst/>
            <a:gdLst/>
            <a:ahLst/>
            <a:cxnLst/>
            <a:rect r="r" b="b" t="t" l="l"/>
            <a:pathLst>
              <a:path h="10532288" w="10532288">
                <a:moveTo>
                  <a:pt x="0" y="0"/>
                </a:moveTo>
                <a:lnTo>
                  <a:pt x="10532288" y="0"/>
                </a:lnTo>
                <a:lnTo>
                  <a:pt x="10532288" y="10532288"/>
                </a:lnTo>
                <a:lnTo>
                  <a:pt x="0" y="105322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2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3550346" y="2661017"/>
            <a:ext cx="2984146" cy="2984146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445826" y="33348"/>
                  </a:lnTo>
                  <a:lnTo>
                    <a:pt x="491360" y="8881"/>
                  </a:lnTo>
                  <a:lnTo>
                    <a:pt x="522953" y="49652"/>
                  </a:lnTo>
                  <a:lnTo>
                    <a:pt x="572609" y="35135"/>
                  </a:lnTo>
                  <a:lnTo>
                    <a:pt x="594986" y="81548"/>
                  </a:lnTo>
                  <a:lnTo>
                    <a:pt x="646591" y="77616"/>
                  </a:lnTo>
                  <a:lnTo>
                    <a:pt x="658778" y="127641"/>
                  </a:lnTo>
                  <a:lnTo>
                    <a:pt x="710077" y="134465"/>
                  </a:lnTo>
                  <a:lnTo>
                    <a:pt x="711539" y="185918"/>
                  </a:lnTo>
                  <a:lnTo>
                    <a:pt x="760292" y="203200"/>
                  </a:lnTo>
                  <a:lnTo>
                    <a:pt x="750965" y="253830"/>
                  </a:lnTo>
                  <a:lnTo>
                    <a:pt x="795038" y="280816"/>
                  </a:lnTo>
                  <a:lnTo>
                    <a:pt x="775331" y="328411"/>
                  </a:lnTo>
                  <a:lnTo>
                    <a:pt x="812800" y="363920"/>
                  </a:lnTo>
                  <a:lnTo>
                    <a:pt x="783573" y="406400"/>
                  </a:lnTo>
                  <a:lnTo>
                    <a:pt x="812800" y="448880"/>
                  </a:lnTo>
                  <a:lnTo>
                    <a:pt x="775331" y="484389"/>
                  </a:lnTo>
                  <a:lnTo>
                    <a:pt x="795038" y="531984"/>
                  </a:lnTo>
                  <a:lnTo>
                    <a:pt x="750965" y="558970"/>
                  </a:lnTo>
                  <a:lnTo>
                    <a:pt x="760292" y="609600"/>
                  </a:lnTo>
                  <a:lnTo>
                    <a:pt x="711539" y="626882"/>
                  </a:lnTo>
                  <a:lnTo>
                    <a:pt x="710077" y="678335"/>
                  </a:lnTo>
                  <a:lnTo>
                    <a:pt x="658778" y="685159"/>
                  </a:lnTo>
                  <a:lnTo>
                    <a:pt x="646591" y="735184"/>
                  </a:lnTo>
                  <a:lnTo>
                    <a:pt x="594986" y="731252"/>
                  </a:lnTo>
                  <a:lnTo>
                    <a:pt x="572609" y="777665"/>
                  </a:lnTo>
                  <a:lnTo>
                    <a:pt x="522953" y="763148"/>
                  </a:lnTo>
                  <a:lnTo>
                    <a:pt x="491360" y="803919"/>
                  </a:lnTo>
                  <a:lnTo>
                    <a:pt x="445826" y="779452"/>
                  </a:lnTo>
                  <a:lnTo>
                    <a:pt x="406400" y="812800"/>
                  </a:lnTo>
                  <a:lnTo>
                    <a:pt x="366974" y="779452"/>
                  </a:lnTo>
                  <a:lnTo>
                    <a:pt x="321440" y="803919"/>
                  </a:lnTo>
                  <a:lnTo>
                    <a:pt x="289847" y="763148"/>
                  </a:lnTo>
                  <a:lnTo>
                    <a:pt x="240191" y="777665"/>
                  </a:lnTo>
                  <a:lnTo>
                    <a:pt x="217814" y="731252"/>
                  </a:lnTo>
                  <a:lnTo>
                    <a:pt x="166209" y="735184"/>
                  </a:lnTo>
                  <a:lnTo>
                    <a:pt x="154022" y="685159"/>
                  </a:lnTo>
                  <a:lnTo>
                    <a:pt x="102722" y="678335"/>
                  </a:lnTo>
                  <a:lnTo>
                    <a:pt x="101260" y="626882"/>
                  </a:lnTo>
                  <a:lnTo>
                    <a:pt x="52509" y="609600"/>
                  </a:lnTo>
                  <a:lnTo>
                    <a:pt x="61835" y="558970"/>
                  </a:lnTo>
                  <a:lnTo>
                    <a:pt x="17762" y="531984"/>
                  </a:lnTo>
                  <a:lnTo>
                    <a:pt x="37469" y="484389"/>
                  </a:lnTo>
                  <a:lnTo>
                    <a:pt x="0" y="448880"/>
                  </a:lnTo>
                  <a:lnTo>
                    <a:pt x="29227" y="406400"/>
                  </a:lnTo>
                  <a:lnTo>
                    <a:pt x="0" y="363920"/>
                  </a:lnTo>
                  <a:lnTo>
                    <a:pt x="37469" y="328411"/>
                  </a:lnTo>
                  <a:lnTo>
                    <a:pt x="17762" y="280816"/>
                  </a:lnTo>
                  <a:lnTo>
                    <a:pt x="61835" y="253830"/>
                  </a:lnTo>
                  <a:lnTo>
                    <a:pt x="52509" y="203200"/>
                  </a:lnTo>
                  <a:lnTo>
                    <a:pt x="101260" y="185918"/>
                  </a:lnTo>
                  <a:lnTo>
                    <a:pt x="102722" y="134465"/>
                  </a:lnTo>
                  <a:lnTo>
                    <a:pt x="154022" y="127641"/>
                  </a:lnTo>
                  <a:lnTo>
                    <a:pt x="166209" y="77616"/>
                  </a:lnTo>
                  <a:lnTo>
                    <a:pt x="217814" y="81548"/>
                  </a:lnTo>
                  <a:lnTo>
                    <a:pt x="240191" y="35135"/>
                  </a:lnTo>
                  <a:lnTo>
                    <a:pt x="289847" y="49652"/>
                  </a:lnTo>
                  <a:lnTo>
                    <a:pt x="321440" y="8881"/>
                  </a:lnTo>
                  <a:lnTo>
                    <a:pt x="366974" y="33348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8C52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152400" y="104775"/>
              <a:ext cx="508000" cy="5556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60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3550346" y="6113838"/>
            <a:ext cx="2984146" cy="2984146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445826" y="33348"/>
                  </a:lnTo>
                  <a:lnTo>
                    <a:pt x="491360" y="8881"/>
                  </a:lnTo>
                  <a:lnTo>
                    <a:pt x="522953" y="49652"/>
                  </a:lnTo>
                  <a:lnTo>
                    <a:pt x="572609" y="35135"/>
                  </a:lnTo>
                  <a:lnTo>
                    <a:pt x="594986" y="81548"/>
                  </a:lnTo>
                  <a:lnTo>
                    <a:pt x="646591" y="77616"/>
                  </a:lnTo>
                  <a:lnTo>
                    <a:pt x="658778" y="127641"/>
                  </a:lnTo>
                  <a:lnTo>
                    <a:pt x="710077" y="134465"/>
                  </a:lnTo>
                  <a:lnTo>
                    <a:pt x="711539" y="185918"/>
                  </a:lnTo>
                  <a:lnTo>
                    <a:pt x="760292" y="203200"/>
                  </a:lnTo>
                  <a:lnTo>
                    <a:pt x="750965" y="253830"/>
                  </a:lnTo>
                  <a:lnTo>
                    <a:pt x="795038" y="280816"/>
                  </a:lnTo>
                  <a:lnTo>
                    <a:pt x="775331" y="328411"/>
                  </a:lnTo>
                  <a:lnTo>
                    <a:pt x="812800" y="363920"/>
                  </a:lnTo>
                  <a:lnTo>
                    <a:pt x="783573" y="406400"/>
                  </a:lnTo>
                  <a:lnTo>
                    <a:pt x="812800" y="448880"/>
                  </a:lnTo>
                  <a:lnTo>
                    <a:pt x="775331" y="484389"/>
                  </a:lnTo>
                  <a:lnTo>
                    <a:pt x="795038" y="531984"/>
                  </a:lnTo>
                  <a:lnTo>
                    <a:pt x="750965" y="558970"/>
                  </a:lnTo>
                  <a:lnTo>
                    <a:pt x="760292" y="609600"/>
                  </a:lnTo>
                  <a:lnTo>
                    <a:pt x="711539" y="626882"/>
                  </a:lnTo>
                  <a:lnTo>
                    <a:pt x="710077" y="678335"/>
                  </a:lnTo>
                  <a:lnTo>
                    <a:pt x="658778" y="685159"/>
                  </a:lnTo>
                  <a:lnTo>
                    <a:pt x="646591" y="735184"/>
                  </a:lnTo>
                  <a:lnTo>
                    <a:pt x="594986" y="731252"/>
                  </a:lnTo>
                  <a:lnTo>
                    <a:pt x="572609" y="777665"/>
                  </a:lnTo>
                  <a:lnTo>
                    <a:pt x="522953" y="763148"/>
                  </a:lnTo>
                  <a:lnTo>
                    <a:pt x="491360" y="803919"/>
                  </a:lnTo>
                  <a:lnTo>
                    <a:pt x="445826" y="779452"/>
                  </a:lnTo>
                  <a:lnTo>
                    <a:pt x="406400" y="812800"/>
                  </a:lnTo>
                  <a:lnTo>
                    <a:pt x="366974" y="779452"/>
                  </a:lnTo>
                  <a:lnTo>
                    <a:pt x="321440" y="803919"/>
                  </a:lnTo>
                  <a:lnTo>
                    <a:pt x="289847" y="763148"/>
                  </a:lnTo>
                  <a:lnTo>
                    <a:pt x="240191" y="777665"/>
                  </a:lnTo>
                  <a:lnTo>
                    <a:pt x="217814" y="731252"/>
                  </a:lnTo>
                  <a:lnTo>
                    <a:pt x="166209" y="735184"/>
                  </a:lnTo>
                  <a:lnTo>
                    <a:pt x="154022" y="685159"/>
                  </a:lnTo>
                  <a:lnTo>
                    <a:pt x="102722" y="678335"/>
                  </a:lnTo>
                  <a:lnTo>
                    <a:pt x="101260" y="626882"/>
                  </a:lnTo>
                  <a:lnTo>
                    <a:pt x="52509" y="609600"/>
                  </a:lnTo>
                  <a:lnTo>
                    <a:pt x="61835" y="558970"/>
                  </a:lnTo>
                  <a:lnTo>
                    <a:pt x="17762" y="531984"/>
                  </a:lnTo>
                  <a:lnTo>
                    <a:pt x="37469" y="484389"/>
                  </a:lnTo>
                  <a:lnTo>
                    <a:pt x="0" y="448880"/>
                  </a:lnTo>
                  <a:lnTo>
                    <a:pt x="29227" y="406400"/>
                  </a:lnTo>
                  <a:lnTo>
                    <a:pt x="0" y="363920"/>
                  </a:lnTo>
                  <a:lnTo>
                    <a:pt x="37469" y="328411"/>
                  </a:lnTo>
                  <a:lnTo>
                    <a:pt x="17762" y="280816"/>
                  </a:lnTo>
                  <a:lnTo>
                    <a:pt x="61835" y="253830"/>
                  </a:lnTo>
                  <a:lnTo>
                    <a:pt x="52509" y="203200"/>
                  </a:lnTo>
                  <a:lnTo>
                    <a:pt x="101260" y="185918"/>
                  </a:lnTo>
                  <a:lnTo>
                    <a:pt x="102722" y="134465"/>
                  </a:lnTo>
                  <a:lnTo>
                    <a:pt x="154022" y="127641"/>
                  </a:lnTo>
                  <a:lnTo>
                    <a:pt x="166209" y="77616"/>
                  </a:lnTo>
                  <a:lnTo>
                    <a:pt x="217814" y="81548"/>
                  </a:lnTo>
                  <a:lnTo>
                    <a:pt x="240191" y="35135"/>
                  </a:lnTo>
                  <a:lnTo>
                    <a:pt x="289847" y="49652"/>
                  </a:lnTo>
                  <a:lnTo>
                    <a:pt x="321440" y="8881"/>
                  </a:lnTo>
                  <a:lnTo>
                    <a:pt x="366974" y="33348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8C52FF">
                <a:alpha val="29804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152400" y="104775"/>
              <a:ext cx="508000" cy="5556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6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7706603" y="2661017"/>
            <a:ext cx="2984146" cy="2984146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445826" y="33348"/>
                  </a:lnTo>
                  <a:lnTo>
                    <a:pt x="491360" y="8881"/>
                  </a:lnTo>
                  <a:lnTo>
                    <a:pt x="522953" y="49652"/>
                  </a:lnTo>
                  <a:lnTo>
                    <a:pt x="572609" y="35135"/>
                  </a:lnTo>
                  <a:lnTo>
                    <a:pt x="594986" y="81548"/>
                  </a:lnTo>
                  <a:lnTo>
                    <a:pt x="646591" y="77616"/>
                  </a:lnTo>
                  <a:lnTo>
                    <a:pt x="658778" y="127641"/>
                  </a:lnTo>
                  <a:lnTo>
                    <a:pt x="710077" y="134465"/>
                  </a:lnTo>
                  <a:lnTo>
                    <a:pt x="711539" y="185918"/>
                  </a:lnTo>
                  <a:lnTo>
                    <a:pt x="760292" y="203200"/>
                  </a:lnTo>
                  <a:lnTo>
                    <a:pt x="750965" y="253830"/>
                  </a:lnTo>
                  <a:lnTo>
                    <a:pt x="795038" y="280816"/>
                  </a:lnTo>
                  <a:lnTo>
                    <a:pt x="775331" y="328411"/>
                  </a:lnTo>
                  <a:lnTo>
                    <a:pt x="812800" y="363920"/>
                  </a:lnTo>
                  <a:lnTo>
                    <a:pt x="783573" y="406400"/>
                  </a:lnTo>
                  <a:lnTo>
                    <a:pt x="812800" y="448880"/>
                  </a:lnTo>
                  <a:lnTo>
                    <a:pt x="775331" y="484389"/>
                  </a:lnTo>
                  <a:lnTo>
                    <a:pt x="795038" y="531984"/>
                  </a:lnTo>
                  <a:lnTo>
                    <a:pt x="750965" y="558970"/>
                  </a:lnTo>
                  <a:lnTo>
                    <a:pt x="760292" y="609600"/>
                  </a:lnTo>
                  <a:lnTo>
                    <a:pt x="711539" y="626882"/>
                  </a:lnTo>
                  <a:lnTo>
                    <a:pt x="710077" y="678335"/>
                  </a:lnTo>
                  <a:lnTo>
                    <a:pt x="658778" y="685159"/>
                  </a:lnTo>
                  <a:lnTo>
                    <a:pt x="646591" y="735184"/>
                  </a:lnTo>
                  <a:lnTo>
                    <a:pt x="594986" y="731252"/>
                  </a:lnTo>
                  <a:lnTo>
                    <a:pt x="572609" y="777665"/>
                  </a:lnTo>
                  <a:lnTo>
                    <a:pt x="522953" y="763148"/>
                  </a:lnTo>
                  <a:lnTo>
                    <a:pt x="491360" y="803919"/>
                  </a:lnTo>
                  <a:lnTo>
                    <a:pt x="445826" y="779452"/>
                  </a:lnTo>
                  <a:lnTo>
                    <a:pt x="406400" y="812800"/>
                  </a:lnTo>
                  <a:lnTo>
                    <a:pt x="366974" y="779452"/>
                  </a:lnTo>
                  <a:lnTo>
                    <a:pt x="321440" y="803919"/>
                  </a:lnTo>
                  <a:lnTo>
                    <a:pt x="289847" y="763148"/>
                  </a:lnTo>
                  <a:lnTo>
                    <a:pt x="240191" y="777665"/>
                  </a:lnTo>
                  <a:lnTo>
                    <a:pt x="217814" y="731252"/>
                  </a:lnTo>
                  <a:lnTo>
                    <a:pt x="166209" y="735184"/>
                  </a:lnTo>
                  <a:lnTo>
                    <a:pt x="154022" y="685159"/>
                  </a:lnTo>
                  <a:lnTo>
                    <a:pt x="102722" y="678335"/>
                  </a:lnTo>
                  <a:lnTo>
                    <a:pt x="101260" y="626882"/>
                  </a:lnTo>
                  <a:lnTo>
                    <a:pt x="52509" y="609600"/>
                  </a:lnTo>
                  <a:lnTo>
                    <a:pt x="61835" y="558970"/>
                  </a:lnTo>
                  <a:lnTo>
                    <a:pt x="17762" y="531984"/>
                  </a:lnTo>
                  <a:lnTo>
                    <a:pt x="37469" y="484389"/>
                  </a:lnTo>
                  <a:lnTo>
                    <a:pt x="0" y="448880"/>
                  </a:lnTo>
                  <a:lnTo>
                    <a:pt x="29227" y="406400"/>
                  </a:lnTo>
                  <a:lnTo>
                    <a:pt x="0" y="363920"/>
                  </a:lnTo>
                  <a:lnTo>
                    <a:pt x="37469" y="328411"/>
                  </a:lnTo>
                  <a:lnTo>
                    <a:pt x="17762" y="280816"/>
                  </a:lnTo>
                  <a:lnTo>
                    <a:pt x="61835" y="253830"/>
                  </a:lnTo>
                  <a:lnTo>
                    <a:pt x="52509" y="203200"/>
                  </a:lnTo>
                  <a:lnTo>
                    <a:pt x="101260" y="185918"/>
                  </a:lnTo>
                  <a:lnTo>
                    <a:pt x="102722" y="134465"/>
                  </a:lnTo>
                  <a:lnTo>
                    <a:pt x="154022" y="127641"/>
                  </a:lnTo>
                  <a:lnTo>
                    <a:pt x="166209" y="77616"/>
                  </a:lnTo>
                  <a:lnTo>
                    <a:pt x="217814" y="81548"/>
                  </a:lnTo>
                  <a:lnTo>
                    <a:pt x="240191" y="35135"/>
                  </a:lnTo>
                  <a:lnTo>
                    <a:pt x="289847" y="49652"/>
                  </a:lnTo>
                  <a:lnTo>
                    <a:pt x="321440" y="8881"/>
                  </a:lnTo>
                  <a:lnTo>
                    <a:pt x="366974" y="33348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8C52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152400" y="104775"/>
              <a:ext cx="508000" cy="5556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60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7706603" y="6113838"/>
            <a:ext cx="2984146" cy="2984146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445826" y="33348"/>
                  </a:lnTo>
                  <a:lnTo>
                    <a:pt x="491360" y="8881"/>
                  </a:lnTo>
                  <a:lnTo>
                    <a:pt x="522953" y="49652"/>
                  </a:lnTo>
                  <a:lnTo>
                    <a:pt x="572609" y="35135"/>
                  </a:lnTo>
                  <a:lnTo>
                    <a:pt x="594986" y="81548"/>
                  </a:lnTo>
                  <a:lnTo>
                    <a:pt x="646591" y="77616"/>
                  </a:lnTo>
                  <a:lnTo>
                    <a:pt x="658778" y="127641"/>
                  </a:lnTo>
                  <a:lnTo>
                    <a:pt x="710077" y="134465"/>
                  </a:lnTo>
                  <a:lnTo>
                    <a:pt x="711539" y="185918"/>
                  </a:lnTo>
                  <a:lnTo>
                    <a:pt x="760292" y="203200"/>
                  </a:lnTo>
                  <a:lnTo>
                    <a:pt x="750965" y="253830"/>
                  </a:lnTo>
                  <a:lnTo>
                    <a:pt x="795038" y="280816"/>
                  </a:lnTo>
                  <a:lnTo>
                    <a:pt x="775331" y="328411"/>
                  </a:lnTo>
                  <a:lnTo>
                    <a:pt x="812800" y="363920"/>
                  </a:lnTo>
                  <a:lnTo>
                    <a:pt x="783573" y="406400"/>
                  </a:lnTo>
                  <a:lnTo>
                    <a:pt x="812800" y="448880"/>
                  </a:lnTo>
                  <a:lnTo>
                    <a:pt x="775331" y="484389"/>
                  </a:lnTo>
                  <a:lnTo>
                    <a:pt x="795038" y="531984"/>
                  </a:lnTo>
                  <a:lnTo>
                    <a:pt x="750965" y="558970"/>
                  </a:lnTo>
                  <a:lnTo>
                    <a:pt x="760292" y="609600"/>
                  </a:lnTo>
                  <a:lnTo>
                    <a:pt x="711539" y="626882"/>
                  </a:lnTo>
                  <a:lnTo>
                    <a:pt x="710077" y="678335"/>
                  </a:lnTo>
                  <a:lnTo>
                    <a:pt x="658778" y="685159"/>
                  </a:lnTo>
                  <a:lnTo>
                    <a:pt x="646591" y="735184"/>
                  </a:lnTo>
                  <a:lnTo>
                    <a:pt x="594986" y="731252"/>
                  </a:lnTo>
                  <a:lnTo>
                    <a:pt x="572609" y="777665"/>
                  </a:lnTo>
                  <a:lnTo>
                    <a:pt x="522953" y="763148"/>
                  </a:lnTo>
                  <a:lnTo>
                    <a:pt x="491360" y="803919"/>
                  </a:lnTo>
                  <a:lnTo>
                    <a:pt x="445826" y="779452"/>
                  </a:lnTo>
                  <a:lnTo>
                    <a:pt x="406400" y="812800"/>
                  </a:lnTo>
                  <a:lnTo>
                    <a:pt x="366974" y="779452"/>
                  </a:lnTo>
                  <a:lnTo>
                    <a:pt x="321440" y="803919"/>
                  </a:lnTo>
                  <a:lnTo>
                    <a:pt x="289847" y="763148"/>
                  </a:lnTo>
                  <a:lnTo>
                    <a:pt x="240191" y="777665"/>
                  </a:lnTo>
                  <a:lnTo>
                    <a:pt x="217814" y="731252"/>
                  </a:lnTo>
                  <a:lnTo>
                    <a:pt x="166209" y="735184"/>
                  </a:lnTo>
                  <a:lnTo>
                    <a:pt x="154022" y="685159"/>
                  </a:lnTo>
                  <a:lnTo>
                    <a:pt x="102722" y="678335"/>
                  </a:lnTo>
                  <a:lnTo>
                    <a:pt x="101260" y="626882"/>
                  </a:lnTo>
                  <a:lnTo>
                    <a:pt x="52509" y="609600"/>
                  </a:lnTo>
                  <a:lnTo>
                    <a:pt x="61835" y="558970"/>
                  </a:lnTo>
                  <a:lnTo>
                    <a:pt x="17762" y="531984"/>
                  </a:lnTo>
                  <a:lnTo>
                    <a:pt x="37469" y="484389"/>
                  </a:lnTo>
                  <a:lnTo>
                    <a:pt x="0" y="448880"/>
                  </a:lnTo>
                  <a:lnTo>
                    <a:pt x="29227" y="406400"/>
                  </a:lnTo>
                  <a:lnTo>
                    <a:pt x="0" y="363920"/>
                  </a:lnTo>
                  <a:lnTo>
                    <a:pt x="37469" y="328411"/>
                  </a:lnTo>
                  <a:lnTo>
                    <a:pt x="17762" y="280816"/>
                  </a:lnTo>
                  <a:lnTo>
                    <a:pt x="61835" y="253830"/>
                  </a:lnTo>
                  <a:lnTo>
                    <a:pt x="52509" y="203200"/>
                  </a:lnTo>
                  <a:lnTo>
                    <a:pt x="101260" y="185918"/>
                  </a:lnTo>
                  <a:lnTo>
                    <a:pt x="102722" y="134465"/>
                  </a:lnTo>
                  <a:lnTo>
                    <a:pt x="154022" y="127641"/>
                  </a:lnTo>
                  <a:lnTo>
                    <a:pt x="166209" y="77616"/>
                  </a:lnTo>
                  <a:lnTo>
                    <a:pt x="217814" y="81548"/>
                  </a:lnTo>
                  <a:lnTo>
                    <a:pt x="240191" y="35135"/>
                  </a:lnTo>
                  <a:lnTo>
                    <a:pt x="289847" y="49652"/>
                  </a:lnTo>
                  <a:lnTo>
                    <a:pt x="321440" y="8881"/>
                  </a:lnTo>
                  <a:lnTo>
                    <a:pt x="366974" y="33348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8C52FF">
                <a:alpha val="29804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152400" y="104775"/>
              <a:ext cx="508000" cy="5556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60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1845170" y="6113838"/>
            <a:ext cx="2984146" cy="2984146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445826" y="33348"/>
                  </a:lnTo>
                  <a:lnTo>
                    <a:pt x="491360" y="8881"/>
                  </a:lnTo>
                  <a:lnTo>
                    <a:pt x="522953" y="49652"/>
                  </a:lnTo>
                  <a:lnTo>
                    <a:pt x="572609" y="35135"/>
                  </a:lnTo>
                  <a:lnTo>
                    <a:pt x="594986" y="81548"/>
                  </a:lnTo>
                  <a:lnTo>
                    <a:pt x="646591" y="77616"/>
                  </a:lnTo>
                  <a:lnTo>
                    <a:pt x="658778" y="127641"/>
                  </a:lnTo>
                  <a:lnTo>
                    <a:pt x="710077" y="134465"/>
                  </a:lnTo>
                  <a:lnTo>
                    <a:pt x="711539" y="185918"/>
                  </a:lnTo>
                  <a:lnTo>
                    <a:pt x="760292" y="203200"/>
                  </a:lnTo>
                  <a:lnTo>
                    <a:pt x="750965" y="253830"/>
                  </a:lnTo>
                  <a:lnTo>
                    <a:pt x="795038" y="280816"/>
                  </a:lnTo>
                  <a:lnTo>
                    <a:pt x="775331" y="328411"/>
                  </a:lnTo>
                  <a:lnTo>
                    <a:pt x="812800" y="363920"/>
                  </a:lnTo>
                  <a:lnTo>
                    <a:pt x="783573" y="406400"/>
                  </a:lnTo>
                  <a:lnTo>
                    <a:pt x="812800" y="448880"/>
                  </a:lnTo>
                  <a:lnTo>
                    <a:pt x="775331" y="484389"/>
                  </a:lnTo>
                  <a:lnTo>
                    <a:pt x="795038" y="531984"/>
                  </a:lnTo>
                  <a:lnTo>
                    <a:pt x="750965" y="558970"/>
                  </a:lnTo>
                  <a:lnTo>
                    <a:pt x="760292" y="609600"/>
                  </a:lnTo>
                  <a:lnTo>
                    <a:pt x="711539" y="626882"/>
                  </a:lnTo>
                  <a:lnTo>
                    <a:pt x="710077" y="678335"/>
                  </a:lnTo>
                  <a:lnTo>
                    <a:pt x="658778" y="685159"/>
                  </a:lnTo>
                  <a:lnTo>
                    <a:pt x="646591" y="735184"/>
                  </a:lnTo>
                  <a:lnTo>
                    <a:pt x="594986" y="731252"/>
                  </a:lnTo>
                  <a:lnTo>
                    <a:pt x="572609" y="777665"/>
                  </a:lnTo>
                  <a:lnTo>
                    <a:pt x="522953" y="763148"/>
                  </a:lnTo>
                  <a:lnTo>
                    <a:pt x="491360" y="803919"/>
                  </a:lnTo>
                  <a:lnTo>
                    <a:pt x="445826" y="779452"/>
                  </a:lnTo>
                  <a:lnTo>
                    <a:pt x="406400" y="812800"/>
                  </a:lnTo>
                  <a:lnTo>
                    <a:pt x="366974" y="779452"/>
                  </a:lnTo>
                  <a:lnTo>
                    <a:pt x="321440" y="803919"/>
                  </a:lnTo>
                  <a:lnTo>
                    <a:pt x="289847" y="763148"/>
                  </a:lnTo>
                  <a:lnTo>
                    <a:pt x="240191" y="777665"/>
                  </a:lnTo>
                  <a:lnTo>
                    <a:pt x="217814" y="731252"/>
                  </a:lnTo>
                  <a:lnTo>
                    <a:pt x="166209" y="735184"/>
                  </a:lnTo>
                  <a:lnTo>
                    <a:pt x="154022" y="685159"/>
                  </a:lnTo>
                  <a:lnTo>
                    <a:pt x="102722" y="678335"/>
                  </a:lnTo>
                  <a:lnTo>
                    <a:pt x="101260" y="626882"/>
                  </a:lnTo>
                  <a:lnTo>
                    <a:pt x="52509" y="609600"/>
                  </a:lnTo>
                  <a:lnTo>
                    <a:pt x="61835" y="558970"/>
                  </a:lnTo>
                  <a:lnTo>
                    <a:pt x="17762" y="531984"/>
                  </a:lnTo>
                  <a:lnTo>
                    <a:pt x="37469" y="484389"/>
                  </a:lnTo>
                  <a:lnTo>
                    <a:pt x="0" y="448880"/>
                  </a:lnTo>
                  <a:lnTo>
                    <a:pt x="29227" y="406400"/>
                  </a:lnTo>
                  <a:lnTo>
                    <a:pt x="0" y="363920"/>
                  </a:lnTo>
                  <a:lnTo>
                    <a:pt x="37469" y="328411"/>
                  </a:lnTo>
                  <a:lnTo>
                    <a:pt x="17762" y="280816"/>
                  </a:lnTo>
                  <a:lnTo>
                    <a:pt x="61835" y="253830"/>
                  </a:lnTo>
                  <a:lnTo>
                    <a:pt x="52509" y="203200"/>
                  </a:lnTo>
                  <a:lnTo>
                    <a:pt x="101260" y="185918"/>
                  </a:lnTo>
                  <a:lnTo>
                    <a:pt x="102722" y="134465"/>
                  </a:lnTo>
                  <a:lnTo>
                    <a:pt x="154022" y="127641"/>
                  </a:lnTo>
                  <a:lnTo>
                    <a:pt x="166209" y="77616"/>
                  </a:lnTo>
                  <a:lnTo>
                    <a:pt x="217814" y="81548"/>
                  </a:lnTo>
                  <a:lnTo>
                    <a:pt x="240191" y="35135"/>
                  </a:lnTo>
                  <a:lnTo>
                    <a:pt x="289847" y="49652"/>
                  </a:lnTo>
                  <a:lnTo>
                    <a:pt x="321440" y="8881"/>
                  </a:lnTo>
                  <a:lnTo>
                    <a:pt x="366974" y="33348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8C52FF">
                <a:alpha val="29804"/>
              </a:srgbClr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152400" y="104775"/>
              <a:ext cx="508000" cy="5556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60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607379" y="981075"/>
            <a:ext cx="4511201" cy="6101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10"/>
              </a:lnSpc>
            </a:pPr>
            <a:r>
              <a:rPr lang="en-US" sz="3700" spc="185">
                <a:solidFill>
                  <a:srgbClr val="FBF1EF"/>
                </a:solidFill>
                <a:latin typeface="Anonymous Pro Bold"/>
              </a:rPr>
              <a:t>ABSTRACT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992443" y="3457933"/>
            <a:ext cx="2449146" cy="1380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 spc="89">
                <a:solidFill>
                  <a:srgbClr val="FBFDFD"/>
                </a:solidFill>
                <a:latin typeface="Anonymous Pro Bold"/>
              </a:rPr>
              <a:t>DECOUPLED OBJECT MASK GENERATION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11845170" y="2661017"/>
            <a:ext cx="2984146" cy="2984146"/>
            <a:chOff x="0" y="0"/>
            <a:chExt cx="3978862" cy="3978862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0" y="0"/>
              <a:ext cx="3978862" cy="3978862"/>
              <a:chOff x="0" y="0"/>
              <a:chExt cx="812800" cy="812800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lnTo>
                      <a:pt x="445826" y="33348"/>
                    </a:lnTo>
                    <a:lnTo>
                      <a:pt x="491360" y="8881"/>
                    </a:lnTo>
                    <a:lnTo>
                      <a:pt x="522953" y="49652"/>
                    </a:lnTo>
                    <a:lnTo>
                      <a:pt x="572609" y="35135"/>
                    </a:lnTo>
                    <a:lnTo>
                      <a:pt x="594986" y="81548"/>
                    </a:lnTo>
                    <a:lnTo>
                      <a:pt x="646591" y="77616"/>
                    </a:lnTo>
                    <a:lnTo>
                      <a:pt x="658778" y="127641"/>
                    </a:lnTo>
                    <a:lnTo>
                      <a:pt x="710077" y="134465"/>
                    </a:lnTo>
                    <a:lnTo>
                      <a:pt x="711539" y="185918"/>
                    </a:lnTo>
                    <a:lnTo>
                      <a:pt x="760292" y="203200"/>
                    </a:lnTo>
                    <a:lnTo>
                      <a:pt x="750965" y="253830"/>
                    </a:lnTo>
                    <a:lnTo>
                      <a:pt x="795038" y="280816"/>
                    </a:lnTo>
                    <a:lnTo>
                      <a:pt x="775331" y="328411"/>
                    </a:lnTo>
                    <a:lnTo>
                      <a:pt x="812800" y="363920"/>
                    </a:lnTo>
                    <a:lnTo>
                      <a:pt x="783573" y="406400"/>
                    </a:lnTo>
                    <a:lnTo>
                      <a:pt x="812800" y="448880"/>
                    </a:lnTo>
                    <a:lnTo>
                      <a:pt x="775331" y="484389"/>
                    </a:lnTo>
                    <a:lnTo>
                      <a:pt x="795038" y="531984"/>
                    </a:lnTo>
                    <a:lnTo>
                      <a:pt x="750965" y="558970"/>
                    </a:lnTo>
                    <a:lnTo>
                      <a:pt x="760292" y="609600"/>
                    </a:lnTo>
                    <a:lnTo>
                      <a:pt x="711539" y="626882"/>
                    </a:lnTo>
                    <a:lnTo>
                      <a:pt x="710077" y="678335"/>
                    </a:lnTo>
                    <a:lnTo>
                      <a:pt x="658778" y="685159"/>
                    </a:lnTo>
                    <a:lnTo>
                      <a:pt x="646591" y="735184"/>
                    </a:lnTo>
                    <a:lnTo>
                      <a:pt x="594986" y="731252"/>
                    </a:lnTo>
                    <a:lnTo>
                      <a:pt x="572609" y="777665"/>
                    </a:lnTo>
                    <a:lnTo>
                      <a:pt x="522953" y="763148"/>
                    </a:lnTo>
                    <a:lnTo>
                      <a:pt x="491360" y="803919"/>
                    </a:lnTo>
                    <a:lnTo>
                      <a:pt x="445826" y="779452"/>
                    </a:lnTo>
                    <a:lnTo>
                      <a:pt x="406400" y="812800"/>
                    </a:lnTo>
                    <a:lnTo>
                      <a:pt x="366974" y="779452"/>
                    </a:lnTo>
                    <a:lnTo>
                      <a:pt x="321440" y="803919"/>
                    </a:lnTo>
                    <a:lnTo>
                      <a:pt x="289847" y="763148"/>
                    </a:lnTo>
                    <a:lnTo>
                      <a:pt x="240191" y="777665"/>
                    </a:lnTo>
                    <a:lnTo>
                      <a:pt x="217814" y="731252"/>
                    </a:lnTo>
                    <a:lnTo>
                      <a:pt x="166209" y="735184"/>
                    </a:lnTo>
                    <a:lnTo>
                      <a:pt x="154022" y="685159"/>
                    </a:lnTo>
                    <a:lnTo>
                      <a:pt x="102722" y="678335"/>
                    </a:lnTo>
                    <a:lnTo>
                      <a:pt x="101260" y="626882"/>
                    </a:lnTo>
                    <a:lnTo>
                      <a:pt x="52509" y="609600"/>
                    </a:lnTo>
                    <a:lnTo>
                      <a:pt x="61835" y="558970"/>
                    </a:lnTo>
                    <a:lnTo>
                      <a:pt x="17762" y="531984"/>
                    </a:lnTo>
                    <a:lnTo>
                      <a:pt x="37469" y="484389"/>
                    </a:lnTo>
                    <a:lnTo>
                      <a:pt x="0" y="448880"/>
                    </a:lnTo>
                    <a:lnTo>
                      <a:pt x="29227" y="406400"/>
                    </a:lnTo>
                    <a:lnTo>
                      <a:pt x="0" y="363920"/>
                    </a:lnTo>
                    <a:lnTo>
                      <a:pt x="37469" y="328411"/>
                    </a:lnTo>
                    <a:lnTo>
                      <a:pt x="17762" y="280816"/>
                    </a:lnTo>
                    <a:lnTo>
                      <a:pt x="61835" y="253830"/>
                    </a:lnTo>
                    <a:lnTo>
                      <a:pt x="52509" y="203200"/>
                    </a:lnTo>
                    <a:lnTo>
                      <a:pt x="101260" y="185918"/>
                    </a:lnTo>
                    <a:lnTo>
                      <a:pt x="102722" y="134465"/>
                    </a:lnTo>
                    <a:lnTo>
                      <a:pt x="154022" y="127641"/>
                    </a:lnTo>
                    <a:lnTo>
                      <a:pt x="166209" y="77616"/>
                    </a:lnTo>
                    <a:lnTo>
                      <a:pt x="217814" y="81548"/>
                    </a:lnTo>
                    <a:lnTo>
                      <a:pt x="240191" y="35135"/>
                    </a:lnTo>
                    <a:lnTo>
                      <a:pt x="289847" y="49652"/>
                    </a:lnTo>
                    <a:lnTo>
                      <a:pt x="321440" y="8881"/>
                    </a:lnTo>
                    <a:lnTo>
                      <a:pt x="366974" y="33348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8C52FF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152400" y="104775"/>
                <a:ext cx="508000" cy="5556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60"/>
                  </a:lnSpc>
                </a:pPr>
              </a:p>
            </p:txBody>
          </p:sp>
        </p:grpSp>
        <p:sp>
          <p:nvSpPr>
            <p:cNvPr name="TextBox 25" id="25"/>
            <p:cNvSpPr txBox="true"/>
            <p:nvPr/>
          </p:nvSpPr>
          <p:spPr>
            <a:xfrm rot="0">
              <a:off x="505472" y="1022863"/>
              <a:ext cx="3046726" cy="18378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3000" spc="90">
                  <a:solidFill>
                    <a:srgbClr val="FBFDFD"/>
                  </a:solidFill>
                  <a:latin typeface="Anonymous Pro Bold"/>
                </a:rPr>
                <a:t>MASK KERNEL PREDICTION</a:t>
              </a: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3550346" y="3434103"/>
            <a:ext cx="2886833" cy="23987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47"/>
              </a:lnSpc>
            </a:pPr>
            <a:r>
              <a:rPr lang="en-US" sz="2789" spc="83">
                <a:solidFill>
                  <a:srgbClr val="FBFDFD"/>
                </a:solidFill>
                <a:latin typeface="Anonymous Pro Bold"/>
              </a:rPr>
              <a:t> NO ANCHOR BOX </a:t>
            </a:r>
          </a:p>
          <a:p>
            <a:pPr algn="ctr">
              <a:lnSpc>
                <a:spcPts val="1101"/>
              </a:lnSpc>
            </a:pPr>
          </a:p>
          <a:p>
            <a:pPr algn="ctr">
              <a:lnSpc>
                <a:spcPts val="3347"/>
              </a:lnSpc>
            </a:pPr>
            <a:r>
              <a:rPr lang="en-US" sz="2789" spc="83">
                <a:solidFill>
                  <a:srgbClr val="FBFDFD"/>
                </a:solidFill>
                <a:latin typeface="Anonymous Pro Bold"/>
              </a:rPr>
              <a:t>no NORM</a:t>
            </a:r>
          </a:p>
          <a:p>
            <a:pPr algn="ctr">
              <a:lnSpc>
                <a:spcPts val="1351"/>
              </a:lnSpc>
            </a:pPr>
          </a:p>
          <a:p>
            <a:pPr algn="ctr">
              <a:lnSpc>
                <a:spcPts val="3347"/>
              </a:lnSpc>
            </a:pPr>
            <a:r>
              <a:rPr lang="en-US" sz="2789" spc="83">
                <a:solidFill>
                  <a:srgbClr val="FBFDFD"/>
                </a:solidFill>
                <a:latin typeface="Anonymous Pro"/>
              </a:rPr>
              <a:t>NO </a:t>
            </a:r>
            <a:r>
              <a:rPr lang="en-US" sz="2789" spc="83">
                <a:solidFill>
                  <a:srgbClr val="FBFDFD"/>
                </a:solidFill>
                <a:latin typeface="Anonymous Pro Bold"/>
              </a:rPr>
              <a:t>bounding box  </a:t>
            </a:r>
          </a:p>
          <a:p>
            <a:pPr algn="ctr">
              <a:lnSpc>
                <a:spcPts val="3347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103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24429" y="1309964"/>
            <a:ext cx="1565901" cy="1182255"/>
          </a:xfrm>
          <a:custGeom>
            <a:avLst/>
            <a:gdLst/>
            <a:ahLst/>
            <a:cxnLst/>
            <a:rect r="r" b="b" t="t" l="l"/>
            <a:pathLst>
              <a:path h="1182255" w="1565901">
                <a:moveTo>
                  <a:pt x="0" y="0"/>
                </a:moveTo>
                <a:lnTo>
                  <a:pt x="1565901" y="0"/>
                </a:lnTo>
                <a:lnTo>
                  <a:pt x="1565901" y="1182256"/>
                </a:lnTo>
                <a:lnTo>
                  <a:pt x="0" y="11822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249439" y="247092"/>
            <a:ext cx="10532288" cy="10532288"/>
          </a:xfrm>
          <a:custGeom>
            <a:avLst/>
            <a:gdLst/>
            <a:ahLst/>
            <a:cxnLst/>
            <a:rect r="r" b="b" t="t" l="l"/>
            <a:pathLst>
              <a:path h="10532288" w="10532288">
                <a:moveTo>
                  <a:pt x="0" y="0"/>
                </a:moveTo>
                <a:lnTo>
                  <a:pt x="10532288" y="0"/>
                </a:lnTo>
                <a:lnTo>
                  <a:pt x="10532288" y="10532288"/>
                </a:lnTo>
                <a:lnTo>
                  <a:pt x="0" y="105322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2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3550346" y="2661017"/>
            <a:ext cx="2984146" cy="2984146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445826" y="33348"/>
                  </a:lnTo>
                  <a:lnTo>
                    <a:pt x="491360" y="8881"/>
                  </a:lnTo>
                  <a:lnTo>
                    <a:pt x="522953" y="49652"/>
                  </a:lnTo>
                  <a:lnTo>
                    <a:pt x="572609" y="35135"/>
                  </a:lnTo>
                  <a:lnTo>
                    <a:pt x="594986" y="81548"/>
                  </a:lnTo>
                  <a:lnTo>
                    <a:pt x="646591" y="77616"/>
                  </a:lnTo>
                  <a:lnTo>
                    <a:pt x="658778" y="127641"/>
                  </a:lnTo>
                  <a:lnTo>
                    <a:pt x="710077" y="134465"/>
                  </a:lnTo>
                  <a:lnTo>
                    <a:pt x="711539" y="185918"/>
                  </a:lnTo>
                  <a:lnTo>
                    <a:pt x="760292" y="203200"/>
                  </a:lnTo>
                  <a:lnTo>
                    <a:pt x="750965" y="253830"/>
                  </a:lnTo>
                  <a:lnTo>
                    <a:pt x="795038" y="280816"/>
                  </a:lnTo>
                  <a:lnTo>
                    <a:pt x="775331" y="328411"/>
                  </a:lnTo>
                  <a:lnTo>
                    <a:pt x="812800" y="363920"/>
                  </a:lnTo>
                  <a:lnTo>
                    <a:pt x="783573" y="406400"/>
                  </a:lnTo>
                  <a:lnTo>
                    <a:pt x="812800" y="448880"/>
                  </a:lnTo>
                  <a:lnTo>
                    <a:pt x="775331" y="484389"/>
                  </a:lnTo>
                  <a:lnTo>
                    <a:pt x="795038" y="531984"/>
                  </a:lnTo>
                  <a:lnTo>
                    <a:pt x="750965" y="558970"/>
                  </a:lnTo>
                  <a:lnTo>
                    <a:pt x="760292" y="609600"/>
                  </a:lnTo>
                  <a:lnTo>
                    <a:pt x="711539" y="626882"/>
                  </a:lnTo>
                  <a:lnTo>
                    <a:pt x="710077" y="678335"/>
                  </a:lnTo>
                  <a:lnTo>
                    <a:pt x="658778" y="685159"/>
                  </a:lnTo>
                  <a:lnTo>
                    <a:pt x="646591" y="735184"/>
                  </a:lnTo>
                  <a:lnTo>
                    <a:pt x="594986" y="731252"/>
                  </a:lnTo>
                  <a:lnTo>
                    <a:pt x="572609" y="777665"/>
                  </a:lnTo>
                  <a:lnTo>
                    <a:pt x="522953" y="763148"/>
                  </a:lnTo>
                  <a:lnTo>
                    <a:pt x="491360" y="803919"/>
                  </a:lnTo>
                  <a:lnTo>
                    <a:pt x="445826" y="779452"/>
                  </a:lnTo>
                  <a:lnTo>
                    <a:pt x="406400" y="812800"/>
                  </a:lnTo>
                  <a:lnTo>
                    <a:pt x="366974" y="779452"/>
                  </a:lnTo>
                  <a:lnTo>
                    <a:pt x="321440" y="803919"/>
                  </a:lnTo>
                  <a:lnTo>
                    <a:pt x="289847" y="763148"/>
                  </a:lnTo>
                  <a:lnTo>
                    <a:pt x="240191" y="777665"/>
                  </a:lnTo>
                  <a:lnTo>
                    <a:pt x="217814" y="731252"/>
                  </a:lnTo>
                  <a:lnTo>
                    <a:pt x="166209" y="735184"/>
                  </a:lnTo>
                  <a:lnTo>
                    <a:pt x="154022" y="685159"/>
                  </a:lnTo>
                  <a:lnTo>
                    <a:pt x="102722" y="678335"/>
                  </a:lnTo>
                  <a:lnTo>
                    <a:pt x="101260" y="626882"/>
                  </a:lnTo>
                  <a:lnTo>
                    <a:pt x="52509" y="609600"/>
                  </a:lnTo>
                  <a:lnTo>
                    <a:pt x="61835" y="558970"/>
                  </a:lnTo>
                  <a:lnTo>
                    <a:pt x="17762" y="531984"/>
                  </a:lnTo>
                  <a:lnTo>
                    <a:pt x="37469" y="484389"/>
                  </a:lnTo>
                  <a:lnTo>
                    <a:pt x="0" y="448880"/>
                  </a:lnTo>
                  <a:lnTo>
                    <a:pt x="29227" y="406400"/>
                  </a:lnTo>
                  <a:lnTo>
                    <a:pt x="0" y="363920"/>
                  </a:lnTo>
                  <a:lnTo>
                    <a:pt x="37469" y="328411"/>
                  </a:lnTo>
                  <a:lnTo>
                    <a:pt x="17762" y="280816"/>
                  </a:lnTo>
                  <a:lnTo>
                    <a:pt x="61835" y="253830"/>
                  </a:lnTo>
                  <a:lnTo>
                    <a:pt x="52509" y="203200"/>
                  </a:lnTo>
                  <a:lnTo>
                    <a:pt x="101260" y="185918"/>
                  </a:lnTo>
                  <a:lnTo>
                    <a:pt x="102722" y="134465"/>
                  </a:lnTo>
                  <a:lnTo>
                    <a:pt x="154022" y="127641"/>
                  </a:lnTo>
                  <a:lnTo>
                    <a:pt x="166209" y="77616"/>
                  </a:lnTo>
                  <a:lnTo>
                    <a:pt x="217814" y="81548"/>
                  </a:lnTo>
                  <a:lnTo>
                    <a:pt x="240191" y="35135"/>
                  </a:lnTo>
                  <a:lnTo>
                    <a:pt x="289847" y="49652"/>
                  </a:lnTo>
                  <a:lnTo>
                    <a:pt x="321440" y="8881"/>
                  </a:lnTo>
                  <a:lnTo>
                    <a:pt x="366974" y="33348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8C52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152400" y="104775"/>
              <a:ext cx="508000" cy="5556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60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7706603" y="2661017"/>
            <a:ext cx="2984146" cy="2984146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445826" y="33348"/>
                  </a:lnTo>
                  <a:lnTo>
                    <a:pt x="491360" y="8881"/>
                  </a:lnTo>
                  <a:lnTo>
                    <a:pt x="522953" y="49652"/>
                  </a:lnTo>
                  <a:lnTo>
                    <a:pt x="572609" y="35135"/>
                  </a:lnTo>
                  <a:lnTo>
                    <a:pt x="594986" y="81548"/>
                  </a:lnTo>
                  <a:lnTo>
                    <a:pt x="646591" y="77616"/>
                  </a:lnTo>
                  <a:lnTo>
                    <a:pt x="658778" y="127641"/>
                  </a:lnTo>
                  <a:lnTo>
                    <a:pt x="710077" y="134465"/>
                  </a:lnTo>
                  <a:lnTo>
                    <a:pt x="711539" y="185918"/>
                  </a:lnTo>
                  <a:lnTo>
                    <a:pt x="760292" y="203200"/>
                  </a:lnTo>
                  <a:lnTo>
                    <a:pt x="750965" y="253830"/>
                  </a:lnTo>
                  <a:lnTo>
                    <a:pt x="795038" y="280816"/>
                  </a:lnTo>
                  <a:lnTo>
                    <a:pt x="775331" y="328411"/>
                  </a:lnTo>
                  <a:lnTo>
                    <a:pt x="812800" y="363920"/>
                  </a:lnTo>
                  <a:lnTo>
                    <a:pt x="783573" y="406400"/>
                  </a:lnTo>
                  <a:lnTo>
                    <a:pt x="812800" y="448880"/>
                  </a:lnTo>
                  <a:lnTo>
                    <a:pt x="775331" y="484389"/>
                  </a:lnTo>
                  <a:lnTo>
                    <a:pt x="795038" y="531984"/>
                  </a:lnTo>
                  <a:lnTo>
                    <a:pt x="750965" y="558970"/>
                  </a:lnTo>
                  <a:lnTo>
                    <a:pt x="760292" y="609600"/>
                  </a:lnTo>
                  <a:lnTo>
                    <a:pt x="711539" y="626882"/>
                  </a:lnTo>
                  <a:lnTo>
                    <a:pt x="710077" y="678335"/>
                  </a:lnTo>
                  <a:lnTo>
                    <a:pt x="658778" y="685159"/>
                  </a:lnTo>
                  <a:lnTo>
                    <a:pt x="646591" y="735184"/>
                  </a:lnTo>
                  <a:lnTo>
                    <a:pt x="594986" y="731252"/>
                  </a:lnTo>
                  <a:lnTo>
                    <a:pt x="572609" y="777665"/>
                  </a:lnTo>
                  <a:lnTo>
                    <a:pt x="522953" y="763148"/>
                  </a:lnTo>
                  <a:lnTo>
                    <a:pt x="491360" y="803919"/>
                  </a:lnTo>
                  <a:lnTo>
                    <a:pt x="445826" y="779452"/>
                  </a:lnTo>
                  <a:lnTo>
                    <a:pt x="406400" y="812800"/>
                  </a:lnTo>
                  <a:lnTo>
                    <a:pt x="366974" y="779452"/>
                  </a:lnTo>
                  <a:lnTo>
                    <a:pt x="321440" y="803919"/>
                  </a:lnTo>
                  <a:lnTo>
                    <a:pt x="289847" y="763148"/>
                  </a:lnTo>
                  <a:lnTo>
                    <a:pt x="240191" y="777665"/>
                  </a:lnTo>
                  <a:lnTo>
                    <a:pt x="217814" y="731252"/>
                  </a:lnTo>
                  <a:lnTo>
                    <a:pt x="166209" y="735184"/>
                  </a:lnTo>
                  <a:lnTo>
                    <a:pt x="154022" y="685159"/>
                  </a:lnTo>
                  <a:lnTo>
                    <a:pt x="102722" y="678335"/>
                  </a:lnTo>
                  <a:lnTo>
                    <a:pt x="101260" y="626882"/>
                  </a:lnTo>
                  <a:lnTo>
                    <a:pt x="52509" y="609600"/>
                  </a:lnTo>
                  <a:lnTo>
                    <a:pt x="61835" y="558970"/>
                  </a:lnTo>
                  <a:lnTo>
                    <a:pt x="17762" y="531984"/>
                  </a:lnTo>
                  <a:lnTo>
                    <a:pt x="37469" y="484389"/>
                  </a:lnTo>
                  <a:lnTo>
                    <a:pt x="0" y="448880"/>
                  </a:lnTo>
                  <a:lnTo>
                    <a:pt x="29227" y="406400"/>
                  </a:lnTo>
                  <a:lnTo>
                    <a:pt x="0" y="363920"/>
                  </a:lnTo>
                  <a:lnTo>
                    <a:pt x="37469" y="328411"/>
                  </a:lnTo>
                  <a:lnTo>
                    <a:pt x="17762" y="280816"/>
                  </a:lnTo>
                  <a:lnTo>
                    <a:pt x="61835" y="253830"/>
                  </a:lnTo>
                  <a:lnTo>
                    <a:pt x="52509" y="203200"/>
                  </a:lnTo>
                  <a:lnTo>
                    <a:pt x="101260" y="185918"/>
                  </a:lnTo>
                  <a:lnTo>
                    <a:pt x="102722" y="134465"/>
                  </a:lnTo>
                  <a:lnTo>
                    <a:pt x="154022" y="127641"/>
                  </a:lnTo>
                  <a:lnTo>
                    <a:pt x="166209" y="77616"/>
                  </a:lnTo>
                  <a:lnTo>
                    <a:pt x="217814" y="81548"/>
                  </a:lnTo>
                  <a:lnTo>
                    <a:pt x="240191" y="35135"/>
                  </a:lnTo>
                  <a:lnTo>
                    <a:pt x="289847" y="49652"/>
                  </a:lnTo>
                  <a:lnTo>
                    <a:pt x="321440" y="8881"/>
                  </a:lnTo>
                  <a:lnTo>
                    <a:pt x="366974" y="33348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8C52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152400" y="104775"/>
              <a:ext cx="508000" cy="5556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6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7706603" y="6113838"/>
            <a:ext cx="2984146" cy="2984146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445826" y="33348"/>
                  </a:lnTo>
                  <a:lnTo>
                    <a:pt x="491360" y="8881"/>
                  </a:lnTo>
                  <a:lnTo>
                    <a:pt x="522953" y="49652"/>
                  </a:lnTo>
                  <a:lnTo>
                    <a:pt x="572609" y="35135"/>
                  </a:lnTo>
                  <a:lnTo>
                    <a:pt x="594986" y="81548"/>
                  </a:lnTo>
                  <a:lnTo>
                    <a:pt x="646591" y="77616"/>
                  </a:lnTo>
                  <a:lnTo>
                    <a:pt x="658778" y="127641"/>
                  </a:lnTo>
                  <a:lnTo>
                    <a:pt x="710077" y="134465"/>
                  </a:lnTo>
                  <a:lnTo>
                    <a:pt x="711539" y="185918"/>
                  </a:lnTo>
                  <a:lnTo>
                    <a:pt x="760292" y="203200"/>
                  </a:lnTo>
                  <a:lnTo>
                    <a:pt x="750965" y="253830"/>
                  </a:lnTo>
                  <a:lnTo>
                    <a:pt x="795038" y="280816"/>
                  </a:lnTo>
                  <a:lnTo>
                    <a:pt x="775331" y="328411"/>
                  </a:lnTo>
                  <a:lnTo>
                    <a:pt x="812800" y="363920"/>
                  </a:lnTo>
                  <a:lnTo>
                    <a:pt x="783573" y="406400"/>
                  </a:lnTo>
                  <a:lnTo>
                    <a:pt x="812800" y="448880"/>
                  </a:lnTo>
                  <a:lnTo>
                    <a:pt x="775331" y="484389"/>
                  </a:lnTo>
                  <a:lnTo>
                    <a:pt x="795038" y="531984"/>
                  </a:lnTo>
                  <a:lnTo>
                    <a:pt x="750965" y="558970"/>
                  </a:lnTo>
                  <a:lnTo>
                    <a:pt x="760292" y="609600"/>
                  </a:lnTo>
                  <a:lnTo>
                    <a:pt x="711539" y="626882"/>
                  </a:lnTo>
                  <a:lnTo>
                    <a:pt x="710077" y="678335"/>
                  </a:lnTo>
                  <a:lnTo>
                    <a:pt x="658778" y="685159"/>
                  </a:lnTo>
                  <a:lnTo>
                    <a:pt x="646591" y="735184"/>
                  </a:lnTo>
                  <a:lnTo>
                    <a:pt x="594986" y="731252"/>
                  </a:lnTo>
                  <a:lnTo>
                    <a:pt x="572609" y="777665"/>
                  </a:lnTo>
                  <a:lnTo>
                    <a:pt x="522953" y="763148"/>
                  </a:lnTo>
                  <a:lnTo>
                    <a:pt x="491360" y="803919"/>
                  </a:lnTo>
                  <a:lnTo>
                    <a:pt x="445826" y="779452"/>
                  </a:lnTo>
                  <a:lnTo>
                    <a:pt x="406400" y="812800"/>
                  </a:lnTo>
                  <a:lnTo>
                    <a:pt x="366974" y="779452"/>
                  </a:lnTo>
                  <a:lnTo>
                    <a:pt x="321440" y="803919"/>
                  </a:lnTo>
                  <a:lnTo>
                    <a:pt x="289847" y="763148"/>
                  </a:lnTo>
                  <a:lnTo>
                    <a:pt x="240191" y="777665"/>
                  </a:lnTo>
                  <a:lnTo>
                    <a:pt x="217814" y="731252"/>
                  </a:lnTo>
                  <a:lnTo>
                    <a:pt x="166209" y="735184"/>
                  </a:lnTo>
                  <a:lnTo>
                    <a:pt x="154022" y="685159"/>
                  </a:lnTo>
                  <a:lnTo>
                    <a:pt x="102722" y="678335"/>
                  </a:lnTo>
                  <a:lnTo>
                    <a:pt x="101260" y="626882"/>
                  </a:lnTo>
                  <a:lnTo>
                    <a:pt x="52509" y="609600"/>
                  </a:lnTo>
                  <a:lnTo>
                    <a:pt x="61835" y="558970"/>
                  </a:lnTo>
                  <a:lnTo>
                    <a:pt x="17762" y="531984"/>
                  </a:lnTo>
                  <a:lnTo>
                    <a:pt x="37469" y="484389"/>
                  </a:lnTo>
                  <a:lnTo>
                    <a:pt x="0" y="448880"/>
                  </a:lnTo>
                  <a:lnTo>
                    <a:pt x="29227" y="406400"/>
                  </a:lnTo>
                  <a:lnTo>
                    <a:pt x="0" y="363920"/>
                  </a:lnTo>
                  <a:lnTo>
                    <a:pt x="37469" y="328411"/>
                  </a:lnTo>
                  <a:lnTo>
                    <a:pt x="17762" y="280816"/>
                  </a:lnTo>
                  <a:lnTo>
                    <a:pt x="61835" y="253830"/>
                  </a:lnTo>
                  <a:lnTo>
                    <a:pt x="52509" y="203200"/>
                  </a:lnTo>
                  <a:lnTo>
                    <a:pt x="101260" y="185918"/>
                  </a:lnTo>
                  <a:lnTo>
                    <a:pt x="102722" y="134465"/>
                  </a:lnTo>
                  <a:lnTo>
                    <a:pt x="154022" y="127641"/>
                  </a:lnTo>
                  <a:lnTo>
                    <a:pt x="166209" y="77616"/>
                  </a:lnTo>
                  <a:lnTo>
                    <a:pt x="217814" y="81548"/>
                  </a:lnTo>
                  <a:lnTo>
                    <a:pt x="240191" y="35135"/>
                  </a:lnTo>
                  <a:lnTo>
                    <a:pt x="289847" y="49652"/>
                  </a:lnTo>
                  <a:lnTo>
                    <a:pt x="321440" y="8881"/>
                  </a:lnTo>
                  <a:lnTo>
                    <a:pt x="366974" y="33348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8C52FF">
                <a:alpha val="29804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152400" y="104775"/>
              <a:ext cx="508000" cy="5556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60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1845170" y="2661017"/>
            <a:ext cx="2984146" cy="2984146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445826" y="33348"/>
                  </a:lnTo>
                  <a:lnTo>
                    <a:pt x="491360" y="8881"/>
                  </a:lnTo>
                  <a:lnTo>
                    <a:pt x="522953" y="49652"/>
                  </a:lnTo>
                  <a:lnTo>
                    <a:pt x="572609" y="35135"/>
                  </a:lnTo>
                  <a:lnTo>
                    <a:pt x="594986" y="81548"/>
                  </a:lnTo>
                  <a:lnTo>
                    <a:pt x="646591" y="77616"/>
                  </a:lnTo>
                  <a:lnTo>
                    <a:pt x="658778" y="127641"/>
                  </a:lnTo>
                  <a:lnTo>
                    <a:pt x="710077" y="134465"/>
                  </a:lnTo>
                  <a:lnTo>
                    <a:pt x="711539" y="185918"/>
                  </a:lnTo>
                  <a:lnTo>
                    <a:pt x="760292" y="203200"/>
                  </a:lnTo>
                  <a:lnTo>
                    <a:pt x="750965" y="253830"/>
                  </a:lnTo>
                  <a:lnTo>
                    <a:pt x="795038" y="280816"/>
                  </a:lnTo>
                  <a:lnTo>
                    <a:pt x="775331" y="328411"/>
                  </a:lnTo>
                  <a:lnTo>
                    <a:pt x="812800" y="363920"/>
                  </a:lnTo>
                  <a:lnTo>
                    <a:pt x="783573" y="406400"/>
                  </a:lnTo>
                  <a:lnTo>
                    <a:pt x="812800" y="448880"/>
                  </a:lnTo>
                  <a:lnTo>
                    <a:pt x="775331" y="484389"/>
                  </a:lnTo>
                  <a:lnTo>
                    <a:pt x="795038" y="531984"/>
                  </a:lnTo>
                  <a:lnTo>
                    <a:pt x="750965" y="558970"/>
                  </a:lnTo>
                  <a:lnTo>
                    <a:pt x="760292" y="609600"/>
                  </a:lnTo>
                  <a:lnTo>
                    <a:pt x="711539" y="626882"/>
                  </a:lnTo>
                  <a:lnTo>
                    <a:pt x="710077" y="678335"/>
                  </a:lnTo>
                  <a:lnTo>
                    <a:pt x="658778" y="685159"/>
                  </a:lnTo>
                  <a:lnTo>
                    <a:pt x="646591" y="735184"/>
                  </a:lnTo>
                  <a:lnTo>
                    <a:pt x="594986" y="731252"/>
                  </a:lnTo>
                  <a:lnTo>
                    <a:pt x="572609" y="777665"/>
                  </a:lnTo>
                  <a:lnTo>
                    <a:pt x="522953" y="763148"/>
                  </a:lnTo>
                  <a:lnTo>
                    <a:pt x="491360" y="803919"/>
                  </a:lnTo>
                  <a:lnTo>
                    <a:pt x="445826" y="779452"/>
                  </a:lnTo>
                  <a:lnTo>
                    <a:pt x="406400" y="812800"/>
                  </a:lnTo>
                  <a:lnTo>
                    <a:pt x="366974" y="779452"/>
                  </a:lnTo>
                  <a:lnTo>
                    <a:pt x="321440" y="803919"/>
                  </a:lnTo>
                  <a:lnTo>
                    <a:pt x="289847" y="763148"/>
                  </a:lnTo>
                  <a:lnTo>
                    <a:pt x="240191" y="777665"/>
                  </a:lnTo>
                  <a:lnTo>
                    <a:pt x="217814" y="731252"/>
                  </a:lnTo>
                  <a:lnTo>
                    <a:pt x="166209" y="735184"/>
                  </a:lnTo>
                  <a:lnTo>
                    <a:pt x="154022" y="685159"/>
                  </a:lnTo>
                  <a:lnTo>
                    <a:pt x="102722" y="678335"/>
                  </a:lnTo>
                  <a:lnTo>
                    <a:pt x="101260" y="626882"/>
                  </a:lnTo>
                  <a:lnTo>
                    <a:pt x="52509" y="609600"/>
                  </a:lnTo>
                  <a:lnTo>
                    <a:pt x="61835" y="558970"/>
                  </a:lnTo>
                  <a:lnTo>
                    <a:pt x="17762" y="531984"/>
                  </a:lnTo>
                  <a:lnTo>
                    <a:pt x="37469" y="484389"/>
                  </a:lnTo>
                  <a:lnTo>
                    <a:pt x="0" y="448880"/>
                  </a:lnTo>
                  <a:lnTo>
                    <a:pt x="29227" y="406400"/>
                  </a:lnTo>
                  <a:lnTo>
                    <a:pt x="0" y="363920"/>
                  </a:lnTo>
                  <a:lnTo>
                    <a:pt x="37469" y="328411"/>
                  </a:lnTo>
                  <a:lnTo>
                    <a:pt x="17762" y="280816"/>
                  </a:lnTo>
                  <a:lnTo>
                    <a:pt x="61835" y="253830"/>
                  </a:lnTo>
                  <a:lnTo>
                    <a:pt x="52509" y="203200"/>
                  </a:lnTo>
                  <a:lnTo>
                    <a:pt x="101260" y="185918"/>
                  </a:lnTo>
                  <a:lnTo>
                    <a:pt x="102722" y="134465"/>
                  </a:lnTo>
                  <a:lnTo>
                    <a:pt x="154022" y="127641"/>
                  </a:lnTo>
                  <a:lnTo>
                    <a:pt x="166209" y="77616"/>
                  </a:lnTo>
                  <a:lnTo>
                    <a:pt x="217814" y="81548"/>
                  </a:lnTo>
                  <a:lnTo>
                    <a:pt x="240191" y="35135"/>
                  </a:lnTo>
                  <a:lnTo>
                    <a:pt x="289847" y="49652"/>
                  </a:lnTo>
                  <a:lnTo>
                    <a:pt x="321440" y="8881"/>
                  </a:lnTo>
                  <a:lnTo>
                    <a:pt x="366974" y="33348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8C52F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152400" y="104775"/>
              <a:ext cx="508000" cy="5556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60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1845170" y="6113838"/>
            <a:ext cx="2984146" cy="2984146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445826" y="33348"/>
                  </a:lnTo>
                  <a:lnTo>
                    <a:pt x="491360" y="8881"/>
                  </a:lnTo>
                  <a:lnTo>
                    <a:pt x="522953" y="49652"/>
                  </a:lnTo>
                  <a:lnTo>
                    <a:pt x="572609" y="35135"/>
                  </a:lnTo>
                  <a:lnTo>
                    <a:pt x="594986" y="81548"/>
                  </a:lnTo>
                  <a:lnTo>
                    <a:pt x="646591" y="77616"/>
                  </a:lnTo>
                  <a:lnTo>
                    <a:pt x="658778" y="127641"/>
                  </a:lnTo>
                  <a:lnTo>
                    <a:pt x="710077" y="134465"/>
                  </a:lnTo>
                  <a:lnTo>
                    <a:pt x="711539" y="185918"/>
                  </a:lnTo>
                  <a:lnTo>
                    <a:pt x="760292" y="203200"/>
                  </a:lnTo>
                  <a:lnTo>
                    <a:pt x="750965" y="253830"/>
                  </a:lnTo>
                  <a:lnTo>
                    <a:pt x="795038" y="280816"/>
                  </a:lnTo>
                  <a:lnTo>
                    <a:pt x="775331" y="328411"/>
                  </a:lnTo>
                  <a:lnTo>
                    <a:pt x="812800" y="363920"/>
                  </a:lnTo>
                  <a:lnTo>
                    <a:pt x="783573" y="406400"/>
                  </a:lnTo>
                  <a:lnTo>
                    <a:pt x="812800" y="448880"/>
                  </a:lnTo>
                  <a:lnTo>
                    <a:pt x="775331" y="484389"/>
                  </a:lnTo>
                  <a:lnTo>
                    <a:pt x="795038" y="531984"/>
                  </a:lnTo>
                  <a:lnTo>
                    <a:pt x="750965" y="558970"/>
                  </a:lnTo>
                  <a:lnTo>
                    <a:pt x="760292" y="609600"/>
                  </a:lnTo>
                  <a:lnTo>
                    <a:pt x="711539" y="626882"/>
                  </a:lnTo>
                  <a:lnTo>
                    <a:pt x="710077" y="678335"/>
                  </a:lnTo>
                  <a:lnTo>
                    <a:pt x="658778" y="685159"/>
                  </a:lnTo>
                  <a:lnTo>
                    <a:pt x="646591" y="735184"/>
                  </a:lnTo>
                  <a:lnTo>
                    <a:pt x="594986" y="731252"/>
                  </a:lnTo>
                  <a:lnTo>
                    <a:pt x="572609" y="777665"/>
                  </a:lnTo>
                  <a:lnTo>
                    <a:pt x="522953" y="763148"/>
                  </a:lnTo>
                  <a:lnTo>
                    <a:pt x="491360" y="803919"/>
                  </a:lnTo>
                  <a:lnTo>
                    <a:pt x="445826" y="779452"/>
                  </a:lnTo>
                  <a:lnTo>
                    <a:pt x="406400" y="812800"/>
                  </a:lnTo>
                  <a:lnTo>
                    <a:pt x="366974" y="779452"/>
                  </a:lnTo>
                  <a:lnTo>
                    <a:pt x="321440" y="803919"/>
                  </a:lnTo>
                  <a:lnTo>
                    <a:pt x="289847" y="763148"/>
                  </a:lnTo>
                  <a:lnTo>
                    <a:pt x="240191" y="777665"/>
                  </a:lnTo>
                  <a:lnTo>
                    <a:pt x="217814" y="731252"/>
                  </a:lnTo>
                  <a:lnTo>
                    <a:pt x="166209" y="735184"/>
                  </a:lnTo>
                  <a:lnTo>
                    <a:pt x="154022" y="685159"/>
                  </a:lnTo>
                  <a:lnTo>
                    <a:pt x="102722" y="678335"/>
                  </a:lnTo>
                  <a:lnTo>
                    <a:pt x="101260" y="626882"/>
                  </a:lnTo>
                  <a:lnTo>
                    <a:pt x="52509" y="609600"/>
                  </a:lnTo>
                  <a:lnTo>
                    <a:pt x="61835" y="558970"/>
                  </a:lnTo>
                  <a:lnTo>
                    <a:pt x="17762" y="531984"/>
                  </a:lnTo>
                  <a:lnTo>
                    <a:pt x="37469" y="484389"/>
                  </a:lnTo>
                  <a:lnTo>
                    <a:pt x="0" y="448880"/>
                  </a:lnTo>
                  <a:lnTo>
                    <a:pt x="29227" y="406400"/>
                  </a:lnTo>
                  <a:lnTo>
                    <a:pt x="0" y="363920"/>
                  </a:lnTo>
                  <a:lnTo>
                    <a:pt x="37469" y="328411"/>
                  </a:lnTo>
                  <a:lnTo>
                    <a:pt x="17762" y="280816"/>
                  </a:lnTo>
                  <a:lnTo>
                    <a:pt x="61835" y="253830"/>
                  </a:lnTo>
                  <a:lnTo>
                    <a:pt x="52509" y="203200"/>
                  </a:lnTo>
                  <a:lnTo>
                    <a:pt x="101260" y="185918"/>
                  </a:lnTo>
                  <a:lnTo>
                    <a:pt x="102722" y="134465"/>
                  </a:lnTo>
                  <a:lnTo>
                    <a:pt x="154022" y="127641"/>
                  </a:lnTo>
                  <a:lnTo>
                    <a:pt x="166209" y="77616"/>
                  </a:lnTo>
                  <a:lnTo>
                    <a:pt x="217814" y="81548"/>
                  </a:lnTo>
                  <a:lnTo>
                    <a:pt x="240191" y="35135"/>
                  </a:lnTo>
                  <a:lnTo>
                    <a:pt x="289847" y="49652"/>
                  </a:lnTo>
                  <a:lnTo>
                    <a:pt x="321440" y="8881"/>
                  </a:lnTo>
                  <a:lnTo>
                    <a:pt x="366974" y="33348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8C52FF">
                <a:alpha val="29804"/>
              </a:srgbClr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152400" y="104775"/>
              <a:ext cx="508000" cy="5556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60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607379" y="981075"/>
            <a:ext cx="4511201" cy="6101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10"/>
              </a:lnSpc>
            </a:pPr>
            <a:r>
              <a:rPr lang="en-US" sz="3700" spc="185">
                <a:solidFill>
                  <a:srgbClr val="FBF1EF"/>
                </a:solidFill>
                <a:latin typeface="Anonymous Pro Bold"/>
              </a:rPr>
              <a:t>ABSTRACT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992443" y="3457933"/>
            <a:ext cx="2449146" cy="1380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 spc="89">
                <a:solidFill>
                  <a:srgbClr val="FBFDFD"/>
                </a:solidFill>
                <a:latin typeface="Anonymous Pro Bold"/>
              </a:rPr>
              <a:t>DECOUPLED OBJECT MASK GENERATION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224275" y="3425783"/>
            <a:ext cx="2285045" cy="1380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 spc="90">
                <a:solidFill>
                  <a:srgbClr val="FBFDFD"/>
                </a:solidFill>
                <a:latin typeface="Anonymous Pro Bold"/>
              </a:rPr>
              <a:t>MASK KERNEL PREDICTION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3550346" y="6113838"/>
            <a:ext cx="2984146" cy="2984146"/>
            <a:chOff x="0" y="0"/>
            <a:chExt cx="3978862" cy="3978862"/>
          </a:xfrm>
        </p:grpSpPr>
        <p:grpSp>
          <p:nvGrpSpPr>
            <p:cNvPr name="Group 23" id="23"/>
            <p:cNvGrpSpPr/>
            <p:nvPr/>
          </p:nvGrpSpPr>
          <p:grpSpPr>
            <a:xfrm rot="0">
              <a:off x="0" y="0"/>
              <a:ext cx="3978862" cy="3978862"/>
              <a:chOff x="0" y="0"/>
              <a:chExt cx="812800" cy="812800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lnTo>
                      <a:pt x="445826" y="33348"/>
                    </a:lnTo>
                    <a:lnTo>
                      <a:pt x="491360" y="8881"/>
                    </a:lnTo>
                    <a:lnTo>
                      <a:pt x="522953" y="49652"/>
                    </a:lnTo>
                    <a:lnTo>
                      <a:pt x="572609" y="35135"/>
                    </a:lnTo>
                    <a:lnTo>
                      <a:pt x="594986" y="81548"/>
                    </a:lnTo>
                    <a:lnTo>
                      <a:pt x="646591" y="77616"/>
                    </a:lnTo>
                    <a:lnTo>
                      <a:pt x="658778" y="127641"/>
                    </a:lnTo>
                    <a:lnTo>
                      <a:pt x="710077" y="134465"/>
                    </a:lnTo>
                    <a:lnTo>
                      <a:pt x="711539" y="185918"/>
                    </a:lnTo>
                    <a:lnTo>
                      <a:pt x="760292" y="203200"/>
                    </a:lnTo>
                    <a:lnTo>
                      <a:pt x="750965" y="253830"/>
                    </a:lnTo>
                    <a:lnTo>
                      <a:pt x="795038" y="280816"/>
                    </a:lnTo>
                    <a:lnTo>
                      <a:pt x="775331" y="328411"/>
                    </a:lnTo>
                    <a:lnTo>
                      <a:pt x="812800" y="363920"/>
                    </a:lnTo>
                    <a:lnTo>
                      <a:pt x="783573" y="406400"/>
                    </a:lnTo>
                    <a:lnTo>
                      <a:pt x="812800" y="448880"/>
                    </a:lnTo>
                    <a:lnTo>
                      <a:pt x="775331" y="484389"/>
                    </a:lnTo>
                    <a:lnTo>
                      <a:pt x="795038" y="531984"/>
                    </a:lnTo>
                    <a:lnTo>
                      <a:pt x="750965" y="558970"/>
                    </a:lnTo>
                    <a:lnTo>
                      <a:pt x="760292" y="609600"/>
                    </a:lnTo>
                    <a:lnTo>
                      <a:pt x="711539" y="626882"/>
                    </a:lnTo>
                    <a:lnTo>
                      <a:pt x="710077" y="678335"/>
                    </a:lnTo>
                    <a:lnTo>
                      <a:pt x="658778" y="685159"/>
                    </a:lnTo>
                    <a:lnTo>
                      <a:pt x="646591" y="735184"/>
                    </a:lnTo>
                    <a:lnTo>
                      <a:pt x="594986" y="731252"/>
                    </a:lnTo>
                    <a:lnTo>
                      <a:pt x="572609" y="777665"/>
                    </a:lnTo>
                    <a:lnTo>
                      <a:pt x="522953" y="763148"/>
                    </a:lnTo>
                    <a:lnTo>
                      <a:pt x="491360" y="803919"/>
                    </a:lnTo>
                    <a:lnTo>
                      <a:pt x="445826" y="779452"/>
                    </a:lnTo>
                    <a:lnTo>
                      <a:pt x="406400" y="812800"/>
                    </a:lnTo>
                    <a:lnTo>
                      <a:pt x="366974" y="779452"/>
                    </a:lnTo>
                    <a:lnTo>
                      <a:pt x="321440" y="803919"/>
                    </a:lnTo>
                    <a:lnTo>
                      <a:pt x="289847" y="763148"/>
                    </a:lnTo>
                    <a:lnTo>
                      <a:pt x="240191" y="777665"/>
                    </a:lnTo>
                    <a:lnTo>
                      <a:pt x="217814" y="731252"/>
                    </a:lnTo>
                    <a:lnTo>
                      <a:pt x="166209" y="735184"/>
                    </a:lnTo>
                    <a:lnTo>
                      <a:pt x="154022" y="685159"/>
                    </a:lnTo>
                    <a:lnTo>
                      <a:pt x="102722" y="678335"/>
                    </a:lnTo>
                    <a:lnTo>
                      <a:pt x="101260" y="626882"/>
                    </a:lnTo>
                    <a:lnTo>
                      <a:pt x="52509" y="609600"/>
                    </a:lnTo>
                    <a:lnTo>
                      <a:pt x="61835" y="558970"/>
                    </a:lnTo>
                    <a:lnTo>
                      <a:pt x="17762" y="531984"/>
                    </a:lnTo>
                    <a:lnTo>
                      <a:pt x="37469" y="484389"/>
                    </a:lnTo>
                    <a:lnTo>
                      <a:pt x="0" y="448880"/>
                    </a:lnTo>
                    <a:lnTo>
                      <a:pt x="29227" y="406400"/>
                    </a:lnTo>
                    <a:lnTo>
                      <a:pt x="0" y="363920"/>
                    </a:lnTo>
                    <a:lnTo>
                      <a:pt x="37469" y="328411"/>
                    </a:lnTo>
                    <a:lnTo>
                      <a:pt x="17762" y="280816"/>
                    </a:lnTo>
                    <a:lnTo>
                      <a:pt x="61835" y="253830"/>
                    </a:lnTo>
                    <a:lnTo>
                      <a:pt x="52509" y="203200"/>
                    </a:lnTo>
                    <a:lnTo>
                      <a:pt x="101260" y="185918"/>
                    </a:lnTo>
                    <a:lnTo>
                      <a:pt x="102722" y="134465"/>
                    </a:lnTo>
                    <a:lnTo>
                      <a:pt x="154022" y="127641"/>
                    </a:lnTo>
                    <a:lnTo>
                      <a:pt x="166209" y="77616"/>
                    </a:lnTo>
                    <a:lnTo>
                      <a:pt x="217814" y="81548"/>
                    </a:lnTo>
                    <a:lnTo>
                      <a:pt x="240191" y="35135"/>
                    </a:lnTo>
                    <a:lnTo>
                      <a:pt x="289847" y="49652"/>
                    </a:lnTo>
                    <a:lnTo>
                      <a:pt x="321440" y="8881"/>
                    </a:lnTo>
                    <a:lnTo>
                      <a:pt x="366974" y="33348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8C52FF"/>
              </a:solidFill>
            </p:spPr>
          </p:sp>
          <p:sp>
            <p:nvSpPr>
              <p:cNvPr name="TextBox 25" id="25"/>
              <p:cNvSpPr txBox="true"/>
              <p:nvPr/>
            </p:nvSpPr>
            <p:spPr>
              <a:xfrm>
                <a:off x="152400" y="104775"/>
                <a:ext cx="508000" cy="5556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60"/>
                  </a:lnSpc>
                </a:pPr>
              </a:p>
            </p:txBody>
          </p:sp>
        </p:grpSp>
        <p:sp>
          <p:nvSpPr>
            <p:cNvPr name="TextBox 26" id="26"/>
            <p:cNvSpPr txBox="true"/>
            <p:nvPr/>
          </p:nvSpPr>
          <p:spPr>
            <a:xfrm rot="0">
              <a:off x="416845" y="910503"/>
              <a:ext cx="3194478" cy="18378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3000" spc="89">
                  <a:solidFill>
                    <a:srgbClr val="FBFDFD"/>
                  </a:solidFill>
                  <a:latin typeface="Anonymous Pro Bold"/>
                </a:rPr>
                <a:t>MASK FEATURE LEARNING</a:t>
              </a: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3550346" y="3434103"/>
            <a:ext cx="2886833" cy="23987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47"/>
              </a:lnSpc>
            </a:pPr>
            <a:r>
              <a:rPr lang="en-US" sz="2789" spc="83">
                <a:solidFill>
                  <a:srgbClr val="FBFDFD"/>
                </a:solidFill>
                <a:latin typeface="Anonymous Pro Bold"/>
              </a:rPr>
              <a:t> NO ANCHOR BOX </a:t>
            </a:r>
          </a:p>
          <a:p>
            <a:pPr algn="ctr">
              <a:lnSpc>
                <a:spcPts val="1101"/>
              </a:lnSpc>
            </a:pPr>
          </a:p>
          <a:p>
            <a:pPr algn="ctr">
              <a:lnSpc>
                <a:spcPts val="3347"/>
              </a:lnSpc>
            </a:pPr>
            <a:r>
              <a:rPr lang="en-US" sz="2789" spc="83">
                <a:solidFill>
                  <a:srgbClr val="FBFDFD"/>
                </a:solidFill>
                <a:latin typeface="Anonymous Pro Bold"/>
              </a:rPr>
              <a:t>no NORM</a:t>
            </a:r>
          </a:p>
          <a:p>
            <a:pPr algn="ctr">
              <a:lnSpc>
                <a:spcPts val="1351"/>
              </a:lnSpc>
            </a:pPr>
          </a:p>
          <a:p>
            <a:pPr algn="ctr">
              <a:lnSpc>
                <a:spcPts val="3347"/>
              </a:lnSpc>
            </a:pPr>
            <a:r>
              <a:rPr lang="en-US" sz="2789" spc="83">
                <a:solidFill>
                  <a:srgbClr val="FBFDFD"/>
                </a:solidFill>
                <a:latin typeface="Anonymous Pro"/>
              </a:rPr>
              <a:t>NO </a:t>
            </a:r>
            <a:r>
              <a:rPr lang="en-US" sz="2789" spc="83">
                <a:solidFill>
                  <a:srgbClr val="FBFDFD"/>
                </a:solidFill>
                <a:latin typeface="Anonymous Pro Bold"/>
              </a:rPr>
              <a:t>bounding box  </a:t>
            </a:r>
          </a:p>
          <a:p>
            <a:pPr algn="ctr">
              <a:lnSpc>
                <a:spcPts val="3347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103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24429" y="1309964"/>
            <a:ext cx="1565901" cy="1182255"/>
          </a:xfrm>
          <a:custGeom>
            <a:avLst/>
            <a:gdLst/>
            <a:ahLst/>
            <a:cxnLst/>
            <a:rect r="r" b="b" t="t" l="l"/>
            <a:pathLst>
              <a:path h="1182255" w="1565901">
                <a:moveTo>
                  <a:pt x="0" y="0"/>
                </a:moveTo>
                <a:lnTo>
                  <a:pt x="1565901" y="0"/>
                </a:lnTo>
                <a:lnTo>
                  <a:pt x="1565901" y="1182256"/>
                </a:lnTo>
                <a:lnTo>
                  <a:pt x="0" y="11822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249439" y="247092"/>
            <a:ext cx="10532288" cy="10532288"/>
          </a:xfrm>
          <a:custGeom>
            <a:avLst/>
            <a:gdLst/>
            <a:ahLst/>
            <a:cxnLst/>
            <a:rect r="r" b="b" t="t" l="l"/>
            <a:pathLst>
              <a:path h="10532288" w="10532288">
                <a:moveTo>
                  <a:pt x="0" y="0"/>
                </a:moveTo>
                <a:lnTo>
                  <a:pt x="10532288" y="0"/>
                </a:lnTo>
                <a:lnTo>
                  <a:pt x="10532288" y="10532288"/>
                </a:lnTo>
                <a:lnTo>
                  <a:pt x="0" y="105322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2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3550346" y="2661017"/>
            <a:ext cx="2984146" cy="2984146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445826" y="33348"/>
                  </a:lnTo>
                  <a:lnTo>
                    <a:pt x="491360" y="8881"/>
                  </a:lnTo>
                  <a:lnTo>
                    <a:pt x="522953" y="49652"/>
                  </a:lnTo>
                  <a:lnTo>
                    <a:pt x="572609" y="35135"/>
                  </a:lnTo>
                  <a:lnTo>
                    <a:pt x="594986" y="81548"/>
                  </a:lnTo>
                  <a:lnTo>
                    <a:pt x="646591" y="77616"/>
                  </a:lnTo>
                  <a:lnTo>
                    <a:pt x="658778" y="127641"/>
                  </a:lnTo>
                  <a:lnTo>
                    <a:pt x="710077" y="134465"/>
                  </a:lnTo>
                  <a:lnTo>
                    <a:pt x="711539" y="185918"/>
                  </a:lnTo>
                  <a:lnTo>
                    <a:pt x="760292" y="203200"/>
                  </a:lnTo>
                  <a:lnTo>
                    <a:pt x="750965" y="253830"/>
                  </a:lnTo>
                  <a:lnTo>
                    <a:pt x="795038" y="280816"/>
                  </a:lnTo>
                  <a:lnTo>
                    <a:pt x="775331" y="328411"/>
                  </a:lnTo>
                  <a:lnTo>
                    <a:pt x="812800" y="363920"/>
                  </a:lnTo>
                  <a:lnTo>
                    <a:pt x="783573" y="406400"/>
                  </a:lnTo>
                  <a:lnTo>
                    <a:pt x="812800" y="448880"/>
                  </a:lnTo>
                  <a:lnTo>
                    <a:pt x="775331" y="484389"/>
                  </a:lnTo>
                  <a:lnTo>
                    <a:pt x="795038" y="531984"/>
                  </a:lnTo>
                  <a:lnTo>
                    <a:pt x="750965" y="558970"/>
                  </a:lnTo>
                  <a:lnTo>
                    <a:pt x="760292" y="609600"/>
                  </a:lnTo>
                  <a:lnTo>
                    <a:pt x="711539" y="626882"/>
                  </a:lnTo>
                  <a:lnTo>
                    <a:pt x="710077" y="678335"/>
                  </a:lnTo>
                  <a:lnTo>
                    <a:pt x="658778" y="685159"/>
                  </a:lnTo>
                  <a:lnTo>
                    <a:pt x="646591" y="735184"/>
                  </a:lnTo>
                  <a:lnTo>
                    <a:pt x="594986" y="731252"/>
                  </a:lnTo>
                  <a:lnTo>
                    <a:pt x="572609" y="777665"/>
                  </a:lnTo>
                  <a:lnTo>
                    <a:pt x="522953" y="763148"/>
                  </a:lnTo>
                  <a:lnTo>
                    <a:pt x="491360" y="803919"/>
                  </a:lnTo>
                  <a:lnTo>
                    <a:pt x="445826" y="779452"/>
                  </a:lnTo>
                  <a:lnTo>
                    <a:pt x="406400" y="812800"/>
                  </a:lnTo>
                  <a:lnTo>
                    <a:pt x="366974" y="779452"/>
                  </a:lnTo>
                  <a:lnTo>
                    <a:pt x="321440" y="803919"/>
                  </a:lnTo>
                  <a:lnTo>
                    <a:pt x="289847" y="763148"/>
                  </a:lnTo>
                  <a:lnTo>
                    <a:pt x="240191" y="777665"/>
                  </a:lnTo>
                  <a:lnTo>
                    <a:pt x="217814" y="731252"/>
                  </a:lnTo>
                  <a:lnTo>
                    <a:pt x="166209" y="735184"/>
                  </a:lnTo>
                  <a:lnTo>
                    <a:pt x="154022" y="685159"/>
                  </a:lnTo>
                  <a:lnTo>
                    <a:pt x="102722" y="678335"/>
                  </a:lnTo>
                  <a:lnTo>
                    <a:pt x="101260" y="626882"/>
                  </a:lnTo>
                  <a:lnTo>
                    <a:pt x="52509" y="609600"/>
                  </a:lnTo>
                  <a:lnTo>
                    <a:pt x="61835" y="558970"/>
                  </a:lnTo>
                  <a:lnTo>
                    <a:pt x="17762" y="531984"/>
                  </a:lnTo>
                  <a:lnTo>
                    <a:pt x="37469" y="484389"/>
                  </a:lnTo>
                  <a:lnTo>
                    <a:pt x="0" y="448880"/>
                  </a:lnTo>
                  <a:lnTo>
                    <a:pt x="29227" y="406400"/>
                  </a:lnTo>
                  <a:lnTo>
                    <a:pt x="0" y="363920"/>
                  </a:lnTo>
                  <a:lnTo>
                    <a:pt x="37469" y="328411"/>
                  </a:lnTo>
                  <a:lnTo>
                    <a:pt x="17762" y="280816"/>
                  </a:lnTo>
                  <a:lnTo>
                    <a:pt x="61835" y="253830"/>
                  </a:lnTo>
                  <a:lnTo>
                    <a:pt x="52509" y="203200"/>
                  </a:lnTo>
                  <a:lnTo>
                    <a:pt x="101260" y="185918"/>
                  </a:lnTo>
                  <a:lnTo>
                    <a:pt x="102722" y="134465"/>
                  </a:lnTo>
                  <a:lnTo>
                    <a:pt x="154022" y="127641"/>
                  </a:lnTo>
                  <a:lnTo>
                    <a:pt x="166209" y="77616"/>
                  </a:lnTo>
                  <a:lnTo>
                    <a:pt x="217814" y="81548"/>
                  </a:lnTo>
                  <a:lnTo>
                    <a:pt x="240191" y="35135"/>
                  </a:lnTo>
                  <a:lnTo>
                    <a:pt x="289847" y="49652"/>
                  </a:lnTo>
                  <a:lnTo>
                    <a:pt x="321440" y="8881"/>
                  </a:lnTo>
                  <a:lnTo>
                    <a:pt x="366974" y="33348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8C52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152400" y="104775"/>
              <a:ext cx="508000" cy="5556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60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3550346" y="6113838"/>
            <a:ext cx="2984146" cy="2984146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445826" y="33348"/>
                  </a:lnTo>
                  <a:lnTo>
                    <a:pt x="491360" y="8881"/>
                  </a:lnTo>
                  <a:lnTo>
                    <a:pt x="522953" y="49652"/>
                  </a:lnTo>
                  <a:lnTo>
                    <a:pt x="572609" y="35135"/>
                  </a:lnTo>
                  <a:lnTo>
                    <a:pt x="594986" y="81548"/>
                  </a:lnTo>
                  <a:lnTo>
                    <a:pt x="646591" y="77616"/>
                  </a:lnTo>
                  <a:lnTo>
                    <a:pt x="658778" y="127641"/>
                  </a:lnTo>
                  <a:lnTo>
                    <a:pt x="710077" y="134465"/>
                  </a:lnTo>
                  <a:lnTo>
                    <a:pt x="711539" y="185918"/>
                  </a:lnTo>
                  <a:lnTo>
                    <a:pt x="760292" y="203200"/>
                  </a:lnTo>
                  <a:lnTo>
                    <a:pt x="750965" y="253830"/>
                  </a:lnTo>
                  <a:lnTo>
                    <a:pt x="795038" y="280816"/>
                  </a:lnTo>
                  <a:lnTo>
                    <a:pt x="775331" y="328411"/>
                  </a:lnTo>
                  <a:lnTo>
                    <a:pt x="812800" y="363920"/>
                  </a:lnTo>
                  <a:lnTo>
                    <a:pt x="783573" y="406400"/>
                  </a:lnTo>
                  <a:lnTo>
                    <a:pt x="812800" y="448880"/>
                  </a:lnTo>
                  <a:lnTo>
                    <a:pt x="775331" y="484389"/>
                  </a:lnTo>
                  <a:lnTo>
                    <a:pt x="795038" y="531984"/>
                  </a:lnTo>
                  <a:lnTo>
                    <a:pt x="750965" y="558970"/>
                  </a:lnTo>
                  <a:lnTo>
                    <a:pt x="760292" y="609600"/>
                  </a:lnTo>
                  <a:lnTo>
                    <a:pt x="711539" y="626882"/>
                  </a:lnTo>
                  <a:lnTo>
                    <a:pt x="710077" y="678335"/>
                  </a:lnTo>
                  <a:lnTo>
                    <a:pt x="658778" y="685159"/>
                  </a:lnTo>
                  <a:lnTo>
                    <a:pt x="646591" y="735184"/>
                  </a:lnTo>
                  <a:lnTo>
                    <a:pt x="594986" y="731252"/>
                  </a:lnTo>
                  <a:lnTo>
                    <a:pt x="572609" y="777665"/>
                  </a:lnTo>
                  <a:lnTo>
                    <a:pt x="522953" y="763148"/>
                  </a:lnTo>
                  <a:lnTo>
                    <a:pt x="491360" y="803919"/>
                  </a:lnTo>
                  <a:lnTo>
                    <a:pt x="445826" y="779452"/>
                  </a:lnTo>
                  <a:lnTo>
                    <a:pt x="406400" y="812800"/>
                  </a:lnTo>
                  <a:lnTo>
                    <a:pt x="366974" y="779452"/>
                  </a:lnTo>
                  <a:lnTo>
                    <a:pt x="321440" y="803919"/>
                  </a:lnTo>
                  <a:lnTo>
                    <a:pt x="289847" y="763148"/>
                  </a:lnTo>
                  <a:lnTo>
                    <a:pt x="240191" y="777665"/>
                  </a:lnTo>
                  <a:lnTo>
                    <a:pt x="217814" y="731252"/>
                  </a:lnTo>
                  <a:lnTo>
                    <a:pt x="166209" y="735184"/>
                  </a:lnTo>
                  <a:lnTo>
                    <a:pt x="154022" y="685159"/>
                  </a:lnTo>
                  <a:lnTo>
                    <a:pt x="102722" y="678335"/>
                  </a:lnTo>
                  <a:lnTo>
                    <a:pt x="101260" y="626882"/>
                  </a:lnTo>
                  <a:lnTo>
                    <a:pt x="52509" y="609600"/>
                  </a:lnTo>
                  <a:lnTo>
                    <a:pt x="61835" y="558970"/>
                  </a:lnTo>
                  <a:lnTo>
                    <a:pt x="17762" y="531984"/>
                  </a:lnTo>
                  <a:lnTo>
                    <a:pt x="37469" y="484389"/>
                  </a:lnTo>
                  <a:lnTo>
                    <a:pt x="0" y="448880"/>
                  </a:lnTo>
                  <a:lnTo>
                    <a:pt x="29227" y="406400"/>
                  </a:lnTo>
                  <a:lnTo>
                    <a:pt x="0" y="363920"/>
                  </a:lnTo>
                  <a:lnTo>
                    <a:pt x="37469" y="328411"/>
                  </a:lnTo>
                  <a:lnTo>
                    <a:pt x="17762" y="280816"/>
                  </a:lnTo>
                  <a:lnTo>
                    <a:pt x="61835" y="253830"/>
                  </a:lnTo>
                  <a:lnTo>
                    <a:pt x="52509" y="203200"/>
                  </a:lnTo>
                  <a:lnTo>
                    <a:pt x="101260" y="185918"/>
                  </a:lnTo>
                  <a:lnTo>
                    <a:pt x="102722" y="134465"/>
                  </a:lnTo>
                  <a:lnTo>
                    <a:pt x="154022" y="127641"/>
                  </a:lnTo>
                  <a:lnTo>
                    <a:pt x="166209" y="77616"/>
                  </a:lnTo>
                  <a:lnTo>
                    <a:pt x="217814" y="81548"/>
                  </a:lnTo>
                  <a:lnTo>
                    <a:pt x="240191" y="35135"/>
                  </a:lnTo>
                  <a:lnTo>
                    <a:pt x="289847" y="49652"/>
                  </a:lnTo>
                  <a:lnTo>
                    <a:pt x="321440" y="8881"/>
                  </a:lnTo>
                  <a:lnTo>
                    <a:pt x="366974" y="33348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8C52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152400" y="104775"/>
              <a:ext cx="508000" cy="5556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6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7706603" y="2661017"/>
            <a:ext cx="2984146" cy="2984146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445826" y="33348"/>
                  </a:lnTo>
                  <a:lnTo>
                    <a:pt x="491360" y="8881"/>
                  </a:lnTo>
                  <a:lnTo>
                    <a:pt x="522953" y="49652"/>
                  </a:lnTo>
                  <a:lnTo>
                    <a:pt x="572609" y="35135"/>
                  </a:lnTo>
                  <a:lnTo>
                    <a:pt x="594986" y="81548"/>
                  </a:lnTo>
                  <a:lnTo>
                    <a:pt x="646591" y="77616"/>
                  </a:lnTo>
                  <a:lnTo>
                    <a:pt x="658778" y="127641"/>
                  </a:lnTo>
                  <a:lnTo>
                    <a:pt x="710077" y="134465"/>
                  </a:lnTo>
                  <a:lnTo>
                    <a:pt x="711539" y="185918"/>
                  </a:lnTo>
                  <a:lnTo>
                    <a:pt x="760292" y="203200"/>
                  </a:lnTo>
                  <a:lnTo>
                    <a:pt x="750965" y="253830"/>
                  </a:lnTo>
                  <a:lnTo>
                    <a:pt x="795038" y="280816"/>
                  </a:lnTo>
                  <a:lnTo>
                    <a:pt x="775331" y="328411"/>
                  </a:lnTo>
                  <a:lnTo>
                    <a:pt x="812800" y="363920"/>
                  </a:lnTo>
                  <a:lnTo>
                    <a:pt x="783573" y="406400"/>
                  </a:lnTo>
                  <a:lnTo>
                    <a:pt x="812800" y="448880"/>
                  </a:lnTo>
                  <a:lnTo>
                    <a:pt x="775331" y="484389"/>
                  </a:lnTo>
                  <a:lnTo>
                    <a:pt x="795038" y="531984"/>
                  </a:lnTo>
                  <a:lnTo>
                    <a:pt x="750965" y="558970"/>
                  </a:lnTo>
                  <a:lnTo>
                    <a:pt x="760292" y="609600"/>
                  </a:lnTo>
                  <a:lnTo>
                    <a:pt x="711539" y="626882"/>
                  </a:lnTo>
                  <a:lnTo>
                    <a:pt x="710077" y="678335"/>
                  </a:lnTo>
                  <a:lnTo>
                    <a:pt x="658778" y="685159"/>
                  </a:lnTo>
                  <a:lnTo>
                    <a:pt x="646591" y="735184"/>
                  </a:lnTo>
                  <a:lnTo>
                    <a:pt x="594986" y="731252"/>
                  </a:lnTo>
                  <a:lnTo>
                    <a:pt x="572609" y="777665"/>
                  </a:lnTo>
                  <a:lnTo>
                    <a:pt x="522953" y="763148"/>
                  </a:lnTo>
                  <a:lnTo>
                    <a:pt x="491360" y="803919"/>
                  </a:lnTo>
                  <a:lnTo>
                    <a:pt x="445826" y="779452"/>
                  </a:lnTo>
                  <a:lnTo>
                    <a:pt x="406400" y="812800"/>
                  </a:lnTo>
                  <a:lnTo>
                    <a:pt x="366974" y="779452"/>
                  </a:lnTo>
                  <a:lnTo>
                    <a:pt x="321440" y="803919"/>
                  </a:lnTo>
                  <a:lnTo>
                    <a:pt x="289847" y="763148"/>
                  </a:lnTo>
                  <a:lnTo>
                    <a:pt x="240191" y="777665"/>
                  </a:lnTo>
                  <a:lnTo>
                    <a:pt x="217814" y="731252"/>
                  </a:lnTo>
                  <a:lnTo>
                    <a:pt x="166209" y="735184"/>
                  </a:lnTo>
                  <a:lnTo>
                    <a:pt x="154022" y="685159"/>
                  </a:lnTo>
                  <a:lnTo>
                    <a:pt x="102722" y="678335"/>
                  </a:lnTo>
                  <a:lnTo>
                    <a:pt x="101260" y="626882"/>
                  </a:lnTo>
                  <a:lnTo>
                    <a:pt x="52509" y="609600"/>
                  </a:lnTo>
                  <a:lnTo>
                    <a:pt x="61835" y="558970"/>
                  </a:lnTo>
                  <a:lnTo>
                    <a:pt x="17762" y="531984"/>
                  </a:lnTo>
                  <a:lnTo>
                    <a:pt x="37469" y="484389"/>
                  </a:lnTo>
                  <a:lnTo>
                    <a:pt x="0" y="448880"/>
                  </a:lnTo>
                  <a:lnTo>
                    <a:pt x="29227" y="406400"/>
                  </a:lnTo>
                  <a:lnTo>
                    <a:pt x="0" y="363920"/>
                  </a:lnTo>
                  <a:lnTo>
                    <a:pt x="37469" y="328411"/>
                  </a:lnTo>
                  <a:lnTo>
                    <a:pt x="17762" y="280816"/>
                  </a:lnTo>
                  <a:lnTo>
                    <a:pt x="61835" y="253830"/>
                  </a:lnTo>
                  <a:lnTo>
                    <a:pt x="52509" y="203200"/>
                  </a:lnTo>
                  <a:lnTo>
                    <a:pt x="101260" y="185918"/>
                  </a:lnTo>
                  <a:lnTo>
                    <a:pt x="102722" y="134465"/>
                  </a:lnTo>
                  <a:lnTo>
                    <a:pt x="154022" y="127641"/>
                  </a:lnTo>
                  <a:lnTo>
                    <a:pt x="166209" y="77616"/>
                  </a:lnTo>
                  <a:lnTo>
                    <a:pt x="217814" y="81548"/>
                  </a:lnTo>
                  <a:lnTo>
                    <a:pt x="240191" y="35135"/>
                  </a:lnTo>
                  <a:lnTo>
                    <a:pt x="289847" y="49652"/>
                  </a:lnTo>
                  <a:lnTo>
                    <a:pt x="321440" y="8881"/>
                  </a:lnTo>
                  <a:lnTo>
                    <a:pt x="366974" y="33348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8C52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152400" y="104775"/>
              <a:ext cx="508000" cy="5556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60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1845170" y="2661017"/>
            <a:ext cx="2984146" cy="2984146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445826" y="33348"/>
                  </a:lnTo>
                  <a:lnTo>
                    <a:pt x="491360" y="8881"/>
                  </a:lnTo>
                  <a:lnTo>
                    <a:pt x="522953" y="49652"/>
                  </a:lnTo>
                  <a:lnTo>
                    <a:pt x="572609" y="35135"/>
                  </a:lnTo>
                  <a:lnTo>
                    <a:pt x="594986" y="81548"/>
                  </a:lnTo>
                  <a:lnTo>
                    <a:pt x="646591" y="77616"/>
                  </a:lnTo>
                  <a:lnTo>
                    <a:pt x="658778" y="127641"/>
                  </a:lnTo>
                  <a:lnTo>
                    <a:pt x="710077" y="134465"/>
                  </a:lnTo>
                  <a:lnTo>
                    <a:pt x="711539" y="185918"/>
                  </a:lnTo>
                  <a:lnTo>
                    <a:pt x="760292" y="203200"/>
                  </a:lnTo>
                  <a:lnTo>
                    <a:pt x="750965" y="253830"/>
                  </a:lnTo>
                  <a:lnTo>
                    <a:pt x="795038" y="280816"/>
                  </a:lnTo>
                  <a:lnTo>
                    <a:pt x="775331" y="328411"/>
                  </a:lnTo>
                  <a:lnTo>
                    <a:pt x="812800" y="363920"/>
                  </a:lnTo>
                  <a:lnTo>
                    <a:pt x="783573" y="406400"/>
                  </a:lnTo>
                  <a:lnTo>
                    <a:pt x="812800" y="448880"/>
                  </a:lnTo>
                  <a:lnTo>
                    <a:pt x="775331" y="484389"/>
                  </a:lnTo>
                  <a:lnTo>
                    <a:pt x="795038" y="531984"/>
                  </a:lnTo>
                  <a:lnTo>
                    <a:pt x="750965" y="558970"/>
                  </a:lnTo>
                  <a:lnTo>
                    <a:pt x="760292" y="609600"/>
                  </a:lnTo>
                  <a:lnTo>
                    <a:pt x="711539" y="626882"/>
                  </a:lnTo>
                  <a:lnTo>
                    <a:pt x="710077" y="678335"/>
                  </a:lnTo>
                  <a:lnTo>
                    <a:pt x="658778" y="685159"/>
                  </a:lnTo>
                  <a:lnTo>
                    <a:pt x="646591" y="735184"/>
                  </a:lnTo>
                  <a:lnTo>
                    <a:pt x="594986" y="731252"/>
                  </a:lnTo>
                  <a:lnTo>
                    <a:pt x="572609" y="777665"/>
                  </a:lnTo>
                  <a:lnTo>
                    <a:pt x="522953" y="763148"/>
                  </a:lnTo>
                  <a:lnTo>
                    <a:pt x="491360" y="803919"/>
                  </a:lnTo>
                  <a:lnTo>
                    <a:pt x="445826" y="779452"/>
                  </a:lnTo>
                  <a:lnTo>
                    <a:pt x="406400" y="812800"/>
                  </a:lnTo>
                  <a:lnTo>
                    <a:pt x="366974" y="779452"/>
                  </a:lnTo>
                  <a:lnTo>
                    <a:pt x="321440" y="803919"/>
                  </a:lnTo>
                  <a:lnTo>
                    <a:pt x="289847" y="763148"/>
                  </a:lnTo>
                  <a:lnTo>
                    <a:pt x="240191" y="777665"/>
                  </a:lnTo>
                  <a:lnTo>
                    <a:pt x="217814" y="731252"/>
                  </a:lnTo>
                  <a:lnTo>
                    <a:pt x="166209" y="735184"/>
                  </a:lnTo>
                  <a:lnTo>
                    <a:pt x="154022" y="685159"/>
                  </a:lnTo>
                  <a:lnTo>
                    <a:pt x="102722" y="678335"/>
                  </a:lnTo>
                  <a:lnTo>
                    <a:pt x="101260" y="626882"/>
                  </a:lnTo>
                  <a:lnTo>
                    <a:pt x="52509" y="609600"/>
                  </a:lnTo>
                  <a:lnTo>
                    <a:pt x="61835" y="558970"/>
                  </a:lnTo>
                  <a:lnTo>
                    <a:pt x="17762" y="531984"/>
                  </a:lnTo>
                  <a:lnTo>
                    <a:pt x="37469" y="484389"/>
                  </a:lnTo>
                  <a:lnTo>
                    <a:pt x="0" y="448880"/>
                  </a:lnTo>
                  <a:lnTo>
                    <a:pt x="29227" y="406400"/>
                  </a:lnTo>
                  <a:lnTo>
                    <a:pt x="0" y="363920"/>
                  </a:lnTo>
                  <a:lnTo>
                    <a:pt x="37469" y="328411"/>
                  </a:lnTo>
                  <a:lnTo>
                    <a:pt x="17762" y="280816"/>
                  </a:lnTo>
                  <a:lnTo>
                    <a:pt x="61835" y="253830"/>
                  </a:lnTo>
                  <a:lnTo>
                    <a:pt x="52509" y="203200"/>
                  </a:lnTo>
                  <a:lnTo>
                    <a:pt x="101260" y="185918"/>
                  </a:lnTo>
                  <a:lnTo>
                    <a:pt x="102722" y="134465"/>
                  </a:lnTo>
                  <a:lnTo>
                    <a:pt x="154022" y="127641"/>
                  </a:lnTo>
                  <a:lnTo>
                    <a:pt x="166209" y="77616"/>
                  </a:lnTo>
                  <a:lnTo>
                    <a:pt x="217814" y="81548"/>
                  </a:lnTo>
                  <a:lnTo>
                    <a:pt x="240191" y="35135"/>
                  </a:lnTo>
                  <a:lnTo>
                    <a:pt x="289847" y="49652"/>
                  </a:lnTo>
                  <a:lnTo>
                    <a:pt x="321440" y="8881"/>
                  </a:lnTo>
                  <a:lnTo>
                    <a:pt x="366974" y="33348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8C52F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152400" y="104775"/>
              <a:ext cx="508000" cy="5556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60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1845170" y="6113838"/>
            <a:ext cx="2984146" cy="2984146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445826" y="33348"/>
                  </a:lnTo>
                  <a:lnTo>
                    <a:pt x="491360" y="8881"/>
                  </a:lnTo>
                  <a:lnTo>
                    <a:pt x="522953" y="49652"/>
                  </a:lnTo>
                  <a:lnTo>
                    <a:pt x="572609" y="35135"/>
                  </a:lnTo>
                  <a:lnTo>
                    <a:pt x="594986" y="81548"/>
                  </a:lnTo>
                  <a:lnTo>
                    <a:pt x="646591" y="77616"/>
                  </a:lnTo>
                  <a:lnTo>
                    <a:pt x="658778" y="127641"/>
                  </a:lnTo>
                  <a:lnTo>
                    <a:pt x="710077" y="134465"/>
                  </a:lnTo>
                  <a:lnTo>
                    <a:pt x="711539" y="185918"/>
                  </a:lnTo>
                  <a:lnTo>
                    <a:pt x="760292" y="203200"/>
                  </a:lnTo>
                  <a:lnTo>
                    <a:pt x="750965" y="253830"/>
                  </a:lnTo>
                  <a:lnTo>
                    <a:pt x="795038" y="280816"/>
                  </a:lnTo>
                  <a:lnTo>
                    <a:pt x="775331" y="328411"/>
                  </a:lnTo>
                  <a:lnTo>
                    <a:pt x="812800" y="363920"/>
                  </a:lnTo>
                  <a:lnTo>
                    <a:pt x="783573" y="406400"/>
                  </a:lnTo>
                  <a:lnTo>
                    <a:pt x="812800" y="448880"/>
                  </a:lnTo>
                  <a:lnTo>
                    <a:pt x="775331" y="484389"/>
                  </a:lnTo>
                  <a:lnTo>
                    <a:pt x="795038" y="531984"/>
                  </a:lnTo>
                  <a:lnTo>
                    <a:pt x="750965" y="558970"/>
                  </a:lnTo>
                  <a:lnTo>
                    <a:pt x="760292" y="609600"/>
                  </a:lnTo>
                  <a:lnTo>
                    <a:pt x="711539" y="626882"/>
                  </a:lnTo>
                  <a:lnTo>
                    <a:pt x="710077" y="678335"/>
                  </a:lnTo>
                  <a:lnTo>
                    <a:pt x="658778" y="685159"/>
                  </a:lnTo>
                  <a:lnTo>
                    <a:pt x="646591" y="735184"/>
                  </a:lnTo>
                  <a:lnTo>
                    <a:pt x="594986" y="731252"/>
                  </a:lnTo>
                  <a:lnTo>
                    <a:pt x="572609" y="777665"/>
                  </a:lnTo>
                  <a:lnTo>
                    <a:pt x="522953" y="763148"/>
                  </a:lnTo>
                  <a:lnTo>
                    <a:pt x="491360" y="803919"/>
                  </a:lnTo>
                  <a:lnTo>
                    <a:pt x="445826" y="779452"/>
                  </a:lnTo>
                  <a:lnTo>
                    <a:pt x="406400" y="812800"/>
                  </a:lnTo>
                  <a:lnTo>
                    <a:pt x="366974" y="779452"/>
                  </a:lnTo>
                  <a:lnTo>
                    <a:pt x="321440" y="803919"/>
                  </a:lnTo>
                  <a:lnTo>
                    <a:pt x="289847" y="763148"/>
                  </a:lnTo>
                  <a:lnTo>
                    <a:pt x="240191" y="777665"/>
                  </a:lnTo>
                  <a:lnTo>
                    <a:pt x="217814" y="731252"/>
                  </a:lnTo>
                  <a:lnTo>
                    <a:pt x="166209" y="735184"/>
                  </a:lnTo>
                  <a:lnTo>
                    <a:pt x="154022" y="685159"/>
                  </a:lnTo>
                  <a:lnTo>
                    <a:pt x="102722" y="678335"/>
                  </a:lnTo>
                  <a:lnTo>
                    <a:pt x="101260" y="626882"/>
                  </a:lnTo>
                  <a:lnTo>
                    <a:pt x="52509" y="609600"/>
                  </a:lnTo>
                  <a:lnTo>
                    <a:pt x="61835" y="558970"/>
                  </a:lnTo>
                  <a:lnTo>
                    <a:pt x="17762" y="531984"/>
                  </a:lnTo>
                  <a:lnTo>
                    <a:pt x="37469" y="484389"/>
                  </a:lnTo>
                  <a:lnTo>
                    <a:pt x="0" y="448880"/>
                  </a:lnTo>
                  <a:lnTo>
                    <a:pt x="29227" y="406400"/>
                  </a:lnTo>
                  <a:lnTo>
                    <a:pt x="0" y="363920"/>
                  </a:lnTo>
                  <a:lnTo>
                    <a:pt x="37469" y="328411"/>
                  </a:lnTo>
                  <a:lnTo>
                    <a:pt x="17762" y="280816"/>
                  </a:lnTo>
                  <a:lnTo>
                    <a:pt x="61835" y="253830"/>
                  </a:lnTo>
                  <a:lnTo>
                    <a:pt x="52509" y="203200"/>
                  </a:lnTo>
                  <a:lnTo>
                    <a:pt x="101260" y="185918"/>
                  </a:lnTo>
                  <a:lnTo>
                    <a:pt x="102722" y="134465"/>
                  </a:lnTo>
                  <a:lnTo>
                    <a:pt x="154022" y="127641"/>
                  </a:lnTo>
                  <a:lnTo>
                    <a:pt x="166209" y="77616"/>
                  </a:lnTo>
                  <a:lnTo>
                    <a:pt x="217814" y="81548"/>
                  </a:lnTo>
                  <a:lnTo>
                    <a:pt x="240191" y="35135"/>
                  </a:lnTo>
                  <a:lnTo>
                    <a:pt x="289847" y="49652"/>
                  </a:lnTo>
                  <a:lnTo>
                    <a:pt x="321440" y="8881"/>
                  </a:lnTo>
                  <a:lnTo>
                    <a:pt x="366974" y="33348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8C52FF">
                <a:alpha val="29804"/>
              </a:srgbClr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152400" y="104775"/>
              <a:ext cx="508000" cy="5556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60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607379" y="981075"/>
            <a:ext cx="4511201" cy="6101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10"/>
              </a:lnSpc>
            </a:pPr>
            <a:r>
              <a:rPr lang="en-US" sz="3700" spc="185">
                <a:solidFill>
                  <a:srgbClr val="FBF1EF"/>
                </a:solidFill>
                <a:latin typeface="Anonymous Pro Bold"/>
              </a:rPr>
              <a:t>ABSTRACT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992443" y="3457933"/>
            <a:ext cx="2449146" cy="1380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 spc="89">
                <a:solidFill>
                  <a:srgbClr val="FBFDFD"/>
                </a:solidFill>
                <a:latin typeface="Anonymous Pro Bold"/>
              </a:rPr>
              <a:t>DECOUPLED OBJECT MASK GENERATION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224275" y="3425783"/>
            <a:ext cx="2285045" cy="1380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 spc="90">
                <a:solidFill>
                  <a:srgbClr val="FBFDFD"/>
                </a:solidFill>
                <a:latin typeface="Anonymous Pro Bold"/>
              </a:rPr>
              <a:t>MASK KERNEL PREDICTION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3862980" y="6794334"/>
            <a:ext cx="2395859" cy="1380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 spc="89">
                <a:solidFill>
                  <a:srgbClr val="FBFDFD"/>
                </a:solidFill>
                <a:latin typeface="Anonymous Pro Bold"/>
              </a:rPr>
              <a:t>MASK FEATURE LEARNING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7706603" y="6113838"/>
            <a:ext cx="2984146" cy="2984146"/>
            <a:chOff x="0" y="0"/>
            <a:chExt cx="3978862" cy="3978862"/>
          </a:xfrm>
        </p:grpSpPr>
        <p:grpSp>
          <p:nvGrpSpPr>
            <p:cNvPr name="Group 24" id="24"/>
            <p:cNvGrpSpPr/>
            <p:nvPr/>
          </p:nvGrpSpPr>
          <p:grpSpPr>
            <a:xfrm rot="0">
              <a:off x="0" y="0"/>
              <a:ext cx="3978862" cy="3978862"/>
              <a:chOff x="0" y="0"/>
              <a:chExt cx="812800" cy="812800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lnTo>
                      <a:pt x="445826" y="33348"/>
                    </a:lnTo>
                    <a:lnTo>
                      <a:pt x="491360" y="8881"/>
                    </a:lnTo>
                    <a:lnTo>
                      <a:pt x="522953" y="49652"/>
                    </a:lnTo>
                    <a:lnTo>
                      <a:pt x="572609" y="35135"/>
                    </a:lnTo>
                    <a:lnTo>
                      <a:pt x="594986" y="81548"/>
                    </a:lnTo>
                    <a:lnTo>
                      <a:pt x="646591" y="77616"/>
                    </a:lnTo>
                    <a:lnTo>
                      <a:pt x="658778" y="127641"/>
                    </a:lnTo>
                    <a:lnTo>
                      <a:pt x="710077" y="134465"/>
                    </a:lnTo>
                    <a:lnTo>
                      <a:pt x="711539" y="185918"/>
                    </a:lnTo>
                    <a:lnTo>
                      <a:pt x="760292" y="203200"/>
                    </a:lnTo>
                    <a:lnTo>
                      <a:pt x="750965" y="253830"/>
                    </a:lnTo>
                    <a:lnTo>
                      <a:pt x="795038" y="280816"/>
                    </a:lnTo>
                    <a:lnTo>
                      <a:pt x="775331" y="328411"/>
                    </a:lnTo>
                    <a:lnTo>
                      <a:pt x="812800" y="363920"/>
                    </a:lnTo>
                    <a:lnTo>
                      <a:pt x="783573" y="406400"/>
                    </a:lnTo>
                    <a:lnTo>
                      <a:pt x="812800" y="448880"/>
                    </a:lnTo>
                    <a:lnTo>
                      <a:pt x="775331" y="484389"/>
                    </a:lnTo>
                    <a:lnTo>
                      <a:pt x="795038" y="531984"/>
                    </a:lnTo>
                    <a:lnTo>
                      <a:pt x="750965" y="558970"/>
                    </a:lnTo>
                    <a:lnTo>
                      <a:pt x="760292" y="609600"/>
                    </a:lnTo>
                    <a:lnTo>
                      <a:pt x="711539" y="626882"/>
                    </a:lnTo>
                    <a:lnTo>
                      <a:pt x="710077" y="678335"/>
                    </a:lnTo>
                    <a:lnTo>
                      <a:pt x="658778" y="685159"/>
                    </a:lnTo>
                    <a:lnTo>
                      <a:pt x="646591" y="735184"/>
                    </a:lnTo>
                    <a:lnTo>
                      <a:pt x="594986" y="731252"/>
                    </a:lnTo>
                    <a:lnTo>
                      <a:pt x="572609" y="777665"/>
                    </a:lnTo>
                    <a:lnTo>
                      <a:pt x="522953" y="763148"/>
                    </a:lnTo>
                    <a:lnTo>
                      <a:pt x="491360" y="803919"/>
                    </a:lnTo>
                    <a:lnTo>
                      <a:pt x="445826" y="779452"/>
                    </a:lnTo>
                    <a:lnTo>
                      <a:pt x="406400" y="812800"/>
                    </a:lnTo>
                    <a:lnTo>
                      <a:pt x="366974" y="779452"/>
                    </a:lnTo>
                    <a:lnTo>
                      <a:pt x="321440" y="803919"/>
                    </a:lnTo>
                    <a:lnTo>
                      <a:pt x="289847" y="763148"/>
                    </a:lnTo>
                    <a:lnTo>
                      <a:pt x="240191" y="777665"/>
                    </a:lnTo>
                    <a:lnTo>
                      <a:pt x="217814" y="731252"/>
                    </a:lnTo>
                    <a:lnTo>
                      <a:pt x="166209" y="735184"/>
                    </a:lnTo>
                    <a:lnTo>
                      <a:pt x="154022" y="685159"/>
                    </a:lnTo>
                    <a:lnTo>
                      <a:pt x="102722" y="678335"/>
                    </a:lnTo>
                    <a:lnTo>
                      <a:pt x="101260" y="626882"/>
                    </a:lnTo>
                    <a:lnTo>
                      <a:pt x="52509" y="609600"/>
                    </a:lnTo>
                    <a:lnTo>
                      <a:pt x="61835" y="558970"/>
                    </a:lnTo>
                    <a:lnTo>
                      <a:pt x="17762" y="531984"/>
                    </a:lnTo>
                    <a:lnTo>
                      <a:pt x="37469" y="484389"/>
                    </a:lnTo>
                    <a:lnTo>
                      <a:pt x="0" y="448880"/>
                    </a:lnTo>
                    <a:lnTo>
                      <a:pt x="29227" y="406400"/>
                    </a:lnTo>
                    <a:lnTo>
                      <a:pt x="0" y="363920"/>
                    </a:lnTo>
                    <a:lnTo>
                      <a:pt x="37469" y="328411"/>
                    </a:lnTo>
                    <a:lnTo>
                      <a:pt x="17762" y="280816"/>
                    </a:lnTo>
                    <a:lnTo>
                      <a:pt x="61835" y="253830"/>
                    </a:lnTo>
                    <a:lnTo>
                      <a:pt x="52509" y="203200"/>
                    </a:lnTo>
                    <a:lnTo>
                      <a:pt x="101260" y="185918"/>
                    </a:lnTo>
                    <a:lnTo>
                      <a:pt x="102722" y="134465"/>
                    </a:lnTo>
                    <a:lnTo>
                      <a:pt x="154022" y="127641"/>
                    </a:lnTo>
                    <a:lnTo>
                      <a:pt x="166209" y="77616"/>
                    </a:lnTo>
                    <a:lnTo>
                      <a:pt x="217814" y="81548"/>
                    </a:lnTo>
                    <a:lnTo>
                      <a:pt x="240191" y="35135"/>
                    </a:lnTo>
                    <a:lnTo>
                      <a:pt x="289847" y="49652"/>
                    </a:lnTo>
                    <a:lnTo>
                      <a:pt x="321440" y="8881"/>
                    </a:lnTo>
                    <a:lnTo>
                      <a:pt x="366974" y="33348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8C52FF"/>
              </a:solidFill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152400" y="104775"/>
                <a:ext cx="508000" cy="5556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60"/>
                  </a:lnSpc>
                </a:pPr>
              </a:p>
            </p:txBody>
          </p:sp>
        </p:grpSp>
        <p:sp>
          <p:nvSpPr>
            <p:cNvPr name="TextBox 27" id="27"/>
            <p:cNvSpPr txBox="true"/>
            <p:nvPr/>
          </p:nvSpPr>
          <p:spPr>
            <a:xfrm rot="0">
              <a:off x="860893" y="1370455"/>
              <a:ext cx="2562566" cy="12284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3000" spc="89">
                  <a:solidFill>
                    <a:srgbClr val="FBFDFD"/>
                  </a:solidFill>
                  <a:latin typeface="Anonymous Pro Bold"/>
                </a:rPr>
                <a:t>MATRIX </a:t>
              </a:r>
            </a:p>
            <a:p>
              <a:pPr algn="ctr">
                <a:lnSpc>
                  <a:spcPts val="3600"/>
                </a:lnSpc>
              </a:pPr>
              <a:r>
                <a:rPr lang="en-US" sz="3000" spc="89">
                  <a:solidFill>
                    <a:srgbClr val="FBFDFD"/>
                  </a:solidFill>
                  <a:latin typeface="Anonymous Pro Bold"/>
                </a:rPr>
                <a:t>NMS</a:t>
              </a: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3550346" y="3434103"/>
            <a:ext cx="2886833" cy="23987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47"/>
              </a:lnSpc>
            </a:pPr>
            <a:r>
              <a:rPr lang="en-US" sz="2789" spc="83">
                <a:solidFill>
                  <a:srgbClr val="FBFDFD"/>
                </a:solidFill>
                <a:latin typeface="Anonymous Pro Bold"/>
              </a:rPr>
              <a:t> NO ANCHOR BOX </a:t>
            </a:r>
          </a:p>
          <a:p>
            <a:pPr algn="ctr">
              <a:lnSpc>
                <a:spcPts val="1101"/>
              </a:lnSpc>
            </a:pPr>
          </a:p>
          <a:p>
            <a:pPr algn="ctr">
              <a:lnSpc>
                <a:spcPts val="3347"/>
              </a:lnSpc>
            </a:pPr>
            <a:r>
              <a:rPr lang="en-US" sz="2789" spc="83">
                <a:solidFill>
                  <a:srgbClr val="FBFDFD"/>
                </a:solidFill>
                <a:latin typeface="Anonymous Pro Bold"/>
              </a:rPr>
              <a:t>no NORM</a:t>
            </a:r>
          </a:p>
          <a:p>
            <a:pPr algn="ctr">
              <a:lnSpc>
                <a:spcPts val="1351"/>
              </a:lnSpc>
            </a:pPr>
          </a:p>
          <a:p>
            <a:pPr algn="ctr">
              <a:lnSpc>
                <a:spcPts val="3347"/>
              </a:lnSpc>
            </a:pPr>
            <a:r>
              <a:rPr lang="en-US" sz="2789" spc="83">
                <a:solidFill>
                  <a:srgbClr val="FBFDFD"/>
                </a:solidFill>
                <a:latin typeface="Anonymous Pro"/>
              </a:rPr>
              <a:t>NO </a:t>
            </a:r>
            <a:r>
              <a:rPr lang="en-US" sz="2789" spc="83">
                <a:solidFill>
                  <a:srgbClr val="FBFDFD"/>
                </a:solidFill>
                <a:latin typeface="Anonymous Pro Bold"/>
              </a:rPr>
              <a:t>bounding box  </a:t>
            </a:r>
          </a:p>
          <a:p>
            <a:pPr algn="ctr">
              <a:lnSpc>
                <a:spcPts val="3347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103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24429" y="1309964"/>
            <a:ext cx="1565901" cy="1182255"/>
          </a:xfrm>
          <a:custGeom>
            <a:avLst/>
            <a:gdLst/>
            <a:ahLst/>
            <a:cxnLst/>
            <a:rect r="r" b="b" t="t" l="l"/>
            <a:pathLst>
              <a:path h="1182255" w="1565901">
                <a:moveTo>
                  <a:pt x="0" y="0"/>
                </a:moveTo>
                <a:lnTo>
                  <a:pt x="1565901" y="0"/>
                </a:lnTo>
                <a:lnTo>
                  <a:pt x="1565901" y="1182256"/>
                </a:lnTo>
                <a:lnTo>
                  <a:pt x="0" y="11822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249439" y="247092"/>
            <a:ext cx="10532288" cy="10532288"/>
          </a:xfrm>
          <a:custGeom>
            <a:avLst/>
            <a:gdLst/>
            <a:ahLst/>
            <a:cxnLst/>
            <a:rect r="r" b="b" t="t" l="l"/>
            <a:pathLst>
              <a:path h="10532288" w="10532288">
                <a:moveTo>
                  <a:pt x="0" y="0"/>
                </a:moveTo>
                <a:lnTo>
                  <a:pt x="10532288" y="0"/>
                </a:lnTo>
                <a:lnTo>
                  <a:pt x="10532288" y="10532288"/>
                </a:lnTo>
                <a:lnTo>
                  <a:pt x="0" y="105322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2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3550346" y="2661017"/>
            <a:ext cx="2984146" cy="2984146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445826" y="33348"/>
                  </a:lnTo>
                  <a:lnTo>
                    <a:pt x="491360" y="8881"/>
                  </a:lnTo>
                  <a:lnTo>
                    <a:pt x="522953" y="49652"/>
                  </a:lnTo>
                  <a:lnTo>
                    <a:pt x="572609" y="35135"/>
                  </a:lnTo>
                  <a:lnTo>
                    <a:pt x="594986" y="81548"/>
                  </a:lnTo>
                  <a:lnTo>
                    <a:pt x="646591" y="77616"/>
                  </a:lnTo>
                  <a:lnTo>
                    <a:pt x="658778" y="127641"/>
                  </a:lnTo>
                  <a:lnTo>
                    <a:pt x="710077" y="134465"/>
                  </a:lnTo>
                  <a:lnTo>
                    <a:pt x="711539" y="185918"/>
                  </a:lnTo>
                  <a:lnTo>
                    <a:pt x="760292" y="203200"/>
                  </a:lnTo>
                  <a:lnTo>
                    <a:pt x="750965" y="253830"/>
                  </a:lnTo>
                  <a:lnTo>
                    <a:pt x="795038" y="280816"/>
                  </a:lnTo>
                  <a:lnTo>
                    <a:pt x="775331" y="328411"/>
                  </a:lnTo>
                  <a:lnTo>
                    <a:pt x="812800" y="363920"/>
                  </a:lnTo>
                  <a:lnTo>
                    <a:pt x="783573" y="406400"/>
                  </a:lnTo>
                  <a:lnTo>
                    <a:pt x="812800" y="448880"/>
                  </a:lnTo>
                  <a:lnTo>
                    <a:pt x="775331" y="484389"/>
                  </a:lnTo>
                  <a:lnTo>
                    <a:pt x="795038" y="531984"/>
                  </a:lnTo>
                  <a:lnTo>
                    <a:pt x="750965" y="558970"/>
                  </a:lnTo>
                  <a:lnTo>
                    <a:pt x="760292" y="609600"/>
                  </a:lnTo>
                  <a:lnTo>
                    <a:pt x="711539" y="626882"/>
                  </a:lnTo>
                  <a:lnTo>
                    <a:pt x="710077" y="678335"/>
                  </a:lnTo>
                  <a:lnTo>
                    <a:pt x="658778" y="685159"/>
                  </a:lnTo>
                  <a:lnTo>
                    <a:pt x="646591" y="735184"/>
                  </a:lnTo>
                  <a:lnTo>
                    <a:pt x="594986" y="731252"/>
                  </a:lnTo>
                  <a:lnTo>
                    <a:pt x="572609" y="777665"/>
                  </a:lnTo>
                  <a:lnTo>
                    <a:pt x="522953" y="763148"/>
                  </a:lnTo>
                  <a:lnTo>
                    <a:pt x="491360" y="803919"/>
                  </a:lnTo>
                  <a:lnTo>
                    <a:pt x="445826" y="779452"/>
                  </a:lnTo>
                  <a:lnTo>
                    <a:pt x="406400" y="812800"/>
                  </a:lnTo>
                  <a:lnTo>
                    <a:pt x="366974" y="779452"/>
                  </a:lnTo>
                  <a:lnTo>
                    <a:pt x="321440" y="803919"/>
                  </a:lnTo>
                  <a:lnTo>
                    <a:pt x="289847" y="763148"/>
                  </a:lnTo>
                  <a:lnTo>
                    <a:pt x="240191" y="777665"/>
                  </a:lnTo>
                  <a:lnTo>
                    <a:pt x="217814" y="731252"/>
                  </a:lnTo>
                  <a:lnTo>
                    <a:pt x="166209" y="735184"/>
                  </a:lnTo>
                  <a:lnTo>
                    <a:pt x="154022" y="685159"/>
                  </a:lnTo>
                  <a:lnTo>
                    <a:pt x="102722" y="678335"/>
                  </a:lnTo>
                  <a:lnTo>
                    <a:pt x="101260" y="626882"/>
                  </a:lnTo>
                  <a:lnTo>
                    <a:pt x="52509" y="609600"/>
                  </a:lnTo>
                  <a:lnTo>
                    <a:pt x="61835" y="558970"/>
                  </a:lnTo>
                  <a:lnTo>
                    <a:pt x="17762" y="531984"/>
                  </a:lnTo>
                  <a:lnTo>
                    <a:pt x="37469" y="484389"/>
                  </a:lnTo>
                  <a:lnTo>
                    <a:pt x="0" y="448880"/>
                  </a:lnTo>
                  <a:lnTo>
                    <a:pt x="29227" y="406400"/>
                  </a:lnTo>
                  <a:lnTo>
                    <a:pt x="0" y="363920"/>
                  </a:lnTo>
                  <a:lnTo>
                    <a:pt x="37469" y="328411"/>
                  </a:lnTo>
                  <a:lnTo>
                    <a:pt x="17762" y="280816"/>
                  </a:lnTo>
                  <a:lnTo>
                    <a:pt x="61835" y="253830"/>
                  </a:lnTo>
                  <a:lnTo>
                    <a:pt x="52509" y="203200"/>
                  </a:lnTo>
                  <a:lnTo>
                    <a:pt x="101260" y="185918"/>
                  </a:lnTo>
                  <a:lnTo>
                    <a:pt x="102722" y="134465"/>
                  </a:lnTo>
                  <a:lnTo>
                    <a:pt x="154022" y="127641"/>
                  </a:lnTo>
                  <a:lnTo>
                    <a:pt x="166209" y="77616"/>
                  </a:lnTo>
                  <a:lnTo>
                    <a:pt x="217814" y="81548"/>
                  </a:lnTo>
                  <a:lnTo>
                    <a:pt x="240191" y="35135"/>
                  </a:lnTo>
                  <a:lnTo>
                    <a:pt x="289847" y="49652"/>
                  </a:lnTo>
                  <a:lnTo>
                    <a:pt x="321440" y="8881"/>
                  </a:lnTo>
                  <a:lnTo>
                    <a:pt x="366974" y="33348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8C52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152400" y="104775"/>
              <a:ext cx="508000" cy="5556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60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3550346" y="6113838"/>
            <a:ext cx="2984146" cy="2984146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445826" y="33348"/>
                  </a:lnTo>
                  <a:lnTo>
                    <a:pt x="491360" y="8881"/>
                  </a:lnTo>
                  <a:lnTo>
                    <a:pt x="522953" y="49652"/>
                  </a:lnTo>
                  <a:lnTo>
                    <a:pt x="572609" y="35135"/>
                  </a:lnTo>
                  <a:lnTo>
                    <a:pt x="594986" y="81548"/>
                  </a:lnTo>
                  <a:lnTo>
                    <a:pt x="646591" y="77616"/>
                  </a:lnTo>
                  <a:lnTo>
                    <a:pt x="658778" y="127641"/>
                  </a:lnTo>
                  <a:lnTo>
                    <a:pt x="710077" y="134465"/>
                  </a:lnTo>
                  <a:lnTo>
                    <a:pt x="711539" y="185918"/>
                  </a:lnTo>
                  <a:lnTo>
                    <a:pt x="760292" y="203200"/>
                  </a:lnTo>
                  <a:lnTo>
                    <a:pt x="750965" y="253830"/>
                  </a:lnTo>
                  <a:lnTo>
                    <a:pt x="795038" y="280816"/>
                  </a:lnTo>
                  <a:lnTo>
                    <a:pt x="775331" y="328411"/>
                  </a:lnTo>
                  <a:lnTo>
                    <a:pt x="812800" y="363920"/>
                  </a:lnTo>
                  <a:lnTo>
                    <a:pt x="783573" y="406400"/>
                  </a:lnTo>
                  <a:lnTo>
                    <a:pt x="812800" y="448880"/>
                  </a:lnTo>
                  <a:lnTo>
                    <a:pt x="775331" y="484389"/>
                  </a:lnTo>
                  <a:lnTo>
                    <a:pt x="795038" y="531984"/>
                  </a:lnTo>
                  <a:lnTo>
                    <a:pt x="750965" y="558970"/>
                  </a:lnTo>
                  <a:lnTo>
                    <a:pt x="760292" y="609600"/>
                  </a:lnTo>
                  <a:lnTo>
                    <a:pt x="711539" y="626882"/>
                  </a:lnTo>
                  <a:lnTo>
                    <a:pt x="710077" y="678335"/>
                  </a:lnTo>
                  <a:lnTo>
                    <a:pt x="658778" y="685159"/>
                  </a:lnTo>
                  <a:lnTo>
                    <a:pt x="646591" y="735184"/>
                  </a:lnTo>
                  <a:lnTo>
                    <a:pt x="594986" y="731252"/>
                  </a:lnTo>
                  <a:lnTo>
                    <a:pt x="572609" y="777665"/>
                  </a:lnTo>
                  <a:lnTo>
                    <a:pt x="522953" y="763148"/>
                  </a:lnTo>
                  <a:lnTo>
                    <a:pt x="491360" y="803919"/>
                  </a:lnTo>
                  <a:lnTo>
                    <a:pt x="445826" y="779452"/>
                  </a:lnTo>
                  <a:lnTo>
                    <a:pt x="406400" y="812800"/>
                  </a:lnTo>
                  <a:lnTo>
                    <a:pt x="366974" y="779452"/>
                  </a:lnTo>
                  <a:lnTo>
                    <a:pt x="321440" y="803919"/>
                  </a:lnTo>
                  <a:lnTo>
                    <a:pt x="289847" y="763148"/>
                  </a:lnTo>
                  <a:lnTo>
                    <a:pt x="240191" y="777665"/>
                  </a:lnTo>
                  <a:lnTo>
                    <a:pt x="217814" y="731252"/>
                  </a:lnTo>
                  <a:lnTo>
                    <a:pt x="166209" y="735184"/>
                  </a:lnTo>
                  <a:lnTo>
                    <a:pt x="154022" y="685159"/>
                  </a:lnTo>
                  <a:lnTo>
                    <a:pt x="102722" y="678335"/>
                  </a:lnTo>
                  <a:lnTo>
                    <a:pt x="101260" y="626882"/>
                  </a:lnTo>
                  <a:lnTo>
                    <a:pt x="52509" y="609600"/>
                  </a:lnTo>
                  <a:lnTo>
                    <a:pt x="61835" y="558970"/>
                  </a:lnTo>
                  <a:lnTo>
                    <a:pt x="17762" y="531984"/>
                  </a:lnTo>
                  <a:lnTo>
                    <a:pt x="37469" y="484389"/>
                  </a:lnTo>
                  <a:lnTo>
                    <a:pt x="0" y="448880"/>
                  </a:lnTo>
                  <a:lnTo>
                    <a:pt x="29227" y="406400"/>
                  </a:lnTo>
                  <a:lnTo>
                    <a:pt x="0" y="363920"/>
                  </a:lnTo>
                  <a:lnTo>
                    <a:pt x="37469" y="328411"/>
                  </a:lnTo>
                  <a:lnTo>
                    <a:pt x="17762" y="280816"/>
                  </a:lnTo>
                  <a:lnTo>
                    <a:pt x="61835" y="253830"/>
                  </a:lnTo>
                  <a:lnTo>
                    <a:pt x="52509" y="203200"/>
                  </a:lnTo>
                  <a:lnTo>
                    <a:pt x="101260" y="185918"/>
                  </a:lnTo>
                  <a:lnTo>
                    <a:pt x="102722" y="134465"/>
                  </a:lnTo>
                  <a:lnTo>
                    <a:pt x="154022" y="127641"/>
                  </a:lnTo>
                  <a:lnTo>
                    <a:pt x="166209" y="77616"/>
                  </a:lnTo>
                  <a:lnTo>
                    <a:pt x="217814" y="81548"/>
                  </a:lnTo>
                  <a:lnTo>
                    <a:pt x="240191" y="35135"/>
                  </a:lnTo>
                  <a:lnTo>
                    <a:pt x="289847" y="49652"/>
                  </a:lnTo>
                  <a:lnTo>
                    <a:pt x="321440" y="8881"/>
                  </a:lnTo>
                  <a:lnTo>
                    <a:pt x="366974" y="33348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8C52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152400" y="104775"/>
              <a:ext cx="508000" cy="5556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6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7706603" y="2661017"/>
            <a:ext cx="2984146" cy="2984146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445826" y="33348"/>
                  </a:lnTo>
                  <a:lnTo>
                    <a:pt x="491360" y="8881"/>
                  </a:lnTo>
                  <a:lnTo>
                    <a:pt x="522953" y="49652"/>
                  </a:lnTo>
                  <a:lnTo>
                    <a:pt x="572609" y="35135"/>
                  </a:lnTo>
                  <a:lnTo>
                    <a:pt x="594986" y="81548"/>
                  </a:lnTo>
                  <a:lnTo>
                    <a:pt x="646591" y="77616"/>
                  </a:lnTo>
                  <a:lnTo>
                    <a:pt x="658778" y="127641"/>
                  </a:lnTo>
                  <a:lnTo>
                    <a:pt x="710077" y="134465"/>
                  </a:lnTo>
                  <a:lnTo>
                    <a:pt x="711539" y="185918"/>
                  </a:lnTo>
                  <a:lnTo>
                    <a:pt x="760292" y="203200"/>
                  </a:lnTo>
                  <a:lnTo>
                    <a:pt x="750965" y="253830"/>
                  </a:lnTo>
                  <a:lnTo>
                    <a:pt x="795038" y="280816"/>
                  </a:lnTo>
                  <a:lnTo>
                    <a:pt x="775331" y="328411"/>
                  </a:lnTo>
                  <a:lnTo>
                    <a:pt x="812800" y="363920"/>
                  </a:lnTo>
                  <a:lnTo>
                    <a:pt x="783573" y="406400"/>
                  </a:lnTo>
                  <a:lnTo>
                    <a:pt x="812800" y="448880"/>
                  </a:lnTo>
                  <a:lnTo>
                    <a:pt x="775331" y="484389"/>
                  </a:lnTo>
                  <a:lnTo>
                    <a:pt x="795038" y="531984"/>
                  </a:lnTo>
                  <a:lnTo>
                    <a:pt x="750965" y="558970"/>
                  </a:lnTo>
                  <a:lnTo>
                    <a:pt x="760292" y="609600"/>
                  </a:lnTo>
                  <a:lnTo>
                    <a:pt x="711539" y="626882"/>
                  </a:lnTo>
                  <a:lnTo>
                    <a:pt x="710077" y="678335"/>
                  </a:lnTo>
                  <a:lnTo>
                    <a:pt x="658778" y="685159"/>
                  </a:lnTo>
                  <a:lnTo>
                    <a:pt x="646591" y="735184"/>
                  </a:lnTo>
                  <a:lnTo>
                    <a:pt x="594986" y="731252"/>
                  </a:lnTo>
                  <a:lnTo>
                    <a:pt x="572609" y="777665"/>
                  </a:lnTo>
                  <a:lnTo>
                    <a:pt x="522953" y="763148"/>
                  </a:lnTo>
                  <a:lnTo>
                    <a:pt x="491360" y="803919"/>
                  </a:lnTo>
                  <a:lnTo>
                    <a:pt x="445826" y="779452"/>
                  </a:lnTo>
                  <a:lnTo>
                    <a:pt x="406400" y="812800"/>
                  </a:lnTo>
                  <a:lnTo>
                    <a:pt x="366974" y="779452"/>
                  </a:lnTo>
                  <a:lnTo>
                    <a:pt x="321440" y="803919"/>
                  </a:lnTo>
                  <a:lnTo>
                    <a:pt x="289847" y="763148"/>
                  </a:lnTo>
                  <a:lnTo>
                    <a:pt x="240191" y="777665"/>
                  </a:lnTo>
                  <a:lnTo>
                    <a:pt x="217814" y="731252"/>
                  </a:lnTo>
                  <a:lnTo>
                    <a:pt x="166209" y="735184"/>
                  </a:lnTo>
                  <a:lnTo>
                    <a:pt x="154022" y="685159"/>
                  </a:lnTo>
                  <a:lnTo>
                    <a:pt x="102722" y="678335"/>
                  </a:lnTo>
                  <a:lnTo>
                    <a:pt x="101260" y="626882"/>
                  </a:lnTo>
                  <a:lnTo>
                    <a:pt x="52509" y="609600"/>
                  </a:lnTo>
                  <a:lnTo>
                    <a:pt x="61835" y="558970"/>
                  </a:lnTo>
                  <a:lnTo>
                    <a:pt x="17762" y="531984"/>
                  </a:lnTo>
                  <a:lnTo>
                    <a:pt x="37469" y="484389"/>
                  </a:lnTo>
                  <a:lnTo>
                    <a:pt x="0" y="448880"/>
                  </a:lnTo>
                  <a:lnTo>
                    <a:pt x="29227" y="406400"/>
                  </a:lnTo>
                  <a:lnTo>
                    <a:pt x="0" y="363920"/>
                  </a:lnTo>
                  <a:lnTo>
                    <a:pt x="37469" y="328411"/>
                  </a:lnTo>
                  <a:lnTo>
                    <a:pt x="17762" y="280816"/>
                  </a:lnTo>
                  <a:lnTo>
                    <a:pt x="61835" y="253830"/>
                  </a:lnTo>
                  <a:lnTo>
                    <a:pt x="52509" y="203200"/>
                  </a:lnTo>
                  <a:lnTo>
                    <a:pt x="101260" y="185918"/>
                  </a:lnTo>
                  <a:lnTo>
                    <a:pt x="102722" y="134465"/>
                  </a:lnTo>
                  <a:lnTo>
                    <a:pt x="154022" y="127641"/>
                  </a:lnTo>
                  <a:lnTo>
                    <a:pt x="166209" y="77616"/>
                  </a:lnTo>
                  <a:lnTo>
                    <a:pt x="217814" y="81548"/>
                  </a:lnTo>
                  <a:lnTo>
                    <a:pt x="240191" y="35135"/>
                  </a:lnTo>
                  <a:lnTo>
                    <a:pt x="289847" y="49652"/>
                  </a:lnTo>
                  <a:lnTo>
                    <a:pt x="321440" y="8881"/>
                  </a:lnTo>
                  <a:lnTo>
                    <a:pt x="366974" y="33348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8C52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152400" y="104775"/>
              <a:ext cx="508000" cy="5556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60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7706603" y="6113838"/>
            <a:ext cx="2984146" cy="2984146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445826" y="33348"/>
                  </a:lnTo>
                  <a:lnTo>
                    <a:pt x="491360" y="8881"/>
                  </a:lnTo>
                  <a:lnTo>
                    <a:pt x="522953" y="49652"/>
                  </a:lnTo>
                  <a:lnTo>
                    <a:pt x="572609" y="35135"/>
                  </a:lnTo>
                  <a:lnTo>
                    <a:pt x="594986" y="81548"/>
                  </a:lnTo>
                  <a:lnTo>
                    <a:pt x="646591" y="77616"/>
                  </a:lnTo>
                  <a:lnTo>
                    <a:pt x="658778" y="127641"/>
                  </a:lnTo>
                  <a:lnTo>
                    <a:pt x="710077" y="134465"/>
                  </a:lnTo>
                  <a:lnTo>
                    <a:pt x="711539" y="185918"/>
                  </a:lnTo>
                  <a:lnTo>
                    <a:pt x="760292" y="203200"/>
                  </a:lnTo>
                  <a:lnTo>
                    <a:pt x="750965" y="253830"/>
                  </a:lnTo>
                  <a:lnTo>
                    <a:pt x="795038" y="280816"/>
                  </a:lnTo>
                  <a:lnTo>
                    <a:pt x="775331" y="328411"/>
                  </a:lnTo>
                  <a:lnTo>
                    <a:pt x="812800" y="363920"/>
                  </a:lnTo>
                  <a:lnTo>
                    <a:pt x="783573" y="406400"/>
                  </a:lnTo>
                  <a:lnTo>
                    <a:pt x="812800" y="448880"/>
                  </a:lnTo>
                  <a:lnTo>
                    <a:pt x="775331" y="484389"/>
                  </a:lnTo>
                  <a:lnTo>
                    <a:pt x="795038" y="531984"/>
                  </a:lnTo>
                  <a:lnTo>
                    <a:pt x="750965" y="558970"/>
                  </a:lnTo>
                  <a:lnTo>
                    <a:pt x="760292" y="609600"/>
                  </a:lnTo>
                  <a:lnTo>
                    <a:pt x="711539" y="626882"/>
                  </a:lnTo>
                  <a:lnTo>
                    <a:pt x="710077" y="678335"/>
                  </a:lnTo>
                  <a:lnTo>
                    <a:pt x="658778" y="685159"/>
                  </a:lnTo>
                  <a:lnTo>
                    <a:pt x="646591" y="735184"/>
                  </a:lnTo>
                  <a:lnTo>
                    <a:pt x="594986" y="731252"/>
                  </a:lnTo>
                  <a:lnTo>
                    <a:pt x="572609" y="777665"/>
                  </a:lnTo>
                  <a:lnTo>
                    <a:pt x="522953" y="763148"/>
                  </a:lnTo>
                  <a:lnTo>
                    <a:pt x="491360" y="803919"/>
                  </a:lnTo>
                  <a:lnTo>
                    <a:pt x="445826" y="779452"/>
                  </a:lnTo>
                  <a:lnTo>
                    <a:pt x="406400" y="812800"/>
                  </a:lnTo>
                  <a:lnTo>
                    <a:pt x="366974" y="779452"/>
                  </a:lnTo>
                  <a:lnTo>
                    <a:pt x="321440" y="803919"/>
                  </a:lnTo>
                  <a:lnTo>
                    <a:pt x="289847" y="763148"/>
                  </a:lnTo>
                  <a:lnTo>
                    <a:pt x="240191" y="777665"/>
                  </a:lnTo>
                  <a:lnTo>
                    <a:pt x="217814" y="731252"/>
                  </a:lnTo>
                  <a:lnTo>
                    <a:pt x="166209" y="735184"/>
                  </a:lnTo>
                  <a:lnTo>
                    <a:pt x="154022" y="685159"/>
                  </a:lnTo>
                  <a:lnTo>
                    <a:pt x="102722" y="678335"/>
                  </a:lnTo>
                  <a:lnTo>
                    <a:pt x="101260" y="626882"/>
                  </a:lnTo>
                  <a:lnTo>
                    <a:pt x="52509" y="609600"/>
                  </a:lnTo>
                  <a:lnTo>
                    <a:pt x="61835" y="558970"/>
                  </a:lnTo>
                  <a:lnTo>
                    <a:pt x="17762" y="531984"/>
                  </a:lnTo>
                  <a:lnTo>
                    <a:pt x="37469" y="484389"/>
                  </a:lnTo>
                  <a:lnTo>
                    <a:pt x="0" y="448880"/>
                  </a:lnTo>
                  <a:lnTo>
                    <a:pt x="29227" y="406400"/>
                  </a:lnTo>
                  <a:lnTo>
                    <a:pt x="0" y="363920"/>
                  </a:lnTo>
                  <a:lnTo>
                    <a:pt x="37469" y="328411"/>
                  </a:lnTo>
                  <a:lnTo>
                    <a:pt x="17762" y="280816"/>
                  </a:lnTo>
                  <a:lnTo>
                    <a:pt x="61835" y="253830"/>
                  </a:lnTo>
                  <a:lnTo>
                    <a:pt x="52509" y="203200"/>
                  </a:lnTo>
                  <a:lnTo>
                    <a:pt x="101260" y="185918"/>
                  </a:lnTo>
                  <a:lnTo>
                    <a:pt x="102722" y="134465"/>
                  </a:lnTo>
                  <a:lnTo>
                    <a:pt x="154022" y="127641"/>
                  </a:lnTo>
                  <a:lnTo>
                    <a:pt x="166209" y="77616"/>
                  </a:lnTo>
                  <a:lnTo>
                    <a:pt x="217814" y="81548"/>
                  </a:lnTo>
                  <a:lnTo>
                    <a:pt x="240191" y="35135"/>
                  </a:lnTo>
                  <a:lnTo>
                    <a:pt x="289847" y="49652"/>
                  </a:lnTo>
                  <a:lnTo>
                    <a:pt x="321440" y="8881"/>
                  </a:lnTo>
                  <a:lnTo>
                    <a:pt x="366974" y="33348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8C52F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152400" y="104775"/>
              <a:ext cx="508000" cy="5556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60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1845170" y="2661017"/>
            <a:ext cx="2984146" cy="2984146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445826" y="33348"/>
                  </a:lnTo>
                  <a:lnTo>
                    <a:pt x="491360" y="8881"/>
                  </a:lnTo>
                  <a:lnTo>
                    <a:pt x="522953" y="49652"/>
                  </a:lnTo>
                  <a:lnTo>
                    <a:pt x="572609" y="35135"/>
                  </a:lnTo>
                  <a:lnTo>
                    <a:pt x="594986" y="81548"/>
                  </a:lnTo>
                  <a:lnTo>
                    <a:pt x="646591" y="77616"/>
                  </a:lnTo>
                  <a:lnTo>
                    <a:pt x="658778" y="127641"/>
                  </a:lnTo>
                  <a:lnTo>
                    <a:pt x="710077" y="134465"/>
                  </a:lnTo>
                  <a:lnTo>
                    <a:pt x="711539" y="185918"/>
                  </a:lnTo>
                  <a:lnTo>
                    <a:pt x="760292" y="203200"/>
                  </a:lnTo>
                  <a:lnTo>
                    <a:pt x="750965" y="253830"/>
                  </a:lnTo>
                  <a:lnTo>
                    <a:pt x="795038" y="280816"/>
                  </a:lnTo>
                  <a:lnTo>
                    <a:pt x="775331" y="328411"/>
                  </a:lnTo>
                  <a:lnTo>
                    <a:pt x="812800" y="363920"/>
                  </a:lnTo>
                  <a:lnTo>
                    <a:pt x="783573" y="406400"/>
                  </a:lnTo>
                  <a:lnTo>
                    <a:pt x="812800" y="448880"/>
                  </a:lnTo>
                  <a:lnTo>
                    <a:pt x="775331" y="484389"/>
                  </a:lnTo>
                  <a:lnTo>
                    <a:pt x="795038" y="531984"/>
                  </a:lnTo>
                  <a:lnTo>
                    <a:pt x="750965" y="558970"/>
                  </a:lnTo>
                  <a:lnTo>
                    <a:pt x="760292" y="609600"/>
                  </a:lnTo>
                  <a:lnTo>
                    <a:pt x="711539" y="626882"/>
                  </a:lnTo>
                  <a:lnTo>
                    <a:pt x="710077" y="678335"/>
                  </a:lnTo>
                  <a:lnTo>
                    <a:pt x="658778" y="685159"/>
                  </a:lnTo>
                  <a:lnTo>
                    <a:pt x="646591" y="735184"/>
                  </a:lnTo>
                  <a:lnTo>
                    <a:pt x="594986" y="731252"/>
                  </a:lnTo>
                  <a:lnTo>
                    <a:pt x="572609" y="777665"/>
                  </a:lnTo>
                  <a:lnTo>
                    <a:pt x="522953" y="763148"/>
                  </a:lnTo>
                  <a:lnTo>
                    <a:pt x="491360" y="803919"/>
                  </a:lnTo>
                  <a:lnTo>
                    <a:pt x="445826" y="779452"/>
                  </a:lnTo>
                  <a:lnTo>
                    <a:pt x="406400" y="812800"/>
                  </a:lnTo>
                  <a:lnTo>
                    <a:pt x="366974" y="779452"/>
                  </a:lnTo>
                  <a:lnTo>
                    <a:pt x="321440" y="803919"/>
                  </a:lnTo>
                  <a:lnTo>
                    <a:pt x="289847" y="763148"/>
                  </a:lnTo>
                  <a:lnTo>
                    <a:pt x="240191" y="777665"/>
                  </a:lnTo>
                  <a:lnTo>
                    <a:pt x="217814" y="731252"/>
                  </a:lnTo>
                  <a:lnTo>
                    <a:pt x="166209" y="735184"/>
                  </a:lnTo>
                  <a:lnTo>
                    <a:pt x="154022" y="685159"/>
                  </a:lnTo>
                  <a:lnTo>
                    <a:pt x="102722" y="678335"/>
                  </a:lnTo>
                  <a:lnTo>
                    <a:pt x="101260" y="626882"/>
                  </a:lnTo>
                  <a:lnTo>
                    <a:pt x="52509" y="609600"/>
                  </a:lnTo>
                  <a:lnTo>
                    <a:pt x="61835" y="558970"/>
                  </a:lnTo>
                  <a:lnTo>
                    <a:pt x="17762" y="531984"/>
                  </a:lnTo>
                  <a:lnTo>
                    <a:pt x="37469" y="484389"/>
                  </a:lnTo>
                  <a:lnTo>
                    <a:pt x="0" y="448880"/>
                  </a:lnTo>
                  <a:lnTo>
                    <a:pt x="29227" y="406400"/>
                  </a:lnTo>
                  <a:lnTo>
                    <a:pt x="0" y="363920"/>
                  </a:lnTo>
                  <a:lnTo>
                    <a:pt x="37469" y="328411"/>
                  </a:lnTo>
                  <a:lnTo>
                    <a:pt x="17762" y="280816"/>
                  </a:lnTo>
                  <a:lnTo>
                    <a:pt x="61835" y="253830"/>
                  </a:lnTo>
                  <a:lnTo>
                    <a:pt x="52509" y="203200"/>
                  </a:lnTo>
                  <a:lnTo>
                    <a:pt x="101260" y="185918"/>
                  </a:lnTo>
                  <a:lnTo>
                    <a:pt x="102722" y="134465"/>
                  </a:lnTo>
                  <a:lnTo>
                    <a:pt x="154022" y="127641"/>
                  </a:lnTo>
                  <a:lnTo>
                    <a:pt x="166209" y="77616"/>
                  </a:lnTo>
                  <a:lnTo>
                    <a:pt x="217814" y="81548"/>
                  </a:lnTo>
                  <a:lnTo>
                    <a:pt x="240191" y="35135"/>
                  </a:lnTo>
                  <a:lnTo>
                    <a:pt x="289847" y="49652"/>
                  </a:lnTo>
                  <a:lnTo>
                    <a:pt x="321440" y="8881"/>
                  </a:lnTo>
                  <a:lnTo>
                    <a:pt x="366974" y="33348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8C52FF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152400" y="104775"/>
              <a:ext cx="508000" cy="5556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60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607379" y="981075"/>
            <a:ext cx="4511201" cy="6101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10"/>
              </a:lnSpc>
            </a:pPr>
            <a:r>
              <a:rPr lang="en-US" sz="3700" spc="185">
                <a:solidFill>
                  <a:srgbClr val="FBF1EF"/>
                </a:solidFill>
                <a:latin typeface="Anonymous Pro Bold"/>
              </a:rPr>
              <a:t>ABSTRACT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992443" y="3457933"/>
            <a:ext cx="2449146" cy="1380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 spc="89">
                <a:solidFill>
                  <a:srgbClr val="FBFDFD"/>
                </a:solidFill>
                <a:latin typeface="Anonymous Pro Bold"/>
              </a:rPr>
              <a:t>DECOUPLED OBJECT MASK GENERATION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224275" y="3425783"/>
            <a:ext cx="2285045" cy="1380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 spc="90">
                <a:solidFill>
                  <a:srgbClr val="FBFDFD"/>
                </a:solidFill>
                <a:latin typeface="Anonymous Pro Bold"/>
              </a:rPr>
              <a:t>MASK KERNEL PREDICTION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3862980" y="6794334"/>
            <a:ext cx="2395859" cy="1380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 spc="89">
                <a:solidFill>
                  <a:srgbClr val="FBFDFD"/>
                </a:solidFill>
                <a:latin typeface="Anonymous Pro Bold"/>
              </a:rPr>
              <a:t>MASK FEATURE LEARNING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8352273" y="7139298"/>
            <a:ext cx="1921925" cy="9237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 spc="89">
                <a:solidFill>
                  <a:srgbClr val="FBFDFD"/>
                </a:solidFill>
                <a:latin typeface="Anonymous Pro Bold"/>
              </a:rPr>
              <a:t>MATRIX </a:t>
            </a:r>
          </a:p>
          <a:p>
            <a:pPr algn="ctr">
              <a:lnSpc>
                <a:spcPts val="3600"/>
              </a:lnSpc>
            </a:pPr>
            <a:r>
              <a:rPr lang="en-US" sz="3000" spc="89">
                <a:solidFill>
                  <a:srgbClr val="FBFDFD"/>
                </a:solidFill>
                <a:latin typeface="Anonymous Pro Bold"/>
              </a:rPr>
              <a:t>NMS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11845170" y="6113838"/>
            <a:ext cx="2984146" cy="2984146"/>
            <a:chOff x="0" y="0"/>
            <a:chExt cx="3978862" cy="3978862"/>
          </a:xfrm>
        </p:grpSpPr>
        <p:grpSp>
          <p:nvGrpSpPr>
            <p:cNvPr name="Group 25" id="25"/>
            <p:cNvGrpSpPr/>
            <p:nvPr/>
          </p:nvGrpSpPr>
          <p:grpSpPr>
            <a:xfrm rot="0">
              <a:off x="0" y="0"/>
              <a:ext cx="3978862" cy="3978862"/>
              <a:chOff x="0" y="0"/>
              <a:chExt cx="812800" cy="812800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lnTo>
                      <a:pt x="445826" y="33348"/>
                    </a:lnTo>
                    <a:lnTo>
                      <a:pt x="491360" y="8881"/>
                    </a:lnTo>
                    <a:lnTo>
                      <a:pt x="522953" y="49652"/>
                    </a:lnTo>
                    <a:lnTo>
                      <a:pt x="572609" y="35135"/>
                    </a:lnTo>
                    <a:lnTo>
                      <a:pt x="594986" y="81548"/>
                    </a:lnTo>
                    <a:lnTo>
                      <a:pt x="646591" y="77616"/>
                    </a:lnTo>
                    <a:lnTo>
                      <a:pt x="658778" y="127641"/>
                    </a:lnTo>
                    <a:lnTo>
                      <a:pt x="710077" y="134465"/>
                    </a:lnTo>
                    <a:lnTo>
                      <a:pt x="711539" y="185918"/>
                    </a:lnTo>
                    <a:lnTo>
                      <a:pt x="760292" y="203200"/>
                    </a:lnTo>
                    <a:lnTo>
                      <a:pt x="750965" y="253830"/>
                    </a:lnTo>
                    <a:lnTo>
                      <a:pt x="795038" y="280816"/>
                    </a:lnTo>
                    <a:lnTo>
                      <a:pt x="775331" y="328411"/>
                    </a:lnTo>
                    <a:lnTo>
                      <a:pt x="812800" y="363920"/>
                    </a:lnTo>
                    <a:lnTo>
                      <a:pt x="783573" y="406400"/>
                    </a:lnTo>
                    <a:lnTo>
                      <a:pt x="812800" y="448880"/>
                    </a:lnTo>
                    <a:lnTo>
                      <a:pt x="775331" y="484389"/>
                    </a:lnTo>
                    <a:lnTo>
                      <a:pt x="795038" y="531984"/>
                    </a:lnTo>
                    <a:lnTo>
                      <a:pt x="750965" y="558970"/>
                    </a:lnTo>
                    <a:lnTo>
                      <a:pt x="760292" y="609600"/>
                    </a:lnTo>
                    <a:lnTo>
                      <a:pt x="711539" y="626882"/>
                    </a:lnTo>
                    <a:lnTo>
                      <a:pt x="710077" y="678335"/>
                    </a:lnTo>
                    <a:lnTo>
                      <a:pt x="658778" y="685159"/>
                    </a:lnTo>
                    <a:lnTo>
                      <a:pt x="646591" y="735184"/>
                    </a:lnTo>
                    <a:lnTo>
                      <a:pt x="594986" y="731252"/>
                    </a:lnTo>
                    <a:lnTo>
                      <a:pt x="572609" y="777665"/>
                    </a:lnTo>
                    <a:lnTo>
                      <a:pt x="522953" y="763148"/>
                    </a:lnTo>
                    <a:lnTo>
                      <a:pt x="491360" y="803919"/>
                    </a:lnTo>
                    <a:lnTo>
                      <a:pt x="445826" y="779452"/>
                    </a:lnTo>
                    <a:lnTo>
                      <a:pt x="406400" y="812800"/>
                    </a:lnTo>
                    <a:lnTo>
                      <a:pt x="366974" y="779452"/>
                    </a:lnTo>
                    <a:lnTo>
                      <a:pt x="321440" y="803919"/>
                    </a:lnTo>
                    <a:lnTo>
                      <a:pt x="289847" y="763148"/>
                    </a:lnTo>
                    <a:lnTo>
                      <a:pt x="240191" y="777665"/>
                    </a:lnTo>
                    <a:lnTo>
                      <a:pt x="217814" y="731252"/>
                    </a:lnTo>
                    <a:lnTo>
                      <a:pt x="166209" y="735184"/>
                    </a:lnTo>
                    <a:lnTo>
                      <a:pt x="154022" y="685159"/>
                    </a:lnTo>
                    <a:lnTo>
                      <a:pt x="102722" y="678335"/>
                    </a:lnTo>
                    <a:lnTo>
                      <a:pt x="101260" y="626882"/>
                    </a:lnTo>
                    <a:lnTo>
                      <a:pt x="52509" y="609600"/>
                    </a:lnTo>
                    <a:lnTo>
                      <a:pt x="61835" y="558970"/>
                    </a:lnTo>
                    <a:lnTo>
                      <a:pt x="17762" y="531984"/>
                    </a:lnTo>
                    <a:lnTo>
                      <a:pt x="37469" y="484389"/>
                    </a:lnTo>
                    <a:lnTo>
                      <a:pt x="0" y="448880"/>
                    </a:lnTo>
                    <a:lnTo>
                      <a:pt x="29227" y="406400"/>
                    </a:lnTo>
                    <a:lnTo>
                      <a:pt x="0" y="363920"/>
                    </a:lnTo>
                    <a:lnTo>
                      <a:pt x="37469" y="328411"/>
                    </a:lnTo>
                    <a:lnTo>
                      <a:pt x="17762" y="280816"/>
                    </a:lnTo>
                    <a:lnTo>
                      <a:pt x="61835" y="253830"/>
                    </a:lnTo>
                    <a:lnTo>
                      <a:pt x="52509" y="203200"/>
                    </a:lnTo>
                    <a:lnTo>
                      <a:pt x="101260" y="185918"/>
                    </a:lnTo>
                    <a:lnTo>
                      <a:pt x="102722" y="134465"/>
                    </a:lnTo>
                    <a:lnTo>
                      <a:pt x="154022" y="127641"/>
                    </a:lnTo>
                    <a:lnTo>
                      <a:pt x="166209" y="77616"/>
                    </a:lnTo>
                    <a:lnTo>
                      <a:pt x="217814" y="81548"/>
                    </a:lnTo>
                    <a:lnTo>
                      <a:pt x="240191" y="35135"/>
                    </a:lnTo>
                    <a:lnTo>
                      <a:pt x="289847" y="49652"/>
                    </a:lnTo>
                    <a:lnTo>
                      <a:pt x="321440" y="8881"/>
                    </a:lnTo>
                    <a:lnTo>
                      <a:pt x="366974" y="33348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8C52FF"/>
              </a:solidFill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152400" y="104775"/>
                <a:ext cx="508000" cy="5556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60"/>
                  </a:lnSpc>
                </a:pPr>
              </a:p>
            </p:txBody>
          </p:sp>
        </p:grpSp>
        <p:sp>
          <p:nvSpPr>
            <p:cNvPr name="TextBox 28" id="28"/>
            <p:cNvSpPr txBox="true"/>
            <p:nvPr/>
          </p:nvSpPr>
          <p:spPr>
            <a:xfrm rot="0">
              <a:off x="886472" y="1370455"/>
              <a:ext cx="2562566" cy="12284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3000" spc="89">
                  <a:solidFill>
                    <a:srgbClr val="FBFDFD"/>
                  </a:solidFill>
                  <a:latin typeface="Anonymous Pro Bold"/>
                </a:rPr>
                <a:t>37.1% AP ON COCO</a:t>
              </a: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3550346" y="3434103"/>
            <a:ext cx="2886833" cy="23987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47"/>
              </a:lnSpc>
            </a:pPr>
            <a:r>
              <a:rPr lang="en-US" sz="2789" spc="83">
                <a:solidFill>
                  <a:srgbClr val="FBFDFD"/>
                </a:solidFill>
                <a:latin typeface="Anonymous Pro Bold"/>
              </a:rPr>
              <a:t> NO ANCHOR BOX </a:t>
            </a:r>
          </a:p>
          <a:p>
            <a:pPr algn="ctr">
              <a:lnSpc>
                <a:spcPts val="1101"/>
              </a:lnSpc>
            </a:pPr>
          </a:p>
          <a:p>
            <a:pPr algn="ctr">
              <a:lnSpc>
                <a:spcPts val="3347"/>
              </a:lnSpc>
            </a:pPr>
            <a:r>
              <a:rPr lang="en-US" sz="2789" spc="83">
                <a:solidFill>
                  <a:srgbClr val="FBFDFD"/>
                </a:solidFill>
                <a:latin typeface="Anonymous Pro Bold"/>
              </a:rPr>
              <a:t>no NORM</a:t>
            </a:r>
          </a:p>
          <a:p>
            <a:pPr algn="ctr">
              <a:lnSpc>
                <a:spcPts val="1351"/>
              </a:lnSpc>
            </a:pPr>
          </a:p>
          <a:p>
            <a:pPr algn="ctr">
              <a:lnSpc>
                <a:spcPts val="3347"/>
              </a:lnSpc>
            </a:pPr>
            <a:r>
              <a:rPr lang="en-US" sz="2789" spc="83">
                <a:solidFill>
                  <a:srgbClr val="FBFDFD"/>
                </a:solidFill>
                <a:latin typeface="Anonymous Pro"/>
              </a:rPr>
              <a:t>NO </a:t>
            </a:r>
            <a:r>
              <a:rPr lang="en-US" sz="2789" spc="83">
                <a:solidFill>
                  <a:srgbClr val="FBFDFD"/>
                </a:solidFill>
                <a:latin typeface="Anonymous Pro Bold"/>
              </a:rPr>
              <a:t>bounding box  </a:t>
            </a:r>
          </a:p>
          <a:p>
            <a:pPr algn="ctr">
              <a:lnSpc>
                <a:spcPts val="3347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17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99362" y="-1592010"/>
            <a:ext cx="12707561" cy="12707561"/>
          </a:xfrm>
          <a:custGeom>
            <a:avLst/>
            <a:gdLst/>
            <a:ahLst/>
            <a:cxnLst/>
            <a:rect r="r" b="b" t="t" l="l"/>
            <a:pathLst>
              <a:path h="12707561" w="12707561">
                <a:moveTo>
                  <a:pt x="0" y="0"/>
                </a:moveTo>
                <a:lnTo>
                  <a:pt x="12707561" y="0"/>
                </a:lnTo>
                <a:lnTo>
                  <a:pt x="12707561" y="12707561"/>
                </a:lnTo>
                <a:lnTo>
                  <a:pt x="0" y="127075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-2507084" y="6883766"/>
            <a:ext cx="5474306" cy="5643615"/>
          </a:xfrm>
          <a:custGeom>
            <a:avLst/>
            <a:gdLst/>
            <a:ahLst/>
            <a:cxnLst/>
            <a:rect r="r" b="b" t="t" l="l"/>
            <a:pathLst>
              <a:path h="5643615" w="5474306">
                <a:moveTo>
                  <a:pt x="0" y="0"/>
                </a:moveTo>
                <a:lnTo>
                  <a:pt x="5474306" y="0"/>
                </a:lnTo>
                <a:lnTo>
                  <a:pt x="5474306" y="5643615"/>
                </a:lnTo>
                <a:lnTo>
                  <a:pt x="0" y="56436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 rot="0">
            <a:off x="2382587" y="5898945"/>
            <a:ext cx="6306007" cy="3806629"/>
          </a:xfrm>
          <a:prstGeom prst="rect">
            <a:avLst/>
          </a:prstGeom>
          <a:solidFill>
            <a:srgbClr val="2D1674"/>
          </a:solidFill>
        </p:spPr>
      </p:sp>
      <p:sp>
        <p:nvSpPr>
          <p:cNvPr name="AutoShape 5" id="5"/>
          <p:cNvSpPr/>
          <p:nvPr/>
        </p:nvSpPr>
        <p:spPr>
          <a:xfrm rot="0">
            <a:off x="9335858" y="1687671"/>
            <a:ext cx="6306007" cy="3806629"/>
          </a:xfrm>
          <a:prstGeom prst="rect">
            <a:avLst/>
          </a:prstGeom>
          <a:solidFill>
            <a:srgbClr val="2D1674"/>
          </a:solidFill>
        </p:spPr>
      </p:sp>
      <p:sp>
        <p:nvSpPr>
          <p:cNvPr name="AutoShape 6" id="6"/>
          <p:cNvSpPr/>
          <p:nvPr/>
        </p:nvSpPr>
        <p:spPr>
          <a:xfrm rot="0">
            <a:off x="9335858" y="5898945"/>
            <a:ext cx="6306007" cy="3806629"/>
          </a:xfrm>
          <a:prstGeom prst="rect">
            <a:avLst/>
          </a:prstGeom>
          <a:solidFill>
            <a:srgbClr val="2D1674"/>
          </a:solidFill>
        </p:spPr>
      </p:sp>
      <p:sp>
        <p:nvSpPr>
          <p:cNvPr name="Freeform 7" id="7"/>
          <p:cNvSpPr/>
          <p:nvPr/>
        </p:nvSpPr>
        <p:spPr>
          <a:xfrm flipH="false" flipV="false" rot="5400000">
            <a:off x="14921462" y="-2821807"/>
            <a:ext cx="5474306" cy="5643615"/>
          </a:xfrm>
          <a:custGeom>
            <a:avLst/>
            <a:gdLst/>
            <a:ahLst/>
            <a:cxnLst/>
            <a:rect r="r" b="b" t="t" l="l"/>
            <a:pathLst>
              <a:path h="5643615" w="5474306">
                <a:moveTo>
                  <a:pt x="0" y="0"/>
                </a:moveTo>
                <a:lnTo>
                  <a:pt x="5474307" y="0"/>
                </a:lnTo>
                <a:lnTo>
                  <a:pt x="5474307" y="5643614"/>
                </a:lnTo>
                <a:lnTo>
                  <a:pt x="0" y="56436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427248" y="1777408"/>
            <a:ext cx="6109080" cy="2242905"/>
          </a:xfrm>
          <a:custGeom>
            <a:avLst/>
            <a:gdLst/>
            <a:ahLst/>
            <a:cxnLst/>
            <a:rect r="r" b="b" t="t" l="l"/>
            <a:pathLst>
              <a:path h="2242905" w="6109080">
                <a:moveTo>
                  <a:pt x="0" y="0"/>
                </a:moveTo>
                <a:lnTo>
                  <a:pt x="6109080" y="0"/>
                </a:lnTo>
                <a:lnTo>
                  <a:pt x="6109080" y="2242905"/>
                </a:lnTo>
                <a:lnTo>
                  <a:pt x="0" y="22429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15000"/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2382587" y="1687671"/>
            <a:ext cx="6306007" cy="3806629"/>
            <a:chOff x="0" y="0"/>
            <a:chExt cx="8408009" cy="5075505"/>
          </a:xfrm>
        </p:grpSpPr>
        <p:sp>
          <p:nvSpPr>
            <p:cNvPr name="AutoShape 10" id="10"/>
            <p:cNvSpPr/>
            <p:nvPr/>
          </p:nvSpPr>
          <p:spPr>
            <a:xfrm rot="0">
              <a:off x="0" y="0"/>
              <a:ext cx="8408009" cy="5075505"/>
            </a:xfrm>
            <a:prstGeom prst="rect">
              <a:avLst/>
            </a:prstGeom>
            <a:solidFill>
              <a:srgbClr val="2D1674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20357" y="119649"/>
              <a:ext cx="8146935" cy="3343347"/>
            </a:xfrm>
            <a:custGeom>
              <a:avLst/>
              <a:gdLst/>
              <a:ahLst/>
              <a:cxnLst/>
              <a:rect r="r" b="b" t="t" l="l"/>
              <a:pathLst>
                <a:path h="3343347" w="8146935">
                  <a:moveTo>
                    <a:pt x="0" y="0"/>
                  </a:moveTo>
                  <a:lnTo>
                    <a:pt x="8146936" y="0"/>
                  </a:lnTo>
                  <a:lnTo>
                    <a:pt x="8146936" y="3343346"/>
                  </a:lnTo>
                  <a:lnTo>
                    <a:pt x="0" y="33433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4270" r="0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322153" y="3883978"/>
              <a:ext cx="7807342" cy="9675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917"/>
                </a:lnSpc>
              </a:pPr>
              <a:r>
                <a:rPr lang="en-US" sz="2244" spc="179">
                  <a:solidFill>
                    <a:srgbClr val="FBF1EF"/>
                  </a:solidFill>
                  <a:latin typeface="Anonymous Pro Bold"/>
                </a:rPr>
                <a:t>TOP-DOWN AND BOTTOM-UP INSTANCE SEGMENTATION METHODS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2624201" y="9156036"/>
            <a:ext cx="5855506" cy="3664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17"/>
              </a:lnSpc>
            </a:pPr>
            <a:r>
              <a:rPr lang="en-US" sz="2244" spc="179">
                <a:solidFill>
                  <a:srgbClr val="FBF1EF">
                    <a:alpha val="9804"/>
                  </a:srgbClr>
                </a:solidFill>
                <a:latin typeface="Anonymous Pro Bold"/>
              </a:rPr>
              <a:t>DYNAMIC CONVOLUTION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600377" y="4398961"/>
            <a:ext cx="6119298" cy="3664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17"/>
              </a:lnSpc>
            </a:pPr>
            <a:r>
              <a:rPr lang="en-US" sz="2244" spc="179">
                <a:solidFill>
                  <a:srgbClr val="FBF1EF">
                    <a:alpha val="9804"/>
                  </a:srgbClr>
                </a:solidFill>
                <a:latin typeface="Anonymous Pro Bold"/>
              </a:rPr>
              <a:t>DIRECT METHODS (SOLO V1)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600377" y="8910897"/>
            <a:ext cx="6119298" cy="3664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17"/>
              </a:lnSpc>
            </a:pPr>
            <a:r>
              <a:rPr lang="en-US" sz="2244" spc="179">
                <a:solidFill>
                  <a:srgbClr val="FBF1EF">
                    <a:alpha val="9804"/>
                  </a:srgbClr>
                </a:solidFill>
                <a:latin typeface="Anonymous Pro Bold"/>
              </a:rPr>
              <a:t>MATRIX NMS (FROM SOFT NMS)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382587" y="687060"/>
            <a:ext cx="4511201" cy="495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00"/>
              </a:lnSpc>
            </a:pPr>
            <a:r>
              <a:rPr lang="en-US" sz="3000" spc="150">
                <a:solidFill>
                  <a:srgbClr val="FBF1EF"/>
                </a:solidFill>
                <a:latin typeface="Anonymous Pro Bold"/>
              </a:rPr>
              <a:t>RELATED WORK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2472855" y="6008650"/>
            <a:ext cx="6110201" cy="2912236"/>
          </a:xfrm>
          <a:custGeom>
            <a:avLst/>
            <a:gdLst/>
            <a:ahLst/>
            <a:cxnLst/>
            <a:rect r="r" b="b" t="t" l="l"/>
            <a:pathLst>
              <a:path h="2912236" w="6110201">
                <a:moveTo>
                  <a:pt x="0" y="0"/>
                </a:moveTo>
                <a:lnTo>
                  <a:pt x="6110201" y="0"/>
                </a:lnTo>
                <a:lnTo>
                  <a:pt x="6110201" y="2912236"/>
                </a:lnTo>
                <a:lnTo>
                  <a:pt x="0" y="291223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15000"/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9446298" y="6027700"/>
            <a:ext cx="6090030" cy="2487698"/>
          </a:xfrm>
          <a:custGeom>
            <a:avLst/>
            <a:gdLst/>
            <a:ahLst/>
            <a:cxnLst/>
            <a:rect r="r" b="b" t="t" l="l"/>
            <a:pathLst>
              <a:path h="2487698" w="6090030">
                <a:moveTo>
                  <a:pt x="0" y="0"/>
                </a:moveTo>
                <a:lnTo>
                  <a:pt x="6090030" y="0"/>
                </a:lnTo>
                <a:lnTo>
                  <a:pt x="6090030" y="2487698"/>
                </a:lnTo>
                <a:lnTo>
                  <a:pt x="0" y="248769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alphaModFix amt="15000"/>
            </a:blip>
            <a:stretch>
              <a:fillRect l="0" t="-24388" r="0" b="-19128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DAGBQteZTZY</dc:identifier>
  <dcterms:modified xsi:type="dcterms:W3CDTF">2011-08-01T06:04:30Z</dcterms:modified>
  <cp:revision>1</cp:revision>
  <dc:title>SOLOV2</dc:title>
</cp:coreProperties>
</file>