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81" r:id="rId2"/>
  </p:sldMasterIdLst>
  <p:notesMasterIdLst>
    <p:notesMasterId r:id="rId25"/>
  </p:notesMasterIdLst>
  <p:sldIdLst>
    <p:sldId id="256" r:id="rId3"/>
    <p:sldId id="257" r:id="rId4"/>
    <p:sldId id="258" r:id="rId5"/>
    <p:sldId id="260" r:id="rId6"/>
    <p:sldId id="261" r:id="rId7"/>
    <p:sldId id="283" r:id="rId8"/>
    <p:sldId id="284" r:id="rId9"/>
    <p:sldId id="285" r:id="rId10"/>
    <p:sldId id="286" r:id="rId11"/>
    <p:sldId id="288" r:id="rId12"/>
    <p:sldId id="303" r:id="rId13"/>
    <p:sldId id="272" r:id="rId14"/>
    <p:sldId id="262" r:id="rId15"/>
    <p:sldId id="298" r:id="rId16"/>
    <p:sldId id="299" r:id="rId17"/>
    <p:sldId id="300" r:id="rId18"/>
    <p:sldId id="301" r:id="rId19"/>
    <p:sldId id="306" r:id="rId20"/>
    <p:sldId id="302" r:id="rId21"/>
    <p:sldId id="263" r:id="rId22"/>
    <p:sldId id="305" r:id="rId23"/>
    <p:sldId id="297" r:id="rId24"/>
  </p:sldIdLst>
  <p:sldSz cx="9144000" cy="5143500" type="screen16x9"/>
  <p:notesSz cx="6858000" cy="9144000"/>
  <p:embeddedFontLst>
    <p:embeddedFont>
      <p:font typeface="굴림체" panose="020B0609000101010101" pitchFamily="49" charset="-127"/>
      <p:regular r:id="rId26"/>
    </p:embeddedFont>
    <p:embeddedFont>
      <p:font typeface="Anaheim" panose="020B0604020202020204" charset="0"/>
      <p:regular r:id="rId27"/>
    </p:embeddedFont>
    <p:embeddedFont>
      <p:font typeface="Bebas Neue" panose="020B0606020202050201" pitchFamily="34" charset="0"/>
      <p:regular r:id="rId28"/>
    </p:embeddedFont>
    <p:embeddedFont>
      <p:font typeface="Comfortaa" panose="020B0604020202020204" charset="0"/>
      <p:regular r:id="rId29"/>
      <p:bold r:id="rId30"/>
    </p:embeddedFont>
    <p:embeddedFont>
      <p:font typeface="Concert One" pitchFamily="2"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gompTOgYGFJe9npV5BJMcEqB06s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3FF3BF9-3AB4-4872-AE04-53A7FDBFDE5A}">
  <a:tblStyle styleId="{D3FF3BF9-3AB4-4872-AE04-53A7FDBFDE5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slide" Target="slides/slide19.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49"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8" Type="http://schemas.openxmlformats.org/officeDocument/2006/relationships/slide" Target="slides/slide6.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1b28a4da422_2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8" name="Google Shape;698;g1b28a4da422_2_1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1b28a4da422_2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6" name="Google Shape;676;g1b28a4da422_2_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90939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bbaa8f0957_2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7" name="Google Shape;487;g1bbaa8f0957_2_1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bbaa8f0957_4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g1bbaa8f0957_4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bbaa8f0957_4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g1bbaa8f0957_4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81081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bbaa8f0957_4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g1bbaa8f0957_4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04366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bbaa8f0957_4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g1bbaa8f0957_4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90749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bbaa8f0957_4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g1bbaa8f0957_4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724639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bbaa8f0957_4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g1bbaa8f0957_4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25970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bbaa8f0957_4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8" name="Google Shape;418;g1bbaa8f0957_4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91761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bbaa8f0957_4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4" name="Google Shape;404;g1bbaa8f0957_4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bb830efa1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bb830efa1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305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bbaa8f0957_4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g1bbaa8f0957_4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bbaa8f0957_4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Google Shape;386;g1bbaa8f0957_4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bbaa8f0957_4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g1bbaa8f0957_4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b28a4da422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4" name="Google Shape;634;g1b28a4da422_2_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1b28a4da422_2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0" name="Google Shape;640;g1b28a4da422_2_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1b28a4da422_2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0" name="Google Shape;660;g1b28a4da422_2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1b28a4da422_2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6" name="Google Shape;676;g1b28a4da422_2_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53"/>
          <p:cNvSpPr txBox="1">
            <a:spLocks noGrp="1"/>
          </p:cNvSpPr>
          <p:nvPr>
            <p:ph type="ctrTitle"/>
          </p:nvPr>
        </p:nvSpPr>
        <p:spPr>
          <a:xfrm>
            <a:off x="2045575" y="1077625"/>
            <a:ext cx="5052900" cy="239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4500">
                <a:solidFill>
                  <a:srgbClr val="191919"/>
                </a:solidFill>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53"/>
          <p:cNvSpPr txBox="1">
            <a:spLocks noGrp="1"/>
          </p:cNvSpPr>
          <p:nvPr>
            <p:ph type="subTitle" idx="1"/>
          </p:nvPr>
        </p:nvSpPr>
        <p:spPr>
          <a:xfrm>
            <a:off x="2392525" y="3525613"/>
            <a:ext cx="4359000" cy="409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rgbClr val="191919"/>
                </a:solidFill>
                <a:latin typeface="Anaheim"/>
                <a:ea typeface="Anaheim"/>
                <a:cs typeface="Anaheim"/>
                <a:sym typeface="Anahei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53"/>
          <p:cNvSpPr/>
          <p:nvPr/>
        </p:nvSpPr>
        <p:spPr>
          <a:xfrm>
            <a:off x="3771760" y="-424457"/>
            <a:ext cx="5070489" cy="1544172"/>
          </a:xfrm>
          <a:custGeom>
            <a:avLst/>
            <a:gdLst/>
            <a:ahLst/>
            <a:cxnLst/>
            <a:rect l="l" t="t" r="r" b="b"/>
            <a:pathLst>
              <a:path w="183348" h="55837" extrusionOk="0">
                <a:moveTo>
                  <a:pt x="1" y="31"/>
                </a:moveTo>
                <a:cubicBezTo>
                  <a:pt x="1004" y="1064"/>
                  <a:pt x="2159" y="1976"/>
                  <a:pt x="3375" y="2736"/>
                </a:cubicBezTo>
                <a:cubicBezTo>
                  <a:pt x="11125" y="7630"/>
                  <a:pt x="32402" y="3435"/>
                  <a:pt x="45625" y="15320"/>
                </a:cubicBezTo>
                <a:cubicBezTo>
                  <a:pt x="49606" y="18876"/>
                  <a:pt x="52737" y="23314"/>
                  <a:pt x="55838" y="27660"/>
                </a:cubicBezTo>
                <a:cubicBezTo>
                  <a:pt x="58938" y="32037"/>
                  <a:pt x="62251" y="36353"/>
                  <a:pt x="66567" y="39545"/>
                </a:cubicBezTo>
                <a:cubicBezTo>
                  <a:pt x="82707" y="51399"/>
                  <a:pt x="99182" y="39363"/>
                  <a:pt x="114805" y="33648"/>
                </a:cubicBezTo>
                <a:cubicBezTo>
                  <a:pt x="123742" y="30426"/>
                  <a:pt x="132891" y="30821"/>
                  <a:pt x="141766" y="34773"/>
                </a:cubicBezTo>
                <a:cubicBezTo>
                  <a:pt x="149669" y="38299"/>
                  <a:pt x="163803" y="55837"/>
                  <a:pt x="183013" y="45958"/>
                </a:cubicBezTo>
                <a:lnTo>
                  <a:pt x="183348" y="0"/>
                </a:lnTo>
                <a:lnTo>
                  <a:pt x="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53"/>
          <p:cNvSpPr/>
          <p:nvPr/>
        </p:nvSpPr>
        <p:spPr>
          <a:xfrm>
            <a:off x="5374782" y="-402610"/>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53"/>
          <p:cNvSpPr/>
          <p:nvPr/>
        </p:nvSpPr>
        <p:spPr>
          <a:xfrm>
            <a:off x="-130074" y="-586499"/>
            <a:ext cx="3046337" cy="3596892"/>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53"/>
          <p:cNvSpPr/>
          <p:nvPr/>
        </p:nvSpPr>
        <p:spPr>
          <a:xfrm>
            <a:off x="6284300" y="1801460"/>
            <a:ext cx="3851622" cy="3663320"/>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53"/>
          <p:cNvSpPr/>
          <p:nvPr/>
        </p:nvSpPr>
        <p:spPr>
          <a:xfrm>
            <a:off x="4587299" y="3535257"/>
            <a:ext cx="5474833" cy="1824096"/>
          </a:xfrm>
          <a:custGeom>
            <a:avLst/>
            <a:gdLst/>
            <a:ahLst/>
            <a:cxnLst/>
            <a:rect l="l" t="t" r="r" b="b"/>
            <a:pathLst>
              <a:path w="197969" h="65959" extrusionOk="0">
                <a:moveTo>
                  <a:pt x="197968" y="7508"/>
                </a:moveTo>
                <a:cubicBezTo>
                  <a:pt x="197208" y="7083"/>
                  <a:pt x="196388" y="6657"/>
                  <a:pt x="195597" y="6292"/>
                </a:cubicBezTo>
                <a:cubicBezTo>
                  <a:pt x="182466" y="61"/>
                  <a:pt x="166539" y="0"/>
                  <a:pt x="153378" y="6231"/>
                </a:cubicBezTo>
                <a:cubicBezTo>
                  <a:pt x="137268" y="13891"/>
                  <a:pt x="124897" y="25381"/>
                  <a:pt x="105504" y="27843"/>
                </a:cubicBezTo>
                <a:cubicBezTo>
                  <a:pt x="85139" y="30426"/>
                  <a:pt x="65686" y="20517"/>
                  <a:pt x="46385" y="27600"/>
                </a:cubicBezTo>
                <a:cubicBezTo>
                  <a:pt x="34652" y="31885"/>
                  <a:pt x="27722" y="43709"/>
                  <a:pt x="19029" y="52676"/>
                </a:cubicBezTo>
                <a:cubicBezTo>
                  <a:pt x="13527" y="58360"/>
                  <a:pt x="7022" y="62767"/>
                  <a:pt x="1" y="65959"/>
                </a:cubicBezTo>
                <a:lnTo>
                  <a:pt x="197968" y="65959"/>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53"/>
          <p:cNvSpPr/>
          <p:nvPr/>
        </p:nvSpPr>
        <p:spPr>
          <a:xfrm>
            <a:off x="7535080" y="2295937"/>
            <a:ext cx="2600842" cy="3042133"/>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53"/>
          <p:cNvSpPr/>
          <p:nvPr/>
        </p:nvSpPr>
        <p:spPr>
          <a:xfrm>
            <a:off x="-257186" y="2619003"/>
            <a:ext cx="2407478" cy="2837016"/>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53"/>
          <p:cNvSpPr/>
          <p:nvPr/>
        </p:nvSpPr>
        <p:spPr>
          <a:xfrm>
            <a:off x="-209260" y="3466325"/>
            <a:ext cx="4267720" cy="1961956"/>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53"/>
          <p:cNvSpPr/>
          <p:nvPr/>
        </p:nvSpPr>
        <p:spPr>
          <a:xfrm>
            <a:off x="-209260" y="3090576"/>
            <a:ext cx="2543652" cy="233770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53"/>
          <p:cNvSpPr/>
          <p:nvPr/>
        </p:nvSpPr>
        <p:spPr>
          <a:xfrm>
            <a:off x="-323549" y="-514273"/>
            <a:ext cx="3221171" cy="1963643"/>
          </a:xfrm>
          <a:custGeom>
            <a:avLst/>
            <a:gdLst/>
            <a:ahLst/>
            <a:cxnLst/>
            <a:rect l="l" t="t" r="r" b="b"/>
            <a:pathLst>
              <a:path w="116477" h="71005" extrusionOk="0">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20"/>
        <p:cNvGrpSpPr/>
        <p:nvPr/>
      </p:nvGrpSpPr>
      <p:grpSpPr>
        <a:xfrm>
          <a:off x="0" y="0"/>
          <a:ext cx="0" cy="0"/>
          <a:chOff x="0" y="0"/>
          <a:chExt cx="0" cy="0"/>
        </a:xfrm>
      </p:grpSpPr>
      <p:sp>
        <p:nvSpPr>
          <p:cNvPr id="221" name="Google Shape;221;p81"/>
          <p:cNvSpPr/>
          <p:nvPr/>
        </p:nvSpPr>
        <p:spPr>
          <a:xfrm rot="5400000">
            <a:off x="-524808" y="1494138"/>
            <a:ext cx="4714425" cy="4483940"/>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81"/>
          <p:cNvSpPr/>
          <p:nvPr/>
        </p:nvSpPr>
        <p:spPr>
          <a:xfrm rot="5400000">
            <a:off x="-5817" y="2639785"/>
            <a:ext cx="3183457" cy="3723602"/>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81"/>
          <p:cNvSpPr/>
          <p:nvPr/>
        </p:nvSpPr>
        <p:spPr>
          <a:xfrm rot="5400000">
            <a:off x="-674076" y="4419276"/>
            <a:ext cx="2072229" cy="1275840"/>
          </a:xfrm>
          <a:custGeom>
            <a:avLst/>
            <a:gdLst/>
            <a:ahLst/>
            <a:cxnLst/>
            <a:rect l="l" t="t" r="r" b="b"/>
            <a:pathLst>
              <a:path w="61218" h="37691" extrusionOk="0">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81"/>
          <p:cNvSpPr/>
          <p:nvPr/>
        </p:nvSpPr>
        <p:spPr>
          <a:xfrm rot="-5400000">
            <a:off x="5073598" y="3095424"/>
            <a:ext cx="3567473" cy="4203974"/>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81"/>
          <p:cNvSpPr/>
          <p:nvPr/>
        </p:nvSpPr>
        <p:spPr>
          <a:xfrm rot="-5400000">
            <a:off x="4698222" y="1827745"/>
            <a:ext cx="6324034" cy="2907285"/>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81"/>
          <p:cNvSpPr/>
          <p:nvPr/>
        </p:nvSpPr>
        <p:spPr>
          <a:xfrm rot="-5400000">
            <a:off x="5697212" y="2826735"/>
            <a:ext cx="3769258" cy="3464080"/>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27"/>
        <p:cNvGrpSpPr/>
        <p:nvPr/>
      </p:nvGrpSpPr>
      <p:grpSpPr>
        <a:xfrm>
          <a:off x="0" y="0"/>
          <a:ext cx="0" cy="0"/>
          <a:chOff x="0" y="0"/>
          <a:chExt cx="0" cy="0"/>
        </a:xfrm>
      </p:grpSpPr>
      <p:sp>
        <p:nvSpPr>
          <p:cNvPr id="228" name="Google Shape;228;p82"/>
          <p:cNvSpPr/>
          <p:nvPr/>
        </p:nvSpPr>
        <p:spPr>
          <a:xfrm flipH="1">
            <a:off x="6761925" y="-156750"/>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82"/>
          <p:cNvSpPr/>
          <p:nvPr/>
        </p:nvSpPr>
        <p:spPr>
          <a:xfrm rot="10800000">
            <a:off x="6946525" y="-754575"/>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82"/>
          <p:cNvSpPr/>
          <p:nvPr/>
        </p:nvSpPr>
        <p:spPr>
          <a:xfrm rot="10800000" flipH="1">
            <a:off x="-610111" y="-420997"/>
            <a:ext cx="2407478" cy="2837016"/>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82"/>
          <p:cNvSpPr/>
          <p:nvPr/>
        </p:nvSpPr>
        <p:spPr>
          <a:xfrm rot="10800000" flipH="1">
            <a:off x="-562185" y="-205384"/>
            <a:ext cx="4267720" cy="1961956"/>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82"/>
          <p:cNvSpPr/>
          <p:nvPr/>
        </p:nvSpPr>
        <p:spPr>
          <a:xfrm rot="10800000" flipH="1">
            <a:off x="-562185" y="-393259"/>
            <a:ext cx="2543652" cy="233770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233"/>
        <p:cNvGrpSpPr/>
        <p:nvPr/>
      </p:nvGrpSpPr>
      <p:grpSpPr>
        <a:xfrm>
          <a:off x="0" y="0"/>
          <a:ext cx="0" cy="0"/>
          <a:chOff x="0" y="0"/>
          <a:chExt cx="0" cy="0"/>
        </a:xfrm>
      </p:grpSpPr>
      <p:sp>
        <p:nvSpPr>
          <p:cNvPr id="234" name="Google Shape;234;p83"/>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
        <p:nvSpPr>
          <p:cNvPr id="235" name="Google Shape;235;p83"/>
          <p:cNvSpPr/>
          <p:nvPr/>
        </p:nvSpPr>
        <p:spPr>
          <a:xfrm rot="10800000" flipH="1">
            <a:off x="659175" y="-328750"/>
            <a:ext cx="3566200" cy="1412675"/>
          </a:xfrm>
          <a:custGeom>
            <a:avLst/>
            <a:gdLst/>
            <a:ahLst/>
            <a:cxnLst/>
            <a:rect l="l" t="t" r="r" b="b"/>
            <a:pathLst>
              <a:path w="142648" h="56507" extrusionOk="0">
                <a:moveTo>
                  <a:pt x="142647" y="56476"/>
                </a:moveTo>
                <a:cubicBezTo>
                  <a:pt x="139456" y="54986"/>
                  <a:pt x="136416" y="53132"/>
                  <a:pt x="133286" y="50457"/>
                </a:cubicBezTo>
                <a:cubicBezTo>
                  <a:pt x="127814" y="45776"/>
                  <a:pt x="119030" y="30396"/>
                  <a:pt x="115230" y="26718"/>
                </a:cubicBezTo>
                <a:cubicBezTo>
                  <a:pt x="100944" y="12858"/>
                  <a:pt x="82981" y="19271"/>
                  <a:pt x="66415" y="22341"/>
                </a:cubicBezTo>
                <a:cubicBezTo>
                  <a:pt x="56962" y="24104"/>
                  <a:pt x="47478" y="22828"/>
                  <a:pt x="39211" y="17721"/>
                </a:cubicBezTo>
                <a:cubicBezTo>
                  <a:pt x="31855" y="13162"/>
                  <a:pt x="15958" y="1"/>
                  <a:pt x="0" y="4834"/>
                </a:cubicBezTo>
                <a:lnTo>
                  <a:pt x="11216" y="56506"/>
                </a:lnTo>
                <a:lnTo>
                  <a:pt x="142647" y="56506"/>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83"/>
          <p:cNvSpPr/>
          <p:nvPr/>
        </p:nvSpPr>
        <p:spPr>
          <a:xfrm rot="10800000" flipH="1">
            <a:off x="-154025" y="-157975"/>
            <a:ext cx="2176350" cy="2564650"/>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83"/>
          <p:cNvSpPr/>
          <p:nvPr/>
        </p:nvSpPr>
        <p:spPr>
          <a:xfrm rot="10800000" flipH="1">
            <a:off x="-110700" y="-132900"/>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83"/>
          <p:cNvSpPr/>
          <p:nvPr/>
        </p:nvSpPr>
        <p:spPr>
          <a:xfrm rot="10800000">
            <a:off x="6425950" y="2109538"/>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83"/>
          <p:cNvSpPr/>
          <p:nvPr/>
        </p:nvSpPr>
        <p:spPr>
          <a:xfrm rot="10800000">
            <a:off x="6267900" y="3462388"/>
            <a:ext cx="2911925" cy="1775125"/>
          </a:xfrm>
          <a:custGeom>
            <a:avLst/>
            <a:gdLst/>
            <a:ahLst/>
            <a:cxnLst/>
            <a:rect l="l" t="t" r="r" b="b"/>
            <a:pathLst>
              <a:path w="116477" h="71005" extrusionOk="0">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83"/>
          <p:cNvSpPr/>
          <p:nvPr/>
        </p:nvSpPr>
        <p:spPr>
          <a:xfrm rot="10800000">
            <a:off x="7368975" y="4533838"/>
            <a:ext cx="1810850" cy="703675"/>
          </a:xfrm>
          <a:custGeom>
            <a:avLst/>
            <a:gdLst/>
            <a:ahLst/>
            <a:cxnLst/>
            <a:rect l="l" t="t" r="r" b="b"/>
            <a:pathLst>
              <a:path w="72434" h="28147" extrusionOk="0">
                <a:moveTo>
                  <a:pt x="0" y="0"/>
                </a:moveTo>
                <a:lnTo>
                  <a:pt x="0" y="28147"/>
                </a:lnTo>
                <a:cubicBezTo>
                  <a:pt x="4012" y="26870"/>
                  <a:pt x="8177" y="26110"/>
                  <a:pt x="12310" y="25745"/>
                </a:cubicBezTo>
                <a:cubicBezTo>
                  <a:pt x="21247" y="24955"/>
                  <a:pt x="30274" y="25563"/>
                  <a:pt x="39180" y="24682"/>
                </a:cubicBezTo>
                <a:cubicBezTo>
                  <a:pt x="48117" y="23800"/>
                  <a:pt x="57235" y="21308"/>
                  <a:pt x="64074" y="15107"/>
                </a:cubicBezTo>
                <a:cubicBezTo>
                  <a:pt x="68299" y="11277"/>
                  <a:pt x="71400" y="5745"/>
                  <a:pt x="724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BLANK_1_1_1_1_1_1_1_1_1_1">
    <p:bg>
      <p:bgPr>
        <a:solidFill>
          <a:srgbClr val="46A9E7">
            <a:alpha val="7058"/>
          </a:srgbClr>
        </a:solidFill>
        <a:effectLst/>
      </p:bgPr>
    </p:bg>
    <p:spTree>
      <p:nvGrpSpPr>
        <p:cNvPr id="1" name="Shape 241"/>
        <p:cNvGrpSpPr/>
        <p:nvPr/>
      </p:nvGrpSpPr>
      <p:grpSpPr>
        <a:xfrm>
          <a:off x="0" y="0"/>
          <a:ext cx="0" cy="0"/>
          <a:chOff x="0" y="0"/>
          <a:chExt cx="0" cy="0"/>
        </a:xfrm>
      </p:grpSpPr>
      <p:sp>
        <p:nvSpPr>
          <p:cNvPr id="242" name="Google Shape;242;p84"/>
          <p:cNvSpPr txBox="1">
            <a:spLocks noGrp="1"/>
          </p:cNvSpPr>
          <p:nvPr>
            <p:ph type="sldNum" idx="12"/>
          </p:nvPr>
        </p:nvSpPr>
        <p:spPr>
          <a:xfrm rot="10800000" flipH="1">
            <a:off x="8404384" y="-34888"/>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
        <p:nvSpPr>
          <p:cNvPr id="243" name="Google Shape;243;p84"/>
          <p:cNvSpPr/>
          <p:nvPr/>
        </p:nvSpPr>
        <p:spPr>
          <a:xfrm>
            <a:off x="659175" y="3948438"/>
            <a:ext cx="3566200" cy="1412675"/>
          </a:xfrm>
          <a:custGeom>
            <a:avLst/>
            <a:gdLst/>
            <a:ahLst/>
            <a:cxnLst/>
            <a:rect l="l" t="t" r="r" b="b"/>
            <a:pathLst>
              <a:path w="142648" h="56507" extrusionOk="0">
                <a:moveTo>
                  <a:pt x="142647" y="56476"/>
                </a:moveTo>
                <a:cubicBezTo>
                  <a:pt x="139456" y="54986"/>
                  <a:pt x="136416" y="53132"/>
                  <a:pt x="133286" y="50457"/>
                </a:cubicBezTo>
                <a:cubicBezTo>
                  <a:pt x="127814" y="45776"/>
                  <a:pt x="119030" y="30396"/>
                  <a:pt x="115230" y="26718"/>
                </a:cubicBezTo>
                <a:cubicBezTo>
                  <a:pt x="100944" y="12858"/>
                  <a:pt x="82981" y="19271"/>
                  <a:pt x="66415" y="22341"/>
                </a:cubicBezTo>
                <a:cubicBezTo>
                  <a:pt x="56962" y="24104"/>
                  <a:pt x="47478" y="22828"/>
                  <a:pt x="39211" y="17721"/>
                </a:cubicBezTo>
                <a:cubicBezTo>
                  <a:pt x="31855" y="13162"/>
                  <a:pt x="15958" y="1"/>
                  <a:pt x="0" y="4834"/>
                </a:cubicBezTo>
                <a:lnTo>
                  <a:pt x="11216" y="56506"/>
                </a:lnTo>
                <a:lnTo>
                  <a:pt x="142647" y="56506"/>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84"/>
          <p:cNvSpPr/>
          <p:nvPr/>
        </p:nvSpPr>
        <p:spPr>
          <a:xfrm>
            <a:off x="-154025" y="2625688"/>
            <a:ext cx="2176350" cy="2564650"/>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84"/>
          <p:cNvSpPr/>
          <p:nvPr/>
        </p:nvSpPr>
        <p:spPr>
          <a:xfrm>
            <a:off x="-110700" y="3051988"/>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84"/>
          <p:cNvSpPr/>
          <p:nvPr/>
        </p:nvSpPr>
        <p:spPr>
          <a:xfrm flipH="1">
            <a:off x="6425950" y="-328750"/>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84"/>
          <p:cNvSpPr/>
          <p:nvPr/>
        </p:nvSpPr>
        <p:spPr>
          <a:xfrm flipH="1">
            <a:off x="6267900" y="-205150"/>
            <a:ext cx="2911925" cy="1775125"/>
          </a:xfrm>
          <a:custGeom>
            <a:avLst/>
            <a:gdLst/>
            <a:ahLst/>
            <a:cxnLst/>
            <a:rect l="l" t="t" r="r" b="b"/>
            <a:pathLst>
              <a:path w="116477" h="71005" extrusionOk="0">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84"/>
          <p:cNvSpPr/>
          <p:nvPr/>
        </p:nvSpPr>
        <p:spPr>
          <a:xfrm flipH="1">
            <a:off x="7368975" y="-205150"/>
            <a:ext cx="1810850" cy="703675"/>
          </a:xfrm>
          <a:custGeom>
            <a:avLst/>
            <a:gdLst/>
            <a:ahLst/>
            <a:cxnLst/>
            <a:rect l="l" t="t" r="r" b="b"/>
            <a:pathLst>
              <a:path w="72434" h="28147" extrusionOk="0">
                <a:moveTo>
                  <a:pt x="0" y="0"/>
                </a:moveTo>
                <a:lnTo>
                  <a:pt x="0" y="28147"/>
                </a:lnTo>
                <a:cubicBezTo>
                  <a:pt x="4012" y="26870"/>
                  <a:pt x="8177" y="26110"/>
                  <a:pt x="12310" y="25745"/>
                </a:cubicBezTo>
                <a:cubicBezTo>
                  <a:pt x="21247" y="24955"/>
                  <a:pt x="30274" y="25563"/>
                  <a:pt x="39180" y="24682"/>
                </a:cubicBezTo>
                <a:cubicBezTo>
                  <a:pt x="48117" y="23800"/>
                  <a:pt x="57235" y="21308"/>
                  <a:pt x="64074" y="15107"/>
                </a:cubicBezTo>
                <a:cubicBezTo>
                  <a:pt x="68299" y="11277"/>
                  <a:pt x="71400" y="5745"/>
                  <a:pt x="724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1">
  <p:cSld name="Quote">
    <p:bg>
      <p:bgPr>
        <a:solidFill>
          <a:srgbClr val="46A9E7">
            <a:alpha val="6669"/>
          </a:srgbClr>
        </a:solidFill>
        <a:effectLst/>
      </p:bgPr>
    </p:bg>
    <p:spTree>
      <p:nvGrpSpPr>
        <p:cNvPr id="1" name="Shape 249"/>
        <p:cNvGrpSpPr/>
        <p:nvPr/>
      </p:nvGrpSpPr>
      <p:grpSpPr>
        <a:xfrm>
          <a:off x="0" y="0"/>
          <a:ext cx="0" cy="0"/>
          <a:chOff x="0" y="0"/>
          <a:chExt cx="0" cy="0"/>
        </a:xfrm>
      </p:grpSpPr>
      <p:sp>
        <p:nvSpPr>
          <p:cNvPr id="250" name="Google Shape;250;g1bbaa8f0957_4_163"/>
          <p:cNvSpPr txBox="1">
            <a:spLocks noGrp="1"/>
          </p:cNvSpPr>
          <p:nvPr>
            <p:ph type="title"/>
          </p:nvPr>
        </p:nvSpPr>
        <p:spPr>
          <a:xfrm>
            <a:off x="2290025" y="3185288"/>
            <a:ext cx="4563900" cy="531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200">
                <a:solidFill>
                  <a:srgbClr val="46A9E7"/>
                </a:solidFill>
              </a:defRPr>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251" name="Google Shape;251;g1bbaa8f0957_4_163"/>
          <p:cNvSpPr txBox="1">
            <a:spLocks noGrp="1"/>
          </p:cNvSpPr>
          <p:nvPr>
            <p:ph type="subTitle" idx="1"/>
          </p:nvPr>
        </p:nvSpPr>
        <p:spPr>
          <a:xfrm>
            <a:off x="1708625" y="1426325"/>
            <a:ext cx="5726700" cy="1640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solidFill>
                  <a:schemeClr val="lt1"/>
                </a:solidFill>
                <a:latin typeface="Anaheim"/>
                <a:ea typeface="Anaheim"/>
                <a:cs typeface="Anaheim"/>
                <a:sym typeface="Anaheim"/>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252" name="Google Shape;252;g1bbaa8f0957_4_163"/>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
        <p:nvSpPr>
          <p:cNvPr id="253" name="Google Shape;253;g1bbaa8f0957_4_163"/>
          <p:cNvSpPr/>
          <p:nvPr/>
        </p:nvSpPr>
        <p:spPr>
          <a:xfrm rot="10800000" flipH="1">
            <a:off x="659175" y="-328750"/>
            <a:ext cx="3566200" cy="1412675"/>
          </a:xfrm>
          <a:custGeom>
            <a:avLst/>
            <a:gdLst/>
            <a:ahLst/>
            <a:cxnLst/>
            <a:rect l="l" t="t" r="r" b="b"/>
            <a:pathLst>
              <a:path w="142648" h="56507" extrusionOk="0">
                <a:moveTo>
                  <a:pt x="142647" y="56476"/>
                </a:moveTo>
                <a:cubicBezTo>
                  <a:pt x="139456" y="54986"/>
                  <a:pt x="136416" y="53132"/>
                  <a:pt x="133286" y="50457"/>
                </a:cubicBezTo>
                <a:cubicBezTo>
                  <a:pt x="127814" y="45776"/>
                  <a:pt x="119030" y="30396"/>
                  <a:pt x="115230" y="26718"/>
                </a:cubicBezTo>
                <a:cubicBezTo>
                  <a:pt x="100944" y="12858"/>
                  <a:pt x="82981" y="19271"/>
                  <a:pt x="66415" y="22341"/>
                </a:cubicBezTo>
                <a:cubicBezTo>
                  <a:pt x="56962" y="24104"/>
                  <a:pt x="47478" y="22828"/>
                  <a:pt x="39211" y="17721"/>
                </a:cubicBezTo>
                <a:cubicBezTo>
                  <a:pt x="31855" y="13162"/>
                  <a:pt x="15958" y="1"/>
                  <a:pt x="0" y="4834"/>
                </a:cubicBezTo>
                <a:lnTo>
                  <a:pt x="11216" y="56506"/>
                </a:lnTo>
                <a:lnTo>
                  <a:pt x="142647" y="56506"/>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g1bbaa8f0957_4_163"/>
          <p:cNvSpPr/>
          <p:nvPr/>
        </p:nvSpPr>
        <p:spPr>
          <a:xfrm rot="10800000" flipH="1">
            <a:off x="-154025" y="-157975"/>
            <a:ext cx="2176350" cy="2564650"/>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g1bbaa8f0957_4_163"/>
          <p:cNvSpPr/>
          <p:nvPr/>
        </p:nvSpPr>
        <p:spPr>
          <a:xfrm rot="10800000" flipH="1">
            <a:off x="-110700" y="-132900"/>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g1bbaa8f0957_4_163"/>
          <p:cNvSpPr/>
          <p:nvPr/>
        </p:nvSpPr>
        <p:spPr>
          <a:xfrm rot="10800000">
            <a:off x="6425950" y="2109538"/>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g1bbaa8f0957_4_163"/>
          <p:cNvSpPr/>
          <p:nvPr/>
        </p:nvSpPr>
        <p:spPr>
          <a:xfrm rot="10800000">
            <a:off x="6267900" y="3462388"/>
            <a:ext cx="2911925" cy="1775125"/>
          </a:xfrm>
          <a:custGeom>
            <a:avLst/>
            <a:gdLst/>
            <a:ahLst/>
            <a:cxnLst/>
            <a:rect l="l" t="t" r="r" b="b"/>
            <a:pathLst>
              <a:path w="116477" h="71005" extrusionOk="0">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g1bbaa8f0957_4_163"/>
          <p:cNvSpPr/>
          <p:nvPr/>
        </p:nvSpPr>
        <p:spPr>
          <a:xfrm rot="10800000">
            <a:off x="7368975" y="4533838"/>
            <a:ext cx="1810850" cy="703675"/>
          </a:xfrm>
          <a:custGeom>
            <a:avLst/>
            <a:gdLst/>
            <a:ahLst/>
            <a:cxnLst/>
            <a:rect l="l" t="t" r="r" b="b"/>
            <a:pathLst>
              <a:path w="72434" h="28147" extrusionOk="0">
                <a:moveTo>
                  <a:pt x="0" y="0"/>
                </a:moveTo>
                <a:lnTo>
                  <a:pt x="0" y="28147"/>
                </a:lnTo>
                <a:cubicBezTo>
                  <a:pt x="4012" y="26870"/>
                  <a:pt x="8177" y="26110"/>
                  <a:pt x="12310" y="25745"/>
                </a:cubicBezTo>
                <a:cubicBezTo>
                  <a:pt x="21247" y="24955"/>
                  <a:pt x="30274" y="25563"/>
                  <a:pt x="39180" y="24682"/>
                </a:cubicBezTo>
                <a:cubicBezTo>
                  <a:pt x="48117" y="23800"/>
                  <a:pt x="57235" y="21308"/>
                  <a:pt x="64074" y="15107"/>
                </a:cubicBezTo>
                <a:cubicBezTo>
                  <a:pt x="68299" y="11277"/>
                  <a:pt x="71400" y="5745"/>
                  <a:pt x="724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 Tittle Only 2 1">
  <p:cSld name=" Tittle Only 2">
    <p:spTree>
      <p:nvGrpSpPr>
        <p:cNvPr id="1" name="Shape 259"/>
        <p:cNvGrpSpPr/>
        <p:nvPr/>
      </p:nvGrpSpPr>
      <p:grpSpPr>
        <a:xfrm>
          <a:off x="0" y="0"/>
          <a:ext cx="0" cy="0"/>
          <a:chOff x="0" y="0"/>
          <a:chExt cx="0" cy="0"/>
        </a:xfrm>
      </p:grpSpPr>
      <p:sp>
        <p:nvSpPr>
          <p:cNvPr id="260" name="Google Shape;260;g1bbaa8f0957_4_173"/>
          <p:cNvSpPr/>
          <p:nvPr/>
        </p:nvSpPr>
        <p:spPr>
          <a:xfrm rot="10800000">
            <a:off x="-1899393" y="4014540"/>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g1bbaa8f0957_4_17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262" name="Google Shape;262;g1bbaa8f0957_4_173"/>
          <p:cNvSpPr/>
          <p:nvPr/>
        </p:nvSpPr>
        <p:spPr>
          <a:xfrm rot="-5400000">
            <a:off x="7829613" y="173953"/>
            <a:ext cx="2072229" cy="1275840"/>
          </a:xfrm>
          <a:custGeom>
            <a:avLst/>
            <a:gdLst/>
            <a:ahLst/>
            <a:cxnLst/>
            <a:rect l="l" t="t" r="r" b="b"/>
            <a:pathLst>
              <a:path w="61218" h="37691" extrusionOk="0">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 Tittle Only 1 1">
  <p:cSld name=" Tittle Only 1">
    <p:spTree>
      <p:nvGrpSpPr>
        <p:cNvPr id="1" name="Shape 263"/>
        <p:cNvGrpSpPr/>
        <p:nvPr/>
      </p:nvGrpSpPr>
      <p:grpSpPr>
        <a:xfrm>
          <a:off x="0" y="0"/>
          <a:ext cx="0" cy="0"/>
          <a:chOff x="0" y="0"/>
          <a:chExt cx="0" cy="0"/>
        </a:xfrm>
      </p:grpSpPr>
      <p:sp>
        <p:nvSpPr>
          <p:cNvPr id="264" name="Google Shape;264;g1bbaa8f0957_4_177"/>
          <p:cNvSpPr/>
          <p:nvPr/>
        </p:nvSpPr>
        <p:spPr>
          <a:xfrm>
            <a:off x="6053282" y="-402610"/>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g1bbaa8f0957_4_17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266" name="Google Shape;266;g1bbaa8f0957_4_177"/>
          <p:cNvSpPr/>
          <p:nvPr/>
        </p:nvSpPr>
        <p:spPr>
          <a:xfrm rot="10800000">
            <a:off x="7074850" y="-626250"/>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 Tittle Only 2">
  <p:cSld name=" Tittle Only 2">
    <p:spTree>
      <p:nvGrpSpPr>
        <p:cNvPr id="1" name="Shape 284"/>
        <p:cNvGrpSpPr/>
        <p:nvPr/>
      </p:nvGrpSpPr>
      <p:grpSpPr>
        <a:xfrm>
          <a:off x="0" y="0"/>
          <a:ext cx="0" cy="0"/>
          <a:chOff x="0" y="0"/>
          <a:chExt cx="0" cy="0"/>
        </a:xfrm>
      </p:grpSpPr>
      <p:sp>
        <p:nvSpPr>
          <p:cNvPr id="285" name="Google Shape;285;g1bbaa8f0957_2_498"/>
          <p:cNvSpPr/>
          <p:nvPr/>
        </p:nvSpPr>
        <p:spPr>
          <a:xfrm rot="10800000">
            <a:off x="-1899393" y="4014540"/>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g1bbaa8f0957_2_49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287" name="Google Shape;287;g1bbaa8f0957_2_498"/>
          <p:cNvSpPr/>
          <p:nvPr/>
        </p:nvSpPr>
        <p:spPr>
          <a:xfrm rot="-5400000">
            <a:off x="7829613" y="173953"/>
            <a:ext cx="2072229" cy="1275840"/>
          </a:xfrm>
          <a:custGeom>
            <a:avLst/>
            <a:gdLst/>
            <a:ahLst/>
            <a:cxnLst/>
            <a:rect l="l" t="t" r="r" b="b"/>
            <a:pathLst>
              <a:path w="61218" h="37691" extrusionOk="0">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354870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6A9E7">
            <a:alpha val="7060"/>
          </a:srgbClr>
        </a:solidFill>
        <a:effectLst/>
      </p:bgPr>
    </p:bg>
    <p:spTree>
      <p:nvGrpSpPr>
        <p:cNvPr id="1" name="Shape 270"/>
        <p:cNvGrpSpPr/>
        <p:nvPr/>
      </p:nvGrpSpPr>
      <p:grpSpPr>
        <a:xfrm>
          <a:off x="0" y="0"/>
          <a:ext cx="0" cy="0"/>
          <a:chOff x="0" y="0"/>
          <a:chExt cx="0" cy="0"/>
        </a:xfrm>
      </p:grpSpPr>
      <p:sp>
        <p:nvSpPr>
          <p:cNvPr id="271" name="Google Shape;271;g1bbaa8f0957_2_484"/>
          <p:cNvSpPr txBox="1">
            <a:spLocks noGrp="1"/>
          </p:cNvSpPr>
          <p:nvPr>
            <p:ph type="title"/>
          </p:nvPr>
        </p:nvSpPr>
        <p:spPr>
          <a:xfrm>
            <a:off x="720000" y="2344400"/>
            <a:ext cx="77040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272" name="Google Shape;272;g1bbaa8f0957_2_484"/>
          <p:cNvSpPr txBox="1">
            <a:spLocks noGrp="1"/>
          </p:cNvSpPr>
          <p:nvPr>
            <p:ph type="title" idx="2"/>
          </p:nvPr>
        </p:nvSpPr>
        <p:spPr>
          <a:xfrm>
            <a:off x="2996550" y="1502600"/>
            <a:ext cx="31509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6000"/>
            </a:lvl1pPr>
            <a:lvl2pPr lvl="1" algn="ctr" rtl="0">
              <a:lnSpc>
                <a:spcPct val="100000"/>
              </a:lnSpc>
              <a:spcBef>
                <a:spcPts val="0"/>
              </a:spcBef>
              <a:spcAft>
                <a:spcPts val="0"/>
              </a:spcAft>
              <a:buSzPts val="6000"/>
              <a:buNone/>
              <a:defRPr sz="6000"/>
            </a:lvl2pPr>
            <a:lvl3pPr lvl="2" algn="ctr" rtl="0">
              <a:lnSpc>
                <a:spcPct val="100000"/>
              </a:lnSpc>
              <a:spcBef>
                <a:spcPts val="0"/>
              </a:spcBef>
              <a:spcAft>
                <a:spcPts val="0"/>
              </a:spcAft>
              <a:buSzPts val="6000"/>
              <a:buNone/>
              <a:defRPr sz="6000"/>
            </a:lvl3pPr>
            <a:lvl4pPr lvl="3" algn="ctr" rtl="0">
              <a:lnSpc>
                <a:spcPct val="100000"/>
              </a:lnSpc>
              <a:spcBef>
                <a:spcPts val="0"/>
              </a:spcBef>
              <a:spcAft>
                <a:spcPts val="0"/>
              </a:spcAft>
              <a:buSzPts val="6000"/>
              <a:buNone/>
              <a:defRPr sz="6000"/>
            </a:lvl4pPr>
            <a:lvl5pPr lvl="4" algn="ctr" rtl="0">
              <a:lnSpc>
                <a:spcPct val="100000"/>
              </a:lnSpc>
              <a:spcBef>
                <a:spcPts val="0"/>
              </a:spcBef>
              <a:spcAft>
                <a:spcPts val="0"/>
              </a:spcAft>
              <a:buSzPts val="6000"/>
              <a:buNone/>
              <a:defRPr sz="6000"/>
            </a:lvl5pPr>
            <a:lvl6pPr lvl="5" algn="ctr" rtl="0">
              <a:lnSpc>
                <a:spcPct val="100000"/>
              </a:lnSpc>
              <a:spcBef>
                <a:spcPts val="0"/>
              </a:spcBef>
              <a:spcAft>
                <a:spcPts val="0"/>
              </a:spcAft>
              <a:buSzPts val="6000"/>
              <a:buNone/>
              <a:defRPr sz="6000"/>
            </a:lvl6pPr>
            <a:lvl7pPr lvl="6" algn="ctr" rtl="0">
              <a:lnSpc>
                <a:spcPct val="100000"/>
              </a:lnSpc>
              <a:spcBef>
                <a:spcPts val="0"/>
              </a:spcBef>
              <a:spcAft>
                <a:spcPts val="0"/>
              </a:spcAft>
              <a:buSzPts val="6000"/>
              <a:buNone/>
              <a:defRPr sz="6000"/>
            </a:lvl7pPr>
            <a:lvl8pPr lvl="7" algn="ctr" rtl="0">
              <a:lnSpc>
                <a:spcPct val="100000"/>
              </a:lnSpc>
              <a:spcBef>
                <a:spcPts val="0"/>
              </a:spcBef>
              <a:spcAft>
                <a:spcPts val="0"/>
              </a:spcAft>
              <a:buSzPts val="6000"/>
              <a:buNone/>
              <a:defRPr sz="6000"/>
            </a:lvl8pPr>
            <a:lvl9pPr lvl="8" algn="ctr" rtl="0">
              <a:lnSpc>
                <a:spcPct val="100000"/>
              </a:lnSpc>
              <a:spcBef>
                <a:spcPts val="0"/>
              </a:spcBef>
              <a:spcAft>
                <a:spcPts val="0"/>
              </a:spcAft>
              <a:buSzPts val="6000"/>
              <a:buNone/>
              <a:defRPr sz="6000"/>
            </a:lvl9pPr>
          </a:lstStyle>
          <a:p>
            <a:endParaRPr/>
          </a:p>
        </p:txBody>
      </p:sp>
      <p:sp>
        <p:nvSpPr>
          <p:cNvPr id="273" name="Google Shape;273;g1bbaa8f0957_2_484"/>
          <p:cNvSpPr txBox="1">
            <a:spLocks noGrp="1"/>
          </p:cNvSpPr>
          <p:nvPr>
            <p:ph type="subTitle" idx="1"/>
          </p:nvPr>
        </p:nvSpPr>
        <p:spPr>
          <a:xfrm>
            <a:off x="2391925" y="3132175"/>
            <a:ext cx="43602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74" name="Google Shape;274;g1bbaa8f0957_2_484"/>
          <p:cNvSpPr/>
          <p:nvPr/>
        </p:nvSpPr>
        <p:spPr>
          <a:xfrm rot="-5400000">
            <a:off x="5038149" y="-109009"/>
            <a:ext cx="4714425" cy="4483940"/>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g1bbaa8f0957_2_484"/>
          <p:cNvSpPr/>
          <p:nvPr/>
        </p:nvSpPr>
        <p:spPr>
          <a:xfrm rot="-5400000">
            <a:off x="6050126" y="-494318"/>
            <a:ext cx="3183457" cy="3723602"/>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g1bbaa8f0957_2_484"/>
          <p:cNvSpPr/>
          <p:nvPr/>
        </p:nvSpPr>
        <p:spPr>
          <a:xfrm rot="-5400000">
            <a:off x="7829613" y="173953"/>
            <a:ext cx="2072229" cy="1275840"/>
          </a:xfrm>
          <a:custGeom>
            <a:avLst/>
            <a:gdLst/>
            <a:ahLst/>
            <a:cxnLst/>
            <a:rect l="l" t="t" r="r" b="b"/>
            <a:pathLst>
              <a:path w="61218" h="37691" extrusionOk="0">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g1bbaa8f0957_2_484"/>
          <p:cNvSpPr/>
          <p:nvPr/>
        </p:nvSpPr>
        <p:spPr>
          <a:xfrm rot="5400000">
            <a:off x="263245" y="-1358480"/>
            <a:ext cx="3567473" cy="4203974"/>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g1bbaa8f0957_2_484"/>
          <p:cNvSpPr/>
          <p:nvPr/>
        </p:nvSpPr>
        <p:spPr>
          <a:xfrm rot="5400000">
            <a:off x="-2117939" y="1205889"/>
            <a:ext cx="6324034" cy="2907285"/>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g1bbaa8f0957_2_484"/>
          <p:cNvSpPr/>
          <p:nvPr/>
        </p:nvSpPr>
        <p:spPr>
          <a:xfrm rot="5400000">
            <a:off x="-562154" y="-349897"/>
            <a:ext cx="3769258" cy="3464080"/>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 Tittle Only 1">
  <p:cSld name="TITLE_ONLY_1">
    <p:spTree>
      <p:nvGrpSpPr>
        <p:cNvPr id="1" name="Shape 280"/>
        <p:cNvGrpSpPr/>
        <p:nvPr/>
      </p:nvGrpSpPr>
      <p:grpSpPr>
        <a:xfrm>
          <a:off x="0" y="0"/>
          <a:ext cx="0" cy="0"/>
          <a:chOff x="0" y="0"/>
          <a:chExt cx="0" cy="0"/>
        </a:xfrm>
      </p:grpSpPr>
      <p:sp>
        <p:nvSpPr>
          <p:cNvPr id="281" name="Google Shape;281;g1bbaa8f0957_2_494"/>
          <p:cNvSpPr/>
          <p:nvPr/>
        </p:nvSpPr>
        <p:spPr>
          <a:xfrm>
            <a:off x="6053282" y="-402610"/>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g1bbaa8f0957_2_49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283" name="Google Shape;283;g1bbaa8f0957_2_494"/>
          <p:cNvSpPr/>
          <p:nvPr/>
        </p:nvSpPr>
        <p:spPr>
          <a:xfrm rot="10800000">
            <a:off x="7074850" y="-626250"/>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48"/>
        <p:cNvGrpSpPr/>
        <p:nvPr/>
      </p:nvGrpSpPr>
      <p:grpSpPr>
        <a:xfrm>
          <a:off x="0" y="0"/>
          <a:ext cx="0" cy="0"/>
          <a:chOff x="0" y="0"/>
          <a:chExt cx="0" cy="0"/>
        </a:xfrm>
      </p:grpSpPr>
      <p:sp>
        <p:nvSpPr>
          <p:cNvPr id="49" name="Google Shape;49;p56"/>
          <p:cNvSpPr txBox="1">
            <a:spLocks noGrp="1"/>
          </p:cNvSpPr>
          <p:nvPr>
            <p:ph type="subTitle" idx="1"/>
          </p:nvPr>
        </p:nvSpPr>
        <p:spPr>
          <a:xfrm>
            <a:off x="2525675" y="3178675"/>
            <a:ext cx="4092600" cy="1546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0" name="Google Shape;50;p56"/>
          <p:cNvSpPr txBox="1">
            <a:spLocks noGrp="1"/>
          </p:cNvSpPr>
          <p:nvPr>
            <p:ph type="title"/>
          </p:nvPr>
        </p:nvSpPr>
        <p:spPr>
          <a:xfrm>
            <a:off x="2525700" y="2741600"/>
            <a:ext cx="40926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51" name="Google Shape;51;p56"/>
          <p:cNvSpPr/>
          <p:nvPr/>
        </p:nvSpPr>
        <p:spPr>
          <a:xfrm flipH="1">
            <a:off x="6761925" y="-156750"/>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56"/>
          <p:cNvSpPr/>
          <p:nvPr/>
        </p:nvSpPr>
        <p:spPr>
          <a:xfrm rot="10800000">
            <a:off x="6946525" y="-754575"/>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56"/>
          <p:cNvSpPr/>
          <p:nvPr/>
        </p:nvSpPr>
        <p:spPr>
          <a:xfrm rot="10800000" flipH="1">
            <a:off x="-610111" y="-420997"/>
            <a:ext cx="2407478" cy="2837016"/>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56"/>
          <p:cNvSpPr/>
          <p:nvPr/>
        </p:nvSpPr>
        <p:spPr>
          <a:xfrm rot="10800000" flipH="1">
            <a:off x="-562185" y="-205384"/>
            <a:ext cx="4267720" cy="1961956"/>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56"/>
          <p:cNvSpPr/>
          <p:nvPr/>
        </p:nvSpPr>
        <p:spPr>
          <a:xfrm rot="10800000" flipH="1">
            <a:off x="-562185" y="-393259"/>
            <a:ext cx="2543652" cy="233770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3"/>
        <p:cNvGrpSpPr/>
        <p:nvPr/>
      </p:nvGrpSpPr>
      <p:grpSpPr>
        <a:xfrm>
          <a:off x="0" y="0"/>
          <a:ext cx="0" cy="0"/>
          <a:chOff x="0" y="0"/>
          <a:chExt cx="0" cy="0"/>
        </a:xfrm>
      </p:grpSpPr>
      <p:sp>
        <p:nvSpPr>
          <p:cNvPr id="294" name="Google Shape;294;g1bbaa8f0957_2_50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295" name="Google Shape;295;g1bbaa8f0957_2_507"/>
          <p:cNvSpPr txBox="1">
            <a:spLocks noGrp="1"/>
          </p:cNvSpPr>
          <p:nvPr>
            <p:ph type="body" idx="1"/>
          </p:nvPr>
        </p:nvSpPr>
        <p:spPr>
          <a:xfrm>
            <a:off x="720000" y="1152475"/>
            <a:ext cx="33222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rgbClr val="434343"/>
              </a:buClr>
              <a:buSzPts val="1400"/>
              <a:buChar char="●"/>
              <a:defRPr sz="1400">
                <a:solidFill>
                  <a:srgbClr val="434343"/>
                </a:solidFill>
              </a:defRPr>
            </a:lvl1pPr>
            <a:lvl2pPr marL="914400" lvl="1" indent="-317500" algn="l" rtl="0">
              <a:lnSpc>
                <a:spcPct val="115000"/>
              </a:lnSpc>
              <a:spcBef>
                <a:spcPts val="0"/>
              </a:spcBef>
              <a:spcAft>
                <a:spcPts val="0"/>
              </a:spcAft>
              <a:buClr>
                <a:srgbClr val="434343"/>
              </a:buClr>
              <a:buSzPts val="1400"/>
              <a:buChar char="○"/>
              <a:defRPr>
                <a:solidFill>
                  <a:srgbClr val="434343"/>
                </a:solidFill>
              </a:defRPr>
            </a:lvl2pPr>
            <a:lvl3pPr marL="1371600" lvl="2" indent="-317500" algn="l" rtl="0">
              <a:lnSpc>
                <a:spcPct val="115000"/>
              </a:lnSpc>
              <a:spcBef>
                <a:spcPts val="0"/>
              </a:spcBef>
              <a:spcAft>
                <a:spcPts val="0"/>
              </a:spcAft>
              <a:buClr>
                <a:srgbClr val="434343"/>
              </a:buClr>
              <a:buSzPts val="1400"/>
              <a:buChar char="■"/>
              <a:defRPr>
                <a:solidFill>
                  <a:srgbClr val="434343"/>
                </a:solidFill>
              </a:defRPr>
            </a:lvl3pPr>
            <a:lvl4pPr marL="1828800" lvl="3" indent="-317500" algn="l" rtl="0">
              <a:lnSpc>
                <a:spcPct val="115000"/>
              </a:lnSpc>
              <a:spcBef>
                <a:spcPts val="0"/>
              </a:spcBef>
              <a:spcAft>
                <a:spcPts val="0"/>
              </a:spcAft>
              <a:buClr>
                <a:srgbClr val="434343"/>
              </a:buClr>
              <a:buSzPts val="1400"/>
              <a:buChar char="●"/>
              <a:defRPr>
                <a:solidFill>
                  <a:srgbClr val="434343"/>
                </a:solidFill>
              </a:defRPr>
            </a:lvl4pPr>
            <a:lvl5pPr marL="2286000" lvl="4" indent="-317500" algn="l" rtl="0">
              <a:lnSpc>
                <a:spcPct val="115000"/>
              </a:lnSpc>
              <a:spcBef>
                <a:spcPts val="0"/>
              </a:spcBef>
              <a:spcAft>
                <a:spcPts val="0"/>
              </a:spcAft>
              <a:buClr>
                <a:srgbClr val="434343"/>
              </a:buClr>
              <a:buSzPts val="1400"/>
              <a:buChar char="○"/>
              <a:defRPr>
                <a:solidFill>
                  <a:srgbClr val="434343"/>
                </a:solidFill>
              </a:defRPr>
            </a:lvl5pPr>
            <a:lvl6pPr marL="2743200" lvl="5" indent="-317500" algn="l" rtl="0">
              <a:lnSpc>
                <a:spcPct val="115000"/>
              </a:lnSpc>
              <a:spcBef>
                <a:spcPts val="0"/>
              </a:spcBef>
              <a:spcAft>
                <a:spcPts val="0"/>
              </a:spcAft>
              <a:buClr>
                <a:srgbClr val="434343"/>
              </a:buClr>
              <a:buSzPts val="1400"/>
              <a:buChar char="■"/>
              <a:defRPr>
                <a:solidFill>
                  <a:srgbClr val="434343"/>
                </a:solidFill>
              </a:defRPr>
            </a:lvl6pPr>
            <a:lvl7pPr marL="3200400" lvl="6" indent="-317500" algn="l" rtl="0">
              <a:lnSpc>
                <a:spcPct val="115000"/>
              </a:lnSpc>
              <a:spcBef>
                <a:spcPts val="0"/>
              </a:spcBef>
              <a:spcAft>
                <a:spcPts val="0"/>
              </a:spcAft>
              <a:buClr>
                <a:srgbClr val="434343"/>
              </a:buClr>
              <a:buSzPts val="1400"/>
              <a:buChar char="●"/>
              <a:defRPr>
                <a:solidFill>
                  <a:srgbClr val="434343"/>
                </a:solidFill>
              </a:defRPr>
            </a:lvl7pPr>
            <a:lvl8pPr marL="3657600" lvl="7" indent="-317500" algn="l" rtl="0">
              <a:lnSpc>
                <a:spcPct val="115000"/>
              </a:lnSpc>
              <a:spcBef>
                <a:spcPts val="0"/>
              </a:spcBef>
              <a:spcAft>
                <a:spcPts val="0"/>
              </a:spcAft>
              <a:buClr>
                <a:srgbClr val="434343"/>
              </a:buClr>
              <a:buSzPts val="1400"/>
              <a:buChar char="○"/>
              <a:defRPr>
                <a:solidFill>
                  <a:srgbClr val="434343"/>
                </a:solidFill>
              </a:defRPr>
            </a:lvl8pPr>
            <a:lvl9pPr marL="4114800" lvl="8" indent="-317500" algn="l"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6"/>
        <p:cNvGrpSpPr/>
        <p:nvPr/>
      </p:nvGrpSpPr>
      <p:grpSpPr>
        <a:xfrm>
          <a:off x="0" y="0"/>
          <a:ext cx="0" cy="0"/>
          <a:chOff x="0" y="0"/>
          <a:chExt cx="0" cy="0"/>
        </a:xfrm>
      </p:grpSpPr>
      <p:sp>
        <p:nvSpPr>
          <p:cNvPr id="297" name="Google Shape;297;g1bbaa8f0957_2_510"/>
          <p:cNvSpPr txBox="1">
            <a:spLocks noGrp="1"/>
          </p:cNvSpPr>
          <p:nvPr>
            <p:ph type="title"/>
          </p:nvPr>
        </p:nvSpPr>
        <p:spPr>
          <a:xfrm>
            <a:off x="1388100" y="1307100"/>
            <a:ext cx="6367800" cy="2529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6000"/>
            </a:lvl1pPr>
            <a:lvl2pPr lvl="1" algn="ctr" rtl="0">
              <a:lnSpc>
                <a:spcPct val="100000"/>
              </a:lnSpc>
              <a:spcBef>
                <a:spcPts val="0"/>
              </a:spcBef>
              <a:spcAft>
                <a:spcPts val="0"/>
              </a:spcAft>
              <a:buSzPts val="6000"/>
              <a:buNone/>
              <a:defRPr sz="6000"/>
            </a:lvl2pPr>
            <a:lvl3pPr lvl="2" algn="ctr" rtl="0">
              <a:lnSpc>
                <a:spcPct val="100000"/>
              </a:lnSpc>
              <a:spcBef>
                <a:spcPts val="0"/>
              </a:spcBef>
              <a:spcAft>
                <a:spcPts val="0"/>
              </a:spcAft>
              <a:buSzPts val="6000"/>
              <a:buNone/>
              <a:defRPr sz="6000"/>
            </a:lvl3pPr>
            <a:lvl4pPr lvl="3" algn="ctr" rtl="0">
              <a:lnSpc>
                <a:spcPct val="100000"/>
              </a:lnSpc>
              <a:spcBef>
                <a:spcPts val="0"/>
              </a:spcBef>
              <a:spcAft>
                <a:spcPts val="0"/>
              </a:spcAft>
              <a:buSzPts val="6000"/>
              <a:buNone/>
              <a:defRPr sz="6000"/>
            </a:lvl4pPr>
            <a:lvl5pPr lvl="4" algn="ctr" rtl="0">
              <a:lnSpc>
                <a:spcPct val="100000"/>
              </a:lnSpc>
              <a:spcBef>
                <a:spcPts val="0"/>
              </a:spcBef>
              <a:spcAft>
                <a:spcPts val="0"/>
              </a:spcAft>
              <a:buSzPts val="6000"/>
              <a:buNone/>
              <a:defRPr sz="6000"/>
            </a:lvl5pPr>
            <a:lvl6pPr lvl="5" algn="ctr" rtl="0">
              <a:lnSpc>
                <a:spcPct val="100000"/>
              </a:lnSpc>
              <a:spcBef>
                <a:spcPts val="0"/>
              </a:spcBef>
              <a:spcAft>
                <a:spcPts val="0"/>
              </a:spcAft>
              <a:buSzPts val="6000"/>
              <a:buNone/>
              <a:defRPr sz="6000"/>
            </a:lvl6pPr>
            <a:lvl7pPr lvl="6" algn="ctr" rtl="0">
              <a:lnSpc>
                <a:spcPct val="100000"/>
              </a:lnSpc>
              <a:spcBef>
                <a:spcPts val="0"/>
              </a:spcBef>
              <a:spcAft>
                <a:spcPts val="0"/>
              </a:spcAft>
              <a:buSzPts val="6000"/>
              <a:buNone/>
              <a:defRPr sz="6000"/>
            </a:lvl7pPr>
            <a:lvl8pPr lvl="7" algn="ctr" rtl="0">
              <a:lnSpc>
                <a:spcPct val="100000"/>
              </a:lnSpc>
              <a:spcBef>
                <a:spcPts val="0"/>
              </a:spcBef>
              <a:spcAft>
                <a:spcPts val="0"/>
              </a:spcAft>
              <a:buSzPts val="6000"/>
              <a:buNone/>
              <a:defRPr sz="6000"/>
            </a:lvl8pPr>
            <a:lvl9pPr lvl="8" algn="ctr" rtl="0">
              <a:lnSpc>
                <a:spcPct val="100000"/>
              </a:lnSpc>
              <a:spcBef>
                <a:spcPts val="0"/>
              </a:spcBef>
              <a:spcAft>
                <a:spcPts val="0"/>
              </a:spcAft>
              <a:buSzPts val="6000"/>
              <a:buNone/>
              <a:defRPr sz="60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8"/>
        <p:cNvGrpSpPr/>
        <p:nvPr/>
      </p:nvGrpSpPr>
      <p:grpSpPr>
        <a:xfrm>
          <a:off x="0" y="0"/>
          <a:ext cx="0" cy="0"/>
          <a:chOff x="0" y="0"/>
          <a:chExt cx="0" cy="0"/>
        </a:xfrm>
      </p:grpSpPr>
      <p:sp>
        <p:nvSpPr>
          <p:cNvPr id="299" name="Google Shape;299;g1bbaa8f0957_2_512"/>
          <p:cNvSpPr txBox="1">
            <a:spLocks noGrp="1"/>
          </p:cNvSpPr>
          <p:nvPr>
            <p:ph type="title"/>
          </p:nvPr>
        </p:nvSpPr>
        <p:spPr>
          <a:xfrm>
            <a:off x="720000" y="367423"/>
            <a:ext cx="77040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45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300" name="Google Shape;300;g1bbaa8f0957_2_512"/>
          <p:cNvSpPr txBox="1">
            <a:spLocks noGrp="1"/>
          </p:cNvSpPr>
          <p:nvPr>
            <p:ph type="subTitle" idx="1"/>
          </p:nvPr>
        </p:nvSpPr>
        <p:spPr>
          <a:xfrm>
            <a:off x="2241550" y="1348750"/>
            <a:ext cx="4661100" cy="168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302"/>
        <p:cNvGrpSpPr/>
        <p:nvPr/>
      </p:nvGrpSpPr>
      <p:grpSpPr>
        <a:xfrm>
          <a:off x="0" y="0"/>
          <a:ext cx="0" cy="0"/>
          <a:chOff x="0" y="0"/>
          <a:chExt cx="0" cy="0"/>
        </a:xfrm>
      </p:grpSpPr>
      <p:sp>
        <p:nvSpPr>
          <p:cNvPr id="303" name="Google Shape;303;g1bbaa8f0957_2_516"/>
          <p:cNvSpPr txBox="1">
            <a:spLocks noGrp="1"/>
          </p:cNvSpPr>
          <p:nvPr>
            <p:ph type="subTitle" idx="1"/>
          </p:nvPr>
        </p:nvSpPr>
        <p:spPr>
          <a:xfrm>
            <a:off x="1181425" y="2303125"/>
            <a:ext cx="29076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04" name="Google Shape;304;g1bbaa8f0957_2_516"/>
          <p:cNvSpPr txBox="1">
            <a:spLocks noGrp="1"/>
          </p:cNvSpPr>
          <p:nvPr>
            <p:ph type="subTitle" idx="2"/>
          </p:nvPr>
        </p:nvSpPr>
        <p:spPr>
          <a:xfrm>
            <a:off x="4836300" y="2303125"/>
            <a:ext cx="29076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05" name="Google Shape;305;g1bbaa8f0957_2_516"/>
          <p:cNvSpPr txBox="1">
            <a:spLocks noGrp="1"/>
          </p:cNvSpPr>
          <p:nvPr>
            <p:ph type="subTitle" idx="3"/>
          </p:nvPr>
        </p:nvSpPr>
        <p:spPr>
          <a:xfrm>
            <a:off x="1181425" y="2917150"/>
            <a:ext cx="29076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6" name="Google Shape;306;g1bbaa8f0957_2_516"/>
          <p:cNvSpPr txBox="1">
            <a:spLocks noGrp="1"/>
          </p:cNvSpPr>
          <p:nvPr>
            <p:ph type="subTitle" idx="4"/>
          </p:nvPr>
        </p:nvSpPr>
        <p:spPr>
          <a:xfrm>
            <a:off x="4836300" y="2917150"/>
            <a:ext cx="29076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7" name="Google Shape;307;g1bbaa8f0957_2_51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08"/>
        <p:cNvGrpSpPr/>
        <p:nvPr/>
      </p:nvGrpSpPr>
      <p:grpSpPr>
        <a:xfrm>
          <a:off x="0" y="0"/>
          <a:ext cx="0" cy="0"/>
          <a:chOff x="0" y="0"/>
          <a:chExt cx="0" cy="0"/>
        </a:xfrm>
      </p:grpSpPr>
      <p:sp>
        <p:nvSpPr>
          <p:cNvPr id="309" name="Google Shape;309;g1bbaa8f0957_2_522"/>
          <p:cNvSpPr txBox="1">
            <a:spLocks noGrp="1"/>
          </p:cNvSpPr>
          <p:nvPr>
            <p:ph type="title"/>
          </p:nvPr>
        </p:nvSpPr>
        <p:spPr>
          <a:xfrm>
            <a:off x="1195863" y="1682850"/>
            <a:ext cx="2867100" cy="527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310" name="Google Shape;310;g1bbaa8f0957_2_522"/>
          <p:cNvSpPr txBox="1">
            <a:spLocks noGrp="1"/>
          </p:cNvSpPr>
          <p:nvPr>
            <p:ph type="subTitle" idx="1"/>
          </p:nvPr>
        </p:nvSpPr>
        <p:spPr>
          <a:xfrm>
            <a:off x="1195863" y="2269375"/>
            <a:ext cx="2867100" cy="484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1" name="Google Shape;311;g1bbaa8f0957_2_522"/>
          <p:cNvSpPr txBox="1">
            <a:spLocks noGrp="1"/>
          </p:cNvSpPr>
          <p:nvPr>
            <p:ph type="title" idx="2"/>
          </p:nvPr>
        </p:nvSpPr>
        <p:spPr>
          <a:xfrm>
            <a:off x="5081043" y="1682850"/>
            <a:ext cx="2867100" cy="527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312" name="Google Shape;312;g1bbaa8f0957_2_522"/>
          <p:cNvSpPr txBox="1">
            <a:spLocks noGrp="1"/>
          </p:cNvSpPr>
          <p:nvPr>
            <p:ph type="subTitle" idx="3"/>
          </p:nvPr>
        </p:nvSpPr>
        <p:spPr>
          <a:xfrm>
            <a:off x="5081043" y="2269375"/>
            <a:ext cx="2867100" cy="484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3" name="Google Shape;313;g1bbaa8f0957_2_522"/>
          <p:cNvSpPr txBox="1">
            <a:spLocks noGrp="1"/>
          </p:cNvSpPr>
          <p:nvPr>
            <p:ph type="title" idx="4"/>
          </p:nvPr>
        </p:nvSpPr>
        <p:spPr>
          <a:xfrm>
            <a:off x="1195863" y="3116250"/>
            <a:ext cx="2867100" cy="527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314" name="Google Shape;314;g1bbaa8f0957_2_522"/>
          <p:cNvSpPr txBox="1">
            <a:spLocks noGrp="1"/>
          </p:cNvSpPr>
          <p:nvPr>
            <p:ph type="subTitle" idx="5"/>
          </p:nvPr>
        </p:nvSpPr>
        <p:spPr>
          <a:xfrm>
            <a:off x="1195863" y="3702775"/>
            <a:ext cx="2867100" cy="484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5" name="Google Shape;315;g1bbaa8f0957_2_522"/>
          <p:cNvSpPr txBox="1">
            <a:spLocks noGrp="1"/>
          </p:cNvSpPr>
          <p:nvPr>
            <p:ph type="title" idx="6"/>
          </p:nvPr>
        </p:nvSpPr>
        <p:spPr>
          <a:xfrm>
            <a:off x="5081043" y="3116250"/>
            <a:ext cx="2867100" cy="527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316" name="Google Shape;316;g1bbaa8f0957_2_522"/>
          <p:cNvSpPr txBox="1">
            <a:spLocks noGrp="1"/>
          </p:cNvSpPr>
          <p:nvPr>
            <p:ph type="subTitle" idx="7"/>
          </p:nvPr>
        </p:nvSpPr>
        <p:spPr>
          <a:xfrm>
            <a:off x="5081043" y="3702775"/>
            <a:ext cx="2867100" cy="484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7" name="Google Shape;317;g1bbaa8f0957_2_522"/>
          <p:cNvSpPr txBox="1">
            <a:spLocks noGrp="1"/>
          </p:cNvSpPr>
          <p:nvPr>
            <p:ph type="title" idx="8"/>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18"/>
        <p:cNvGrpSpPr/>
        <p:nvPr/>
      </p:nvGrpSpPr>
      <p:grpSpPr>
        <a:xfrm>
          <a:off x="0" y="0"/>
          <a:ext cx="0" cy="0"/>
          <a:chOff x="0" y="0"/>
          <a:chExt cx="0" cy="0"/>
        </a:xfrm>
      </p:grpSpPr>
      <p:sp>
        <p:nvSpPr>
          <p:cNvPr id="319" name="Google Shape;319;g1bbaa8f0957_2_532"/>
          <p:cNvSpPr txBox="1">
            <a:spLocks noGrp="1"/>
          </p:cNvSpPr>
          <p:nvPr>
            <p:ph type="title"/>
          </p:nvPr>
        </p:nvSpPr>
        <p:spPr>
          <a:xfrm>
            <a:off x="720000" y="1682850"/>
            <a:ext cx="2305500" cy="527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320" name="Google Shape;320;g1bbaa8f0957_2_532"/>
          <p:cNvSpPr txBox="1">
            <a:spLocks noGrp="1"/>
          </p:cNvSpPr>
          <p:nvPr>
            <p:ph type="subTitle" idx="1"/>
          </p:nvPr>
        </p:nvSpPr>
        <p:spPr>
          <a:xfrm>
            <a:off x="720000" y="2269375"/>
            <a:ext cx="2305500" cy="484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1" name="Google Shape;321;g1bbaa8f0957_2_532"/>
          <p:cNvSpPr txBox="1">
            <a:spLocks noGrp="1"/>
          </p:cNvSpPr>
          <p:nvPr>
            <p:ph type="title" idx="2"/>
          </p:nvPr>
        </p:nvSpPr>
        <p:spPr>
          <a:xfrm>
            <a:off x="3419269" y="1682850"/>
            <a:ext cx="2305500" cy="527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322" name="Google Shape;322;g1bbaa8f0957_2_532"/>
          <p:cNvSpPr txBox="1">
            <a:spLocks noGrp="1"/>
          </p:cNvSpPr>
          <p:nvPr>
            <p:ph type="subTitle" idx="3"/>
          </p:nvPr>
        </p:nvSpPr>
        <p:spPr>
          <a:xfrm>
            <a:off x="3419269" y="2269375"/>
            <a:ext cx="2305500" cy="484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3" name="Google Shape;323;g1bbaa8f0957_2_532"/>
          <p:cNvSpPr txBox="1">
            <a:spLocks noGrp="1"/>
          </p:cNvSpPr>
          <p:nvPr>
            <p:ph type="title" idx="4"/>
          </p:nvPr>
        </p:nvSpPr>
        <p:spPr>
          <a:xfrm>
            <a:off x="720000" y="3116250"/>
            <a:ext cx="2305500" cy="527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324" name="Google Shape;324;g1bbaa8f0957_2_532"/>
          <p:cNvSpPr txBox="1">
            <a:spLocks noGrp="1"/>
          </p:cNvSpPr>
          <p:nvPr>
            <p:ph type="subTitle" idx="5"/>
          </p:nvPr>
        </p:nvSpPr>
        <p:spPr>
          <a:xfrm>
            <a:off x="720000" y="3702775"/>
            <a:ext cx="2305500" cy="484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5" name="Google Shape;325;g1bbaa8f0957_2_532"/>
          <p:cNvSpPr txBox="1">
            <a:spLocks noGrp="1"/>
          </p:cNvSpPr>
          <p:nvPr>
            <p:ph type="title" idx="6"/>
          </p:nvPr>
        </p:nvSpPr>
        <p:spPr>
          <a:xfrm>
            <a:off x="3419269" y="3116250"/>
            <a:ext cx="2305500" cy="527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326" name="Google Shape;326;g1bbaa8f0957_2_532"/>
          <p:cNvSpPr txBox="1">
            <a:spLocks noGrp="1"/>
          </p:cNvSpPr>
          <p:nvPr>
            <p:ph type="subTitle" idx="7"/>
          </p:nvPr>
        </p:nvSpPr>
        <p:spPr>
          <a:xfrm>
            <a:off x="3419269" y="3702775"/>
            <a:ext cx="2305500" cy="484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7" name="Google Shape;327;g1bbaa8f0957_2_532"/>
          <p:cNvSpPr txBox="1">
            <a:spLocks noGrp="1"/>
          </p:cNvSpPr>
          <p:nvPr>
            <p:ph type="title" idx="8"/>
          </p:nvPr>
        </p:nvSpPr>
        <p:spPr>
          <a:xfrm>
            <a:off x="6118545" y="1682850"/>
            <a:ext cx="2305500" cy="527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328" name="Google Shape;328;g1bbaa8f0957_2_532"/>
          <p:cNvSpPr txBox="1">
            <a:spLocks noGrp="1"/>
          </p:cNvSpPr>
          <p:nvPr>
            <p:ph type="subTitle" idx="9"/>
          </p:nvPr>
        </p:nvSpPr>
        <p:spPr>
          <a:xfrm>
            <a:off x="6118545" y="2269375"/>
            <a:ext cx="2305500" cy="484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9" name="Google Shape;329;g1bbaa8f0957_2_532"/>
          <p:cNvSpPr txBox="1">
            <a:spLocks noGrp="1"/>
          </p:cNvSpPr>
          <p:nvPr>
            <p:ph type="title" idx="13"/>
          </p:nvPr>
        </p:nvSpPr>
        <p:spPr>
          <a:xfrm>
            <a:off x="6118545" y="3116250"/>
            <a:ext cx="2305500" cy="527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330" name="Google Shape;330;g1bbaa8f0957_2_532"/>
          <p:cNvSpPr txBox="1">
            <a:spLocks noGrp="1"/>
          </p:cNvSpPr>
          <p:nvPr>
            <p:ph type="subTitle" idx="14"/>
          </p:nvPr>
        </p:nvSpPr>
        <p:spPr>
          <a:xfrm>
            <a:off x="6118545" y="3702775"/>
            <a:ext cx="2305500" cy="484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1" name="Google Shape;331;g1bbaa8f0957_2_532"/>
          <p:cNvSpPr txBox="1">
            <a:spLocks noGrp="1"/>
          </p:cNvSpPr>
          <p:nvPr>
            <p:ph type="title" idx="15"/>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32"/>
        <p:cNvGrpSpPr/>
        <p:nvPr/>
      </p:nvGrpSpPr>
      <p:grpSpPr>
        <a:xfrm>
          <a:off x="0" y="0"/>
          <a:ext cx="0" cy="0"/>
          <a:chOff x="0" y="0"/>
          <a:chExt cx="0" cy="0"/>
        </a:xfrm>
      </p:grpSpPr>
      <p:sp>
        <p:nvSpPr>
          <p:cNvPr id="333" name="Google Shape;333;g1bbaa8f0957_2_546"/>
          <p:cNvSpPr/>
          <p:nvPr/>
        </p:nvSpPr>
        <p:spPr>
          <a:xfrm rot="5400000">
            <a:off x="-524808" y="1494138"/>
            <a:ext cx="4714425" cy="4483940"/>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g1bbaa8f0957_2_546"/>
          <p:cNvSpPr/>
          <p:nvPr/>
        </p:nvSpPr>
        <p:spPr>
          <a:xfrm rot="5400000">
            <a:off x="-5817" y="2639785"/>
            <a:ext cx="3183457" cy="3723602"/>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g1bbaa8f0957_2_546"/>
          <p:cNvSpPr/>
          <p:nvPr/>
        </p:nvSpPr>
        <p:spPr>
          <a:xfrm rot="5400000">
            <a:off x="-674076" y="4419276"/>
            <a:ext cx="2072229" cy="1275840"/>
          </a:xfrm>
          <a:custGeom>
            <a:avLst/>
            <a:gdLst/>
            <a:ahLst/>
            <a:cxnLst/>
            <a:rect l="l" t="t" r="r" b="b"/>
            <a:pathLst>
              <a:path w="61218" h="37691" extrusionOk="0">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g1bbaa8f0957_2_546"/>
          <p:cNvSpPr/>
          <p:nvPr/>
        </p:nvSpPr>
        <p:spPr>
          <a:xfrm rot="-5400000">
            <a:off x="5073598" y="3095424"/>
            <a:ext cx="3567473" cy="4203974"/>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g1bbaa8f0957_2_546"/>
          <p:cNvSpPr/>
          <p:nvPr/>
        </p:nvSpPr>
        <p:spPr>
          <a:xfrm rot="-5400000">
            <a:off x="4698222" y="1827745"/>
            <a:ext cx="6324034" cy="2907285"/>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g1bbaa8f0957_2_546"/>
          <p:cNvSpPr/>
          <p:nvPr/>
        </p:nvSpPr>
        <p:spPr>
          <a:xfrm rot="-5400000">
            <a:off x="5697212" y="2826735"/>
            <a:ext cx="3769258" cy="3464080"/>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39"/>
        <p:cNvGrpSpPr/>
        <p:nvPr/>
      </p:nvGrpSpPr>
      <p:grpSpPr>
        <a:xfrm>
          <a:off x="0" y="0"/>
          <a:ext cx="0" cy="0"/>
          <a:chOff x="0" y="0"/>
          <a:chExt cx="0" cy="0"/>
        </a:xfrm>
      </p:grpSpPr>
      <p:sp>
        <p:nvSpPr>
          <p:cNvPr id="340" name="Google Shape;340;g1bbaa8f0957_2_553"/>
          <p:cNvSpPr/>
          <p:nvPr/>
        </p:nvSpPr>
        <p:spPr>
          <a:xfrm flipH="1">
            <a:off x="6761925" y="-156750"/>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g1bbaa8f0957_2_553"/>
          <p:cNvSpPr/>
          <p:nvPr/>
        </p:nvSpPr>
        <p:spPr>
          <a:xfrm rot="10800000">
            <a:off x="6946525" y="-754575"/>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g1bbaa8f0957_2_553"/>
          <p:cNvSpPr/>
          <p:nvPr/>
        </p:nvSpPr>
        <p:spPr>
          <a:xfrm rot="10800000" flipH="1">
            <a:off x="-610111" y="-420997"/>
            <a:ext cx="2407478" cy="2837016"/>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g1bbaa8f0957_2_553"/>
          <p:cNvSpPr/>
          <p:nvPr/>
        </p:nvSpPr>
        <p:spPr>
          <a:xfrm rot="10800000" flipH="1">
            <a:off x="-562185" y="-205384"/>
            <a:ext cx="4267720" cy="1961956"/>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g1bbaa8f0957_2_553"/>
          <p:cNvSpPr/>
          <p:nvPr/>
        </p:nvSpPr>
        <p:spPr>
          <a:xfrm rot="10800000" flipH="1">
            <a:off x="-562185" y="-393259"/>
            <a:ext cx="2543652" cy="233770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345"/>
        <p:cNvGrpSpPr/>
        <p:nvPr/>
      </p:nvGrpSpPr>
      <p:grpSpPr>
        <a:xfrm>
          <a:off x="0" y="0"/>
          <a:ext cx="0" cy="0"/>
          <a:chOff x="0" y="0"/>
          <a:chExt cx="0" cy="0"/>
        </a:xfrm>
      </p:grpSpPr>
      <p:sp>
        <p:nvSpPr>
          <p:cNvPr id="346" name="Google Shape;346;g1bbaa8f0957_2_559"/>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
        <p:nvSpPr>
          <p:cNvPr id="347" name="Google Shape;347;g1bbaa8f0957_2_559"/>
          <p:cNvSpPr/>
          <p:nvPr/>
        </p:nvSpPr>
        <p:spPr>
          <a:xfrm rot="10800000" flipH="1">
            <a:off x="659175" y="-328750"/>
            <a:ext cx="3566200" cy="1412675"/>
          </a:xfrm>
          <a:custGeom>
            <a:avLst/>
            <a:gdLst/>
            <a:ahLst/>
            <a:cxnLst/>
            <a:rect l="l" t="t" r="r" b="b"/>
            <a:pathLst>
              <a:path w="142648" h="56507" extrusionOk="0">
                <a:moveTo>
                  <a:pt x="142647" y="56476"/>
                </a:moveTo>
                <a:cubicBezTo>
                  <a:pt x="139456" y="54986"/>
                  <a:pt x="136416" y="53132"/>
                  <a:pt x="133286" y="50457"/>
                </a:cubicBezTo>
                <a:cubicBezTo>
                  <a:pt x="127814" y="45776"/>
                  <a:pt x="119030" y="30396"/>
                  <a:pt x="115230" y="26718"/>
                </a:cubicBezTo>
                <a:cubicBezTo>
                  <a:pt x="100944" y="12858"/>
                  <a:pt x="82981" y="19271"/>
                  <a:pt x="66415" y="22341"/>
                </a:cubicBezTo>
                <a:cubicBezTo>
                  <a:pt x="56962" y="24104"/>
                  <a:pt x="47478" y="22828"/>
                  <a:pt x="39211" y="17721"/>
                </a:cubicBezTo>
                <a:cubicBezTo>
                  <a:pt x="31855" y="13162"/>
                  <a:pt x="15958" y="1"/>
                  <a:pt x="0" y="4834"/>
                </a:cubicBezTo>
                <a:lnTo>
                  <a:pt x="11216" y="56506"/>
                </a:lnTo>
                <a:lnTo>
                  <a:pt x="142647" y="56506"/>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g1bbaa8f0957_2_559"/>
          <p:cNvSpPr/>
          <p:nvPr/>
        </p:nvSpPr>
        <p:spPr>
          <a:xfrm rot="10800000" flipH="1">
            <a:off x="-154025" y="-157975"/>
            <a:ext cx="2176350" cy="2564650"/>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g1bbaa8f0957_2_559"/>
          <p:cNvSpPr/>
          <p:nvPr/>
        </p:nvSpPr>
        <p:spPr>
          <a:xfrm rot="10800000" flipH="1">
            <a:off x="-110700" y="-132900"/>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g1bbaa8f0957_2_559"/>
          <p:cNvSpPr/>
          <p:nvPr/>
        </p:nvSpPr>
        <p:spPr>
          <a:xfrm rot="10800000">
            <a:off x="6425950" y="2109538"/>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g1bbaa8f0957_2_559"/>
          <p:cNvSpPr/>
          <p:nvPr/>
        </p:nvSpPr>
        <p:spPr>
          <a:xfrm rot="10800000">
            <a:off x="6267900" y="3462388"/>
            <a:ext cx="2911925" cy="1775125"/>
          </a:xfrm>
          <a:custGeom>
            <a:avLst/>
            <a:gdLst/>
            <a:ahLst/>
            <a:cxnLst/>
            <a:rect l="l" t="t" r="r" b="b"/>
            <a:pathLst>
              <a:path w="116477" h="71005" extrusionOk="0">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g1bbaa8f0957_2_559"/>
          <p:cNvSpPr/>
          <p:nvPr/>
        </p:nvSpPr>
        <p:spPr>
          <a:xfrm rot="10800000">
            <a:off x="7368975" y="4533838"/>
            <a:ext cx="1810850" cy="703675"/>
          </a:xfrm>
          <a:custGeom>
            <a:avLst/>
            <a:gdLst/>
            <a:ahLst/>
            <a:cxnLst/>
            <a:rect l="l" t="t" r="r" b="b"/>
            <a:pathLst>
              <a:path w="72434" h="28147" extrusionOk="0">
                <a:moveTo>
                  <a:pt x="0" y="0"/>
                </a:moveTo>
                <a:lnTo>
                  <a:pt x="0" y="28147"/>
                </a:lnTo>
                <a:cubicBezTo>
                  <a:pt x="4012" y="26870"/>
                  <a:pt x="8177" y="26110"/>
                  <a:pt x="12310" y="25745"/>
                </a:cubicBezTo>
                <a:cubicBezTo>
                  <a:pt x="21247" y="24955"/>
                  <a:pt x="30274" y="25563"/>
                  <a:pt x="39180" y="24682"/>
                </a:cubicBezTo>
                <a:cubicBezTo>
                  <a:pt x="48117" y="23800"/>
                  <a:pt x="57235" y="21308"/>
                  <a:pt x="64074" y="15107"/>
                </a:cubicBezTo>
                <a:cubicBezTo>
                  <a:pt x="68299" y="11277"/>
                  <a:pt x="71400" y="5745"/>
                  <a:pt x="724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3">
  <p:cSld name="BLANK_1_1_1_1_1_1_1_1_1_1">
    <p:bg>
      <p:bgPr>
        <a:solidFill>
          <a:srgbClr val="46A9E7">
            <a:alpha val="7060"/>
          </a:srgbClr>
        </a:solidFill>
        <a:effectLst/>
      </p:bgPr>
    </p:bg>
    <p:spTree>
      <p:nvGrpSpPr>
        <p:cNvPr id="1" name="Shape 353"/>
        <p:cNvGrpSpPr/>
        <p:nvPr/>
      </p:nvGrpSpPr>
      <p:grpSpPr>
        <a:xfrm>
          <a:off x="0" y="0"/>
          <a:ext cx="0" cy="0"/>
          <a:chOff x="0" y="0"/>
          <a:chExt cx="0" cy="0"/>
        </a:xfrm>
      </p:grpSpPr>
      <p:sp>
        <p:nvSpPr>
          <p:cNvPr id="354" name="Google Shape;354;g1bbaa8f0957_2_567"/>
          <p:cNvSpPr txBox="1">
            <a:spLocks noGrp="1"/>
          </p:cNvSpPr>
          <p:nvPr>
            <p:ph type="sldNum" idx="12"/>
          </p:nvPr>
        </p:nvSpPr>
        <p:spPr>
          <a:xfrm rot="10800000" flipH="1">
            <a:off x="8404384" y="-34888"/>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
        <p:nvSpPr>
          <p:cNvPr id="355" name="Google Shape;355;g1bbaa8f0957_2_567"/>
          <p:cNvSpPr/>
          <p:nvPr/>
        </p:nvSpPr>
        <p:spPr>
          <a:xfrm>
            <a:off x="659175" y="3948438"/>
            <a:ext cx="3566200" cy="1412675"/>
          </a:xfrm>
          <a:custGeom>
            <a:avLst/>
            <a:gdLst/>
            <a:ahLst/>
            <a:cxnLst/>
            <a:rect l="l" t="t" r="r" b="b"/>
            <a:pathLst>
              <a:path w="142648" h="56507" extrusionOk="0">
                <a:moveTo>
                  <a:pt x="142647" y="56476"/>
                </a:moveTo>
                <a:cubicBezTo>
                  <a:pt x="139456" y="54986"/>
                  <a:pt x="136416" y="53132"/>
                  <a:pt x="133286" y="50457"/>
                </a:cubicBezTo>
                <a:cubicBezTo>
                  <a:pt x="127814" y="45776"/>
                  <a:pt x="119030" y="30396"/>
                  <a:pt x="115230" y="26718"/>
                </a:cubicBezTo>
                <a:cubicBezTo>
                  <a:pt x="100944" y="12858"/>
                  <a:pt x="82981" y="19271"/>
                  <a:pt x="66415" y="22341"/>
                </a:cubicBezTo>
                <a:cubicBezTo>
                  <a:pt x="56962" y="24104"/>
                  <a:pt x="47478" y="22828"/>
                  <a:pt x="39211" y="17721"/>
                </a:cubicBezTo>
                <a:cubicBezTo>
                  <a:pt x="31855" y="13162"/>
                  <a:pt x="15958" y="1"/>
                  <a:pt x="0" y="4834"/>
                </a:cubicBezTo>
                <a:lnTo>
                  <a:pt x="11216" y="56506"/>
                </a:lnTo>
                <a:lnTo>
                  <a:pt x="142647" y="56506"/>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g1bbaa8f0957_2_567"/>
          <p:cNvSpPr/>
          <p:nvPr/>
        </p:nvSpPr>
        <p:spPr>
          <a:xfrm>
            <a:off x="-154025" y="2625688"/>
            <a:ext cx="2176350" cy="2564650"/>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g1bbaa8f0957_2_567"/>
          <p:cNvSpPr/>
          <p:nvPr/>
        </p:nvSpPr>
        <p:spPr>
          <a:xfrm>
            <a:off x="-110700" y="3051988"/>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g1bbaa8f0957_2_567"/>
          <p:cNvSpPr/>
          <p:nvPr/>
        </p:nvSpPr>
        <p:spPr>
          <a:xfrm flipH="1">
            <a:off x="6425950" y="-328750"/>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g1bbaa8f0957_2_567"/>
          <p:cNvSpPr/>
          <p:nvPr/>
        </p:nvSpPr>
        <p:spPr>
          <a:xfrm flipH="1">
            <a:off x="6267900" y="-205150"/>
            <a:ext cx="2911925" cy="1775125"/>
          </a:xfrm>
          <a:custGeom>
            <a:avLst/>
            <a:gdLst/>
            <a:ahLst/>
            <a:cxnLst/>
            <a:rect l="l" t="t" r="r" b="b"/>
            <a:pathLst>
              <a:path w="116477" h="71005" extrusionOk="0">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g1bbaa8f0957_2_567"/>
          <p:cNvSpPr/>
          <p:nvPr/>
        </p:nvSpPr>
        <p:spPr>
          <a:xfrm flipH="1">
            <a:off x="7368975" y="-205150"/>
            <a:ext cx="1810850" cy="703675"/>
          </a:xfrm>
          <a:custGeom>
            <a:avLst/>
            <a:gdLst/>
            <a:ahLst/>
            <a:cxnLst/>
            <a:rect l="l" t="t" r="r" b="b"/>
            <a:pathLst>
              <a:path w="72434" h="28147" extrusionOk="0">
                <a:moveTo>
                  <a:pt x="0" y="0"/>
                </a:moveTo>
                <a:lnTo>
                  <a:pt x="0" y="28147"/>
                </a:lnTo>
                <a:cubicBezTo>
                  <a:pt x="4012" y="26870"/>
                  <a:pt x="8177" y="26110"/>
                  <a:pt x="12310" y="25745"/>
                </a:cubicBezTo>
                <a:cubicBezTo>
                  <a:pt x="21247" y="24955"/>
                  <a:pt x="30274" y="25563"/>
                  <a:pt x="39180" y="24682"/>
                </a:cubicBezTo>
                <a:cubicBezTo>
                  <a:pt x="48117" y="23800"/>
                  <a:pt x="57235" y="21308"/>
                  <a:pt x="64074" y="15107"/>
                </a:cubicBezTo>
                <a:cubicBezTo>
                  <a:pt x="68299" y="11277"/>
                  <a:pt x="71400" y="5745"/>
                  <a:pt x="724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6A9E7">
            <a:alpha val="7058"/>
          </a:srgbClr>
        </a:solidFill>
        <a:effectLst/>
      </p:bgPr>
    </p:bg>
    <p:spTree>
      <p:nvGrpSpPr>
        <p:cNvPr id="1" name="Shape 112"/>
        <p:cNvGrpSpPr/>
        <p:nvPr/>
      </p:nvGrpSpPr>
      <p:grpSpPr>
        <a:xfrm>
          <a:off x="0" y="0"/>
          <a:ext cx="0" cy="0"/>
          <a:chOff x="0" y="0"/>
          <a:chExt cx="0" cy="0"/>
        </a:xfrm>
      </p:grpSpPr>
      <p:sp>
        <p:nvSpPr>
          <p:cNvPr id="113" name="Google Shape;113;p64"/>
          <p:cNvSpPr txBox="1">
            <a:spLocks noGrp="1"/>
          </p:cNvSpPr>
          <p:nvPr>
            <p:ph type="title"/>
          </p:nvPr>
        </p:nvSpPr>
        <p:spPr>
          <a:xfrm>
            <a:off x="720000" y="2344400"/>
            <a:ext cx="77040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14" name="Google Shape;114;p64"/>
          <p:cNvSpPr txBox="1">
            <a:spLocks noGrp="1"/>
          </p:cNvSpPr>
          <p:nvPr>
            <p:ph type="title" idx="2"/>
          </p:nvPr>
        </p:nvSpPr>
        <p:spPr>
          <a:xfrm>
            <a:off x="2996550" y="1502600"/>
            <a:ext cx="31509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15" name="Google Shape;115;p64"/>
          <p:cNvSpPr txBox="1">
            <a:spLocks noGrp="1"/>
          </p:cNvSpPr>
          <p:nvPr>
            <p:ph type="subTitle" idx="1"/>
          </p:nvPr>
        </p:nvSpPr>
        <p:spPr>
          <a:xfrm>
            <a:off x="2391925" y="3132175"/>
            <a:ext cx="4360200" cy="71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600">
                <a:solidFill>
                  <a:schemeClr val="dk1"/>
                </a:solidFill>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a:endParaRPr/>
          </a:p>
        </p:txBody>
      </p:sp>
      <p:sp>
        <p:nvSpPr>
          <p:cNvPr id="116" name="Google Shape;116;p64"/>
          <p:cNvSpPr/>
          <p:nvPr/>
        </p:nvSpPr>
        <p:spPr>
          <a:xfrm rot="-5400000">
            <a:off x="5038149" y="-109009"/>
            <a:ext cx="4714425" cy="4483940"/>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64"/>
          <p:cNvSpPr/>
          <p:nvPr/>
        </p:nvSpPr>
        <p:spPr>
          <a:xfrm rot="-5400000">
            <a:off x="6050126" y="-494318"/>
            <a:ext cx="3183457" cy="3723602"/>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64"/>
          <p:cNvSpPr/>
          <p:nvPr/>
        </p:nvSpPr>
        <p:spPr>
          <a:xfrm rot="-5400000">
            <a:off x="7829613" y="173953"/>
            <a:ext cx="2072229" cy="1275840"/>
          </a:xfrm>
          <a:custGeom>
            <a:avLst/>
            <a:gdLst/>
            <a:ahLst/>
            <a:cxnLst/>
            <a:rect l="l" t="t" r="r" b="b"/>
            <a:pathLst>
              <a:path w="61218" h="37691" extrusionOk="0">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64"/>
          <p:cNvSpPr/>
          <p:nvPr/>
        </p:nvSpPr>
        <p:spPr>
          <a:xfrm rot="5400000">
            <a:off x="263245" y="-1358480"/>
            <a:ext cx="3567473" cy="4203974"/>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64"/>
          <p:cNvSpPr/>
          <p:nvPr/>
        </p:nvSpPr>
        <p:spPr>
          <a:xfrm rot="5400000">
            <a:off x="-2117939" y="1205889"/>
            <a:ext cx="6324034" cy="2907285"/>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64"/>
          <p:cNvSpPr/>
          <p:nvPr/>
        </p:nvSpPr>
        <p:spPr>
          <a:xfrm rot="5400000">
            <a:off x="-562154" y="-349897"/>
            <a:ext cx="3769258" cy="3464080"/>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614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날짜 개체 틀 2"/>
          <p:cNvSpPr>
            <a:spLocks noGrp="1"/>
          </p:cNvSpPr>
          <p:nvPr>
            <p:ph type="dt" sz="half" idx="10"/>
          </p:nvPr>
        </p:nvSpPr>
        <p:spPr/>
        <p:txBody>
          <a:bodyPr/>
          <a:lstStyle>
            <a:lvl1pPr>
              <a:defRPr>
                <a:latin typeface="+mj-lt"/>
              </a:defRPr>
            </a:lvl1pPr>
          </a:lstStyle>
          <a:p>
            <a:fld id="{ED3D6733-6F27-4404-AB51-585418F146E5}" type="datetimeFigureOut">
              <a:rPr lang="ko-KR" altLang="en-US" smtClean="0"/>
              <a:pPr/>
              <a:t>2024-08-31</a:t>
            </a:fld>
            <a:endParaRPr lang="ko-KR" altLang="en-US"/>
          </a:p>
        </p:txBody>
      </p:sp>
      <p:sp>
        <p:nvSpPr>
          <p:cNvPr id="4" name="바닥글 개체 틀 3"/>
          <p:cNvSpPr>
            <a:spLocks noGrp="1"/>
          </p:cNvSpPr>
          <p:nvPr>
            <p:ph type="ftr" sz="quarter" idx="11"/>
          </p:nvPr>
        </p:nvSpPr>
        <p:spPr/>
        <p:txBody>
          <a:bodyPr/>
          <a:lstStyle>
            <a:lvl1pPr>
              <a:defRPr>
                <a:latin typeface="+mj-lt"/>
              </a:defRPr>
            </a:lvl1pPr>
          </a:lstStyle>
          <a:p>
            <a:endParaRPr lang="ko-KR" altLang="en-US"/>
          </a:p>
        </p:txBody>
      </p:sp>
      <p:sp>
        <p:nvSpPr>
          <p:cNvPr id="5" name="슬라이드 번호 개체 틀 4"/>
          <p:cNvSpPr>
            <a:spLocks noGrp="1"/>
          </p:cNvSpPr>
          <p:nvPr>
            <p:ph type="sldNum" sz="quarter" idx="12"/>
          </p:nvPr>
        </p:nvSpPr>
        <p:spPr/>
        <p:txBody>
          <a:bodyPr/>
          <a:lstStyle>
            <a:lvl1pPr>
              <a:defRPr>
                <a:latin typeface="+mj-lt"/>
              </a:defRPr>
            </a:lvl1pPr>
          </a:lstStyle>
          <a:p>
            <a:fld id="{EE6BC638-39B7-4287-91A7-2A3DDA573295}" type="slidenum">
              <a:rPr lang="ko-KR" altLang="en-US" smtClean="0"/>
              <a:pPr/>
              <a:t>‹#›</a:t>
            </a:fld>
            <a:endParaRPr lang="ko-KR" altLang="en-US"/>
          </a:p>
        </p:txBody>
      </p:sp>
      <p:sp>
        <p:nvSpPr>
          <p:cNvPr id="6" name="제목 1"/>
          <p:cNvSpPr>
            <a:spLocks noGrp="1"/>
          </p:cNvSpPr>
          <p:nvPr>
            <p:ph type="ctrTitle"/>
          </p:nvPr>
        </p:nvSpPr>
        <p:spPr>
          <a:xfrm>
            <a:off x="-113514" y="1154365"/>
            <a:ext cx="9371029" cy="931331"/>
          </a:xfr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685800" rtl="0" eaLnBrk="1" fontAlgn="base" latinLnBrk="1" hangingPunct="1">
              <a:lnSpc>
                <a:spcPct val="100000"/>
              </a:lnSpc>
              <a:spcBef>
                <a:spcPct val="0"/>
              </a:spcBef>
              <a:spcAft>
                <a:spcPct val="0"/>
              </a:spcAft>
              <a:buClr>
                <a:schemeClr val="hlink"/>
              </a:buClr>
              <a:buFont typeface="굴림체" pitchFamily="49" charset="-127"/>
              <a:buNone/>
              <a:defRPr lang="ko-KR" altLang="en-US" sz="5250" kern="1200" baseline="0" dirty="0">
                <a:solidFill>
                  <a:srgbClr val="103051"/>
                </a:solidFill>
                <a:effectLst/>
                <a:latin typeface="+mj-lt"/>
                <a:ea typeface="맑은 고딕" pitchFamily="50" charset="-127"/>
                <a:cs typeface="+mj-cs"/>
              </a:defRPr>
            </a:lvl1pPr>
          </a:lstStyle>
          <a:p>
            <a:endParaRPr lang="en-US" altLang="ko-KR" dirty="0"/>
          </a:p>
        </p:txBody>
      </p:sp>
    </p:spTree>
    <p:extLst>
      <p:ext uri="{BB962C8B-B14F-4D97-AF65-F5344CB8AC3E}">
        <p14:creationId xmlns:p14="http://schemas.microsoft.com/office/powerpoint/2010/main" val="976760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1"/>
        <p:cNvGrpSpPr/>
        <p:nvPr/>
      </p:nvGrpSpPr>
      <p:grpSpPr>
        <a:xfrm>
          <a:off x="0" y="0"/>
          <a:ext cx="0" cy="0"/>
          <a:chOff x="0" y="0"/>
          <a:chExt cx="0" cy="0"/>
        </a:xfrm>
      </p:grpSpPr>
      <p:sp>
        <p:nvSpPr>
          <p:cNvPr id="182" name="Google Shape;182;p7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83" name="Google Shape;183;p74"/>
          <p:cNvSpPr txBox="1">
            <a:spLocks noGrp="1"/>
          </p:cNvSpPr>
          <p:nvPr>
            <p:ph type="body" idx="1"/>
          </p:nvPr>
        </p:nvSpPr>
        <p:spPr>
          <a:xfrm>
            <a:off x="720000" y="1152475"/>
            <a:ext cx="33222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rgbClr val="434343"/>
              </a:buClr>
              <a:buSzPts val="1400"/>
              <a:buChar char="●"/>
              <a:defRPr sz="1400">
                <a:solidFill>
                  <a:srgbClr val="434343"/>
                </a:solidFill>
              </a:defRPr>
            </a:lvl1pPr>
            <a:lvl2pPr marL="914400" lvl="1" indent="-317500" algn="l">
              <a:lnSpc>
                <a:spcPct val="115000"/>
              </a:lnSpc>
              <a:spcBef>
                <a:spcPts val="0"/>
              </a:spcBef>
              <a:spcAft>
                <a:spcPts val="0"/>
              </a:spcAft>
              <a:buClr>
                <a:srgbClr val="434343"/>
              </a:buClr>
              <a:buSzPts val="1400"/>
              <a:buChar char="○"/>
              <a:defRPr>
                <a:solidFill>
                  <a:srgbClr val="434343"/>
                </a:solidFill>
              </a:defRPr>
            </a:lvl2pPr>
            <a:lvl3pPr marL="1371600" lvl="2" indent="-317500" algn="l">
              <a:lnSpc>
                <a:spcPct val="115000"/>
              </a:lnSpc>
              <a:spcBef>
                <a:spcPts val="0"/>
              </a:spcBef>
              <a:spcAft>
                <a:spcPts val="0"/>
              </a:spcAft>
              <a:buClr>
                <a:srgbClr val="434343"/>
              </a:buClr>
              <a:buSzPts val="1400"/>
              <a:buChar char="■"/>
              <a:defRPr>
                <a:solidFill>
                  <a:srgbClr val="434343"/>
                </a:solidFill>
              </a:defRPr>
            </a:lvl3pPr>
            <a:lvl4pPr marL="1828800" lvl="3" indent="-317500" algn="l">
              <a:lnSpc>
                <a:spcPct val="115000"/>
              </a:lnSpc>
              <a:spcBef>
                <a:spcPts val="0"/>
              </a:spcBef>
              <a:spcAft>
                <a:spcPts val="0"/>
              </a:spcAft>
              <a:buClr>
                <a:srgbClr val="434343"/>
              </a:buClr>
              <a:buSzPts val="1400"/>
              <a:buChar char="●"/>
              <a:defRPr>
                <a:solidFill>
                  <a:srgbClr val="434343"/>
                </a:solidFill>
              </a:defRPr>
            </a:lvl4pPr>
            <a:lvl5pPr marL="2286000" lvl="4" indent="-317500" algn="l">
              <a:lnSpc>
                <a:spcPct val="115000"/>
              </a:lnSpc>
              <a:spcBef>
                <a:spcPts val="0"/>
              </a:spcBef>
              <a:spcAft>
                <a:spcPts val="0"/>
              </a:spcAft>
              <a:buClr>
                <a:srgbClr val="434343"/>
              </a:buClr>
              <a:buSzPts val="1400"/>
              <a:buChar char="○"/>
              <a:defRPr>
                <a:solidFill>
                  <a:srgbClr val="434343"/>
                </a:solidFill>
              </a:defRPr>
            </a:lvl5pPr>
            <a:lvl6pPr marL="2743200" lvl="5" indent="-317500" algn="l">
              <a:lnSpc>
                <a:spcPct val="115000"/>
              </a:lnSpc>
              <a:spcBef>
                <a:spcPts val="0"/>
              </a:spcBef>
              <a:spcAft>
                <a:spcPts val="0"/>
              </a:spcAft>
              <a:buClr>
                <a:srgbClr val="434343"/>
              </a:buClr>
              <a:buSzPts val="1400"/>
              <a:buChar char="■"/>
              <a:defRPr>
                <a:solidFill>
                  <a:srgbClr val="434343"/>
                </a:solidFill>
              </a:defRPr>
            </a:lvl6pPr>
            <a:lvl7pPr marL="3200400" lvl="6" indent="-317500" algn="l">
              <a:lnSpc>
                <a:spcPct val="115000"/>
              </a:lnSpc>
              <a:spcBef>
                <a:spcPts val="0"/>
              </a:spcBef>
              <a:spcAft>
                <a:spcPts val="0"/>
              </a:spcAft>
              <a:buClr>
                <a:srgbClr val="434343"/>
              </a:buClr>
              <a:buSzPts val="1400"/>
              <a:buChar char="●"/>
              <a:defRPr>
                <a:solidFill>
                  <a:srgbClr val="434343"/>
                </a:solidFill>
              </a:defRPr>
            </a:lvl7pPr>
            <a:lvl8pPr marL="3657600" lvl="7" indent="-317500" algn="l">
              <a:lnSpc>
                <a:spcPct val="115000"/>
              </a:lnSpc>
              <a:spcBef>
                <a:spcPts val="0"/>
              </a:spcBef>
              <a:spcAft>
                <a:spcPts val="0"/>
              </a:spcAft>
              <a:buClr>
                <a:srgbClr val="434343"/>
              </a:buClr>
              <a:buSzPts val="1400"/>
              <a:buChar char="○"/>
              <a:defRPr>
                <a:solidFill>
                  <a:srgbClr val="434343"/>
                </a:solidFill>
              </a:defRPr>
            </a:lvl8pPr>
            <a:lvl9pPr marL="4114800" lvl="8" indent="-317500" algn="l">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4"/>
        <p:cNvGrpSpPr/>
        <p:nvPr/>
      </p:nvGrpSpPr>
      <p:grpSpPr>
        <a:xfrm>
          <a:off x="0" y="0"/>
          <a:ext cx="0" cy="0"/>
          <a:chOff x="0" y="0"/>
          <a:chExt cx="0" cy="0"/>
        </a:xfrm>
      </p:grpSpPr>
      <p:sp>
        <p:nvSpPr>
          <p:cNvPr id="185" name="Google Shape;185;p75"/>
          <p:cNvSpPr txBox="1">
            <a:spLocks noGrp="1"/>
          </p:cNvSpPr>
          <p:nvPr>
            <p:ph type="title"/>
          </p:nvPr>
        </p:nvSpPr>
        <p:spPr>
          <a:xfrm>
            <a:off x="1388100" y="1307100"/>
            <a:ext cx="6367800" cy="2529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6"/>
        <p:cNvGrpSpPr/>
        <p:nvPr/>
      </p:nvGrpSpPr>
      <p:grpSpPr>
        <a:xfrm>
          <a:off x="0" y="0"/>
          <a:ext cx="0" cy="0"/>
          <a:chOff x="0" y="0"/>
          <a:chExt cx="0" cy="0"/>
        </a:xfrm>
      </p:grpSpPr>
      <p:sp>
        <p:nvSpPr>
          <p:cNvPr id="187" name="Google Shape;187;p76"/>
          <p:cNvSpPr txBox="1">
            <a:spLocks noGrp="1"/>
          </p:cNvSpPr>
          <p:nvPr>
            <p:ph type="title"/>
          </p:nvPr>
        </p:nvSpPr>
        <p:spPr>
          <a:xfrm>
            <a:off x="720000" y="367423"/>
            <a:ext cx="77040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88" name="Google Shape;188;p76"/>
          <p:cNvSpPr txBox="1">
            <a:spLocks noGrp="1"/>
          </p:cNvSpPr>
          <p:nvPr>
            <p:ph type="subTitle" idx="1"/>
          </p:nvPr>
        </p:nvSpPr>
        <p:spPr>
          <a:xfrm>
            <a:off x="2241550" y="1348750"/>
            <a:ext cx="4661100" cy="168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90"/>
        <p:cNvGrpSpPr/>
        <p:nvPr/>
      </p:nvGrpSpPr>
      <p:grpSpPr>
        <a:xfrm>
          <a:off x="0" y="0"/>
          <a:ext cx="0" cy="0"/>
          <a:chOff x="0" y="0"/>
          <a:chExt cx="0" cy="0"/>
        </a:xfrm>
      </p:grpSpPr>
      <p:sp>
        <p:nvSpPr>
          <p:cNvPr id="191" name="Google Shape;191;p78"/>
          <p:cNvSpPr txBox="1">
            <a:spLocks noGrp="1"/>
          </p:cNvSpPr>
          <p:nvPr>
            <p:ph type="subTitle" idx="1"/>
          </p:nvPr>
        </p:nvSpPr>
        <p:spPr>
          <a:xfrm>
            <a:off x="1181425" y="2303125"/>
            <a:ext cx="2907600" cy="71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92" name="Google Shape;192;p78"/>
          <p:cNvSpPr txBox="1">
            <a:spLocks noGrp="1"/>
          </p:cNvSpPr>
          <p:nvPr>
            <p:ph type="subTitle" idx="2"/>
          </p:nvPr>
        </p:nvSpPr>
        <p:spPr>
          <a:xfrm>
            <a:off x="4836300" y="2303125"/>
            <a:ext cx="2907600" cy="71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93" name="Google Shape;193;p78"/>
          <p:cNvSpPr txBox="1">
            <a:spLocks noGrp="1"/>
          </p:cNvSpPr>
          <p:nvPr>
            <p:ph type="subTitle" idx="3"/>
          </p:nvPr>
        </p:nvSpPr>
        <p:spPr>
          <a:xfrm>
            <a:off x="1181425" y="2917150"/>
            <a:ext cx="2907600" cy="71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4" name="Google Shape;194;p78"/>
          <p:cNvSpPr txBox="1">
            <a:spLocks noGrp="1"/>
          </p:cNvSpPr>
          <p:nvPr>
            <p:ph type="subTitle" idx="4"/>
          </p:nvPr>
        </p:nvSpPr>
        <p:spPr>
          <a:xfrm>
            <a:off x="4836300" y="2917150"/>
            <a:ext cx="2907600" cy="71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5" name="Google Shape;195;p7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96"/>
        <p:cNvGrpSpPr/>
        <p:nvPr/>
      </p:nvGrpSpPr>
      <p:grpSpPr>
        <a:xfrm>
          <a:off x="0" y="0"/>
          <a:ext cx="0" cy="0"/>
          <a:chOff x="0" y="0"/>
          <a:chExt cx="0" cy="0"/>
        </a:xfrm>
      </p:grpSpPr>
      <p:sp>
        <p:nvSpPr>
          <p:cNvPr id="197" name="Google Shape;197;p79"/>
          <p:cNvSpPr txBox="1">
            <a:spLocks noGrp="1"/>
          </p:cNvSpPr>
          <p:nvPr>
            <p:ph type="title"/>
          </p:nvPr>
        </p:nvSpPr>
        <p:spPr>
          <a:xfrm>
            <a:off x="1195863" y="1682850"/>
            <a:ext cx="28671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98" name="Google Shape;198;p79"/>
          <p:cNvSpPr txBox="1">
            <a:spLocks noGrp="1"/>
          </p:cNvSpPr>
          <p:nvPr>
            <p:ph type="subTitle" idx="1"/>
          </p:nvPr>
        </p:nvSpPr>
        <p:spPr>
          <a:xfrm>
            <a:off x="1195863" y="2269375"/>
            <a:ext cx="28671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9" name="Google Shape;199;p79"/>
          <p:cNvSpPr txBox="1">
            <a:spLocks noGrp="1"/>
          </p:cNvSpPr>
          <p:nvPr>
            <p:ph type="title" idx="2"/>
          </p:nvPr>
        </p:nvSpPr>
        <p:spPr>
          <a:xfrm>
            <a:off x="5081043" y="1682850"/>
            <a:ext cx="28671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00" name="Google Shape;200;p79"/>
          <p:cNvSpPr txBox="1">
            <a:spLocks noGrp="1"/>
          </p:cNvSpPr>
          <p:nvPr>
            <p:ph type="subTitle" idx="3"/>
          </p:nvPr>
        </p:nvSpPr>
        <p:spPr>
          <a:xfrm>
            <a:off x="5081043" y="2269375"/>
            <a:ext cx="28671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1" name="Google Shape;201;p79"/>
          <p:cNvSpPr txBox="1">
            <a:spLocks noGrp="1"/>
          </p:cNvSpPr>
          <p:nvPr>
            <p:ph type="title" idx="4"/>
          </p:nvPr>
        </p:nvSpPr>
        <p:spPr>
          <a:xfrm>
            <a:off x="1195863" y="3116250"/>
            <a:ext cx="28671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02" name="Google Shape;202;p79"/>
          <p:cNvSpPr txBox="1">
            <a:spLocks noGrp="1"/>
          </p:cNvSpPr>
          <p:nvPr>
            <p:ph type="subTitle" idx="5"/>
          </p:nvPr>
        </p:nvSpPr>
        <p:spPr>
          <a:xfrm>
            <a:off x="1195863" y="3702775"/>
            <a:ext cx="28671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3" name="Google Shape;203;p79"/>
          <p:cNvSpPr txBox="1">
            <a:spLocks noGrp="1"/>
          </p:cNvSpPr>
          <p:nvPr>
            <p:ph type="title" idx="6"/>
          </p:nvPr>
        </p:nvSpPr>
        <p:spPr>
          <a:xfrm>
            <a:off x="5081043" y="3116250"/>
            <a:ext cx="28671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04" name="Google Shape;204;p79"/>
          <p:cNvSpPr txBox="1">
            <a:spLocks noGrp="1"/>
          </p:cNvSpPr>
          <p:nvPr>
            <p:ph type="subTitle" idx="7"/>
          </p:nvPr>
        </p:nvSpPr>
        <p:spPr>
          <a:xfrm>
            <a:off x="5081043" y="3702775"/>
            <a:ext cx="28671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5" name="Google Shape;205;p79"/>
          <p:cNvSpPr txBox="1">
            <a:spLocks noGrp="1"/>
          </p:cNvSpPr>
          <p:nvPr>
            <p:ph type="title" idx="8"/>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206"/>
        <p:cNvGrpSpPr/>
        <p:nvPr/>
      </p:nvGrpSpPr>
      <p:grpSpPr>
        <a:xfrm>
          <a:off x="0" y="0"/>
          <a:ext cx="0" cy="0"/>
          <a:chOff x="0" y="0"/>
          <a:chExt cx="0" cy="0"/>
        </a:xfrm>
      </p:grpSpPr>
      <p:sp>
        <p:nvSpPr>
          <p:cNvPr id="207" name="Google Shape;207;p80"/>
          <p:cNvSpPr txBox="1">
            <a:spLocks noGrp="1"/>
          </p:cNvSpPr>
          <p:nvPr>
            <p:ph type="title"/>
          </p:nvPr>
        </p:nvSpPr>
        <p:spPr>
          <a:xfrm>
            <a:off x="720000" y="1682850"/>
            <a:ext cx="23055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08" name="Google Shape;208;p80"/>
          <p:cNvSpPr txBox="1">
            <a:spLocks noGrp="1"/>
          </p:cNvSpPr>
          <p:nvPr>
            <p:ph type="subTitle" idx="1"/>
          </p:nvPr>
        </p:nvSpPr>
        <p:spPr>
          <a:xfrm>
            <a:off x="720000" y="2269375"/>
            <a:ext cx="2305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9" name="Google Shape;209;p80"/>
          <p:cNvSpPr txBox="1">
            <a:spLocks noGrp="1"/>
          </p:cNvSpPr>
          <p:nvPr>
            <p:ph type="title" idx="2"/>
          </p:nvPr>
        </p:nvSpPr>
        <p:spPr>
          <a:xfrm>
            <a:off x="3419269" y="1682850"/>
            <a:ext cx="23055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10" name="Google Shape;210;p80"/>
          <p:cNvSpPr txBox="1">
            <a:spLocks noGrp="1"/>
          </p:cNvSpPr>
          <p:nvPr>
            <p:ph type="subTitle" idx="3"/>
          </p:nvPr>
        </p:nvSpPr>
        <p:spPr>
          <a:xfrm>
            <a:off x="3419269" y="2269375"/>
            <a:ext cx="2305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1" name="Google Shape;211;p80"/>
          <p:cNvSpPr txBox="1">
            <a:spLocks noGrp="1"/>
          </p:cNvSpPr>
          <p:nvPr>
            <p:ph type="title" idx="4"/>
          </p:nvPr>
        </p:nvSpPr>
        <p:spPr>
          <a:xfrm>
            <a:off x="720000" y="3116250"/>
            <a:ext cx="23055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12" name="Google Shape;212;p80"/>
          <p:cNvSpPr txBox="1">
            <a:spLocks noGrp="1"/>
          </p:cNvSpPr>
          <p:nvPr>
            <p:ph type="subTitle" idx="5"/>
          </p:nvPr>
        </p:nvSpPr>
        <p:spPr>
          <a:xfrm>
            <a:off x="720000" y="3702775"/>
            <a:ext cx="2305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3" name="Google Shape;213;p80"/>
          <p:cNvSpPr txBox="1">
            <a:spLocks noGrp="1"/>
          </p:cNvSpPr>
          <p:nvPr>
            <p:ph type="title" idx="6"/>
          </p:nvPr>
        </p:nvSpPr>
        <p:spPr>
          <a:xfrm>
            <a:off x="3419269" y="3116250"/>
            <a:ext cx="23055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14" name="Google Shape;214;p80"/>
          <p:cNvSpPr txBox="1">
            <a:spLocks noGrp="1"/>
          </p:cNvSpPr>
          <p:nvPr>
            <p:ph type="subTitle" idx="7"/>
          </p:nvPr>
        </p:nvSpPr>
        <p:spPr>
          <a:xfrm>
            <a:off x="3419269" y="3702775"/>
            <a:ext cx="2305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5" name="Google Shape;215;p80"/>
          <p:cNvSpPr txBox="1">
            <a:spLocks noGrp="1"/>
          </p:cNvSpPr>
          <p:nvPr>
            <p:ph type="title" idx="8"/>
          </p:nvPr>
        </p:nvSpPr>
        <p:spPr>
          <a:xfrm>
            <a:off x="6118545" y="1682850"/>
            <a:ext cx="23055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16" name="Google Shape;216;p80"/>
          <p:cNvSpPr txBox="1">
            <a:spLocks noGrp="1"/>
          </p:cNvSpPr>
          <p:nvPr>
            <p:ph type="subTitle" idx="9"/>
          </p:nvPr>
        </p:nvSpPr>
        <p:spPr>
          <a:xfrm>
            <a:off x="6118545" y="2269375"/>
            <a:ext cx="2305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7" name="Google Shape;217;p80"/>
          <p:cNvSpPr txBox="1">
            <a:spLocks noGrp="1"/>
          </p:cNvSpPr>
          <p:nvPr>
            <p:ph type="title" idx="13"/>
          </p:nvPr>
        </p:nvSpPr>
        <p:spPr>
          <a:xfrm>
            <a:off x="6118545" y="3116250"/>
            <a:ext cx="23055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18" name="Google Shape;218;p80"/>
          <p:cNvSpPr txBox="1">
            <a:spLocks noGrp="1"/>
          </p:cNvSpPr>
          <p:nvPr>
            <p:ph type="subTitle" idx="14"/>
          </p:nvPr>
        </p:nvSpPr>
        <p:spPr>
          <a:xfrm>
            <a:off x="6118545" y="3702775"/>
            <a:ext cx="2305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9" name="Google Shape;219;p80"/>
          <p:cNvSpPr txBox="1">
            <a:spLocks noGrp="1"/>
          </p:cNvSpPr>
          <p:nvPr>
            <p:ph type="title" idx="15"/>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46A9E7">
            <a:alpha val="7058"/>
          </a:srgbClr>
        </a:solidFill>
        <a:effectLst/>
      </p:bgPr>
    </p:bg>
    <p:spTree>
      <p:nvGrpSpPr>
        <p:cNvPr id="1" name="Shape 5"/>
        <p:cNvGrpSpPr/>
        <p:nvPr/>
      </p:nvGrpSpPr>
      <p:grpSpPr>
        <a:xfrm>
          <a:off x="0" y="0"/>
          <a:ext cx="0" cy="0"/>
          <a:chOff x="0" y="0"/>
          <a:chExt cx="0" cy="0"/>
        </a:xfrm>
      </p:grpSpPr>
      <p:sp>
        <p:nvSpPr>
          <p:cNvPr id="6" name="Google Shape;6;p5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a:p>
        </p:txBody>
      </p:sp>
      <p:sp>
        <p:nvSpPr>
          <p:cNvPr id="7" name="Google Shape;7;p5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1pPr>
            <a:lvl2pPr marL="914400" marR="0" lvl="1" indent="-317500" algn="l" rtl="0">
              <a:lnSpc>
                <a:spcPct val="115000"/>
              </a:lnSpc>
              <a:spcBef>
                <a:spcPts val="1600"/>
              </a:spcBef>
              <a:spcAft>
                <a:spcPts val="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2pPr>
            <a:lvl3pPr marL="1371600" marR="0" lvl="2" indent="-317500" algn="l" rtl="0">
              <a:lnSpc>
                <a:spcPct val="115000"/>
              </a:lnSpc>
              <a:spcBef>
                <a:spcPts val="1600"/>
              </a:spcBef>
              <a:spcAft>
                <a:spcPts val="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3pPr>
            <a:lvl4pPr marL="1828800" marR="0" lvl="3" indent="-317500" algn="l" rtl="0">
              <a:lnSpc>
                <a:spcPct val="115000"/>
              </a:lnSpc>
              <a:spcBef>
                <a:spcPts val="1600"/>
              </a:spcBef>
              <a:spcAft>
                <a:spcPts val="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4pPr>
            <a:lvl5pPr marL="2286000" marR="0" lvl="4" indent="-317500" algn="l" rtl="0">
              <a:lnSpc>
                <a:spcPct val="115000"/>
              </a:lnSpc>
              <a:spcBef>
                <a:spcPts val="1600"/>
              </a:spcBef>
              <a:spcAft>
                <a:spcPts val="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5pPr>
            <a:lvl6pPr marL="2743200" marR="0" lvl="5" indent="-317500" algn="l" rtl="0">
              <a:lnSpc>
                <a:spcPct val="115000"/>
              </a:lnSpc>
              <a:spcBef>
                <a:spcPts val="1600"/>
              </a:spcBef>
              <a:spcAft>
                <a:spcPts val="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6pPr>
            <a:lvl7pPr marL="3200400" marR="0" lvl="6" indent="-317500" algn="l" rtl="0">
              <a:lnSpc>
                <a:spcPct val="115000"/>
              </a:lnSpc>
              <a:spcBef>
                <a:spcPts val="1600"/>
              </a:spcBef>
              <a:spcAft>
                <a:spcPts val="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7pPr>
            <a:lvl8pPr marL="3657600" marR="0" lvl="7" indent="-317500" algn="l" rtl="0">
              <a:lnSpc>
                <a:spcPct val="115000"/>
              </a:lnSpc>
              <a:spcBef>
                <a:spcPts val="1600"/>
              </a:spcBef>
              <a:spcAft>
                <a:spcPts val="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8pPr>
            <a:lvl9pPr marL="4114800" marR="0" lvl="8" indent="-317500" algn="l" rtl="0">
              <a:lnSpc>
                <a:spcPct val="115000"/>
              </a:lnSpc>
              <a:spcBef>
                <a:spcPts val="1600"/>
              </a:spcBef>
              <a:spcAft>
                <a:spcPts val="160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60" r:id="rId3"/>
    <p:sldLayoutId id="2147483667" r:id="rId4"/>
    <p:sldLayoutId id="2147483668" r:id="rId5"/>
    <p:sldLayoutId id="2147483669"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702"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46A9E7">
            <a:alpha val="7060"/>
          </a:srgbClr>
        </a:solidFill>
        <a:effectLst/>
      </p:bgPr>
    </p:bg>
    <p:spTree>
      <p:nvGrpSpPr>
        <p:cNvPr id="1" name="Shape 267"/>
        <p:cNvGrpSpPr/>
        <p:nvPr/>
      </p:nvGrpSpPr>
      <p:grpSpPr>
        <a:xfrm>
          <a:off x="0" y="0"/>
          <a:ext cx="0" cy="0"/>
          <a:chOff x="0" y="0"/>
          <a:chExt cx="0" cy="0"/>
        </a:xfrm>
      </p:grpSpPr>
      <p:sp>
        <p:nvSpPr>
          <p:cNvPr id="268" name="Google Shape;268;g1bbaa8f0957_2_48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a:p>
        </p:txBody>
      </p:sp>
      <p:sp>
        <p:nvSpPr>
          <p:cNvPr id="269" name="Google Shape;269;g1bbaa8f0957_2_48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1pPr>
            <a:lvl2pPr marL="914400" marR="0" lvl="1" indent="-317500" algn="l" rtl="0">
              <a:lnSpc>
                <a:spcPct val="115000"/>
              </a:lnSpc>
              <a:spcBef>
                <a:spcPts val="1600"/>
              </a:spcBef>
              <a:spcAft>
                <a:spcPts val="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2pPr>
            <a:lvl3pPr marL="1371600" marR="0" lvl="2" indent="-317500" algn="l" rtl="0">
              <a:lnSpc>
                <a:spcPct val="115000"/>
              </a:lnSpc>
              <a:spcBef>
                <a:spcPts val="1600"/>
              </a:spcBef>
              <a:spcAft>
                <a:spcPts val="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3pPr>
            <a:lvl4pPr marL="1828800" marR="0" lvl="3" indent="-317500" algn="l" rtl="0">
              <a:lnSpc>
                <a:spcPct val="115000"/>
              </a:lnSpc>
              <a:spcBef>
                <a:spcPts val="1600"/>
              </a:spcBef>
              <a:spcAft>
                <a:spcPts val="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4pPr>
            <a:lvl5pPr marL="2286000" marR="0" lvl="4" indent="-317500" algn="l" rtl="0">
              <a:lnSpc>
                <a:spcPct val="115000"/>
              </a:lnSpc>
              <a:spcBef>
                <a:spcPts val="1600"/>
              </a:spcBef>
              <a:spcAft>
                <a:spcPts val="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5pPr>
            <a:lvl6pPr marL="2743200" marR="0" lvl="5" indent="-317500" algn="l" rtl="0">
              <a:lnSpc>
                <a:spcPct val="115000"/>
              </a:lnSpc>
              <a:spcBef>
                <a:spcPts val="1600"/>
              </a:spcBef>
              <a:spcAft>
                <a:spcPts val="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6pPr>
            <a:lvl7pPr marL="3200400" marR="0" lvl="6" indent="-317500" algn="l" rtl="0">
              <a:lnSpc>
                <a:spcPct val="115000"/>
              </a:lnSpc>
              <a:spcBef>
                <a:spcPts val="1600"/>
              </a:spcBef>
              <a:spcAft>
                <a:spcPts val="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7pPr>
            <a:lvl8pPr marL="3657600" marR="0" lvl="7" indent="-317500" algn="l" rtl="0">
              <a:lnSpc>
                <a:spcPct val="115000"/>
              </a:lnSpc>
              <a:spcBef>
                <a:spcPts val="1600"/>
              </a:spcBef>
              <a:spcAft>
                <a:spcPts val="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8pPr>
            <a:lvl9pPr marL="4114800" marR="0" lvl="8" indent="-317500" algn="l" rtl="0">
              <a:lnSpc>
                <a:spcPct val="115000"/>
              </a:lnSpc>
              <a:spcBef>
                <a:spcPts val="1600"/>
              </a:spcBef>
              <a:spcAft>
                <a:spcPts val="160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82" r:id="rId1"/>
    <p:sldLayoutId id="2147483683" r:id="rId2"/>
    <p:sldLayoutId id="2147483686" r:id="rId3"/>
    <p:sldLayoutId id="2147483687" r:id="rId4"/>
    <p:sldLayoutId id="2147483688" r:id="rId5"/>
    <p:sldLayoutId id="2147483690" r:id="rId6"/>
    <p:sldLayoutId id="2147483691" r:id="rId7"/>
    <p:sldLayoutId id="2147483692" r:id="rId8"/>
    <p:sldLayoutId id="2147483693" r:id="rId9"/>
    <p:sldLayoutId id="2147483694" r:id="rId10"/>
    <p:sldLayoutId id="2147483695" r:id="rId11"/>
    <p:sldLayoutId id="2147483696" r:id="rId12"/>
    <p:sldLayoutId id="214748370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Electrical_motor" TargetMode="External"/><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1"/>
          <p:cNvSpPr txBox="1">
            <a:spLocks noGrp="1"/>
          </p:cNvSpPr>
          <p:nvPr>
            <p:ph type="ctrTitle"/>
          </p:nvPr>
        </p:nvSpPr>
        <p:spPr>
          <a:xfrm>
            <a:off x="1503000" y="1077625"/>
            <a:ext cx="6229200" cy="2811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3000" b="1" dirty="0">
                <a:solidFill>
                  <a:schemeClr val="accent1"/>
                </a:solidFill>
                <a:latin typeface="Times New Roman"/>
                <a:ea typeface="Times New Roman"/>
                <a:cs typeface="Times New Roman"/>
                <a:sym typeface="Times New Roman"/>
              </a:rPr>
              <a:t>Metal Detector</a:t>
            </a:r>
            <a:endParaRPr dirty="0">
              <a:solidFill>
                <a:schemeClr val="accent3">
                  <a:lumMod val="50000"/>
                </a:schemeClr>
              </a:solidFill>
            </a:endParaRPr>
          </a:p>
          <a:p>
            <a:pPr marL="0" lvl="0" indent="0" algn="ctr" rtl="0">
              <a:lnSpc>
                <a:spcPct val="100000"/>
              </a:lnSpc>
              <a:spcBef>
                <a:spcPts val="0"/>
              </a:spcBef>
              <a:spcAft>
                <a:spcPts val="0"/>
              </a:spcAft>
              <a:buSzPts val="5200"/>
              <a:buNone/>
            </a:pPr>
            <a:r>
              <a:rPr lang="en" sz="2000" dirty="0">
                <a:solidFill>
                  <a:schemeClr val="accent4">
                    <a:lumMod val="75000"/>
                  </a:schemeClr>
                </a:solidFill>
              </a:rPr>
              <a:t>IMT Final Project</a:t>
            </a:r>
            <a:endParaRPr sz="2000" dirty="0">
              <a:solidFill>
                <a:schemeClr val="accent4">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g1b28a4da422_2_15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 sz="3000"/>
              <a:t>Software Block Diagram</a:t>
            </a:r>
            <a:endParaRPr sz="3000"/>
          </a:p>
        </p:txBody>
      </p:sp>
      <p:sp>
        <p:nvSpPr>
          <p:cNvPr id="701" name="Google Shape;701;g1b28a4da422_2_155"/>
          <p:cNvSpPr/>
          <p:nvPr/>
        </p:nvSpPr>
        <p:spPr>
          <a:xfrm>
            <a:off x="428626" y="1254593"/>
            <a:ext cx="7443788" cy="3796409"/>
          </a:xfrm>
          <a:prstGeom prst="rect">
            <a:avLst/>
          </a:prstGeom>
          <a:solidFill>
            <a:schemeClr val="accent4"/>
          </a:solidFill>
          <a:ln w="25400" cap="flat" cmpd="sng">
            <a:solidFill>
              <a:srgbClr val="337BA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02" name="Google Shape;702;g1b28a4da422_2_155"/>
          <p:cNvSpPr/>
          <p:nvPr/>
        </p:nvSpPr>
        <p:spPr>
          <a:xfrm>
            <a:off x="2306896" y="1327355"/>
            <a:ext cx="5141040" cy="732123"/>
          </a:xfrm>
          <a:prstGeom prst="rect">
            <a:avLst/>
          </a:prstGeom>
          <a:solidFill>
            <a:schemeClr val="accent2"/>
          </a:solidFill>
          <a:ln w="25400" cap="flat" cmpd="sng">
            <a:solidFill>
              <a:srgbClr val="337BA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04" name="Google Shape;704;g1b28a4da422_2_155"/>
          <p:cNvSpPr/>
          <p:nvPr/>
        </p:nvSpPr>
        <p:spPr>
          <a:xfrm>
            <a:off x="2292760" y="2342963"/>
            <a:ext cx="5141040" cy="1124057"/>
          </a:xfrm>
          <a:prstGeom prst="rect">
            <a:avLst/>
          </a:prstGeom>
          <a:solidFill>
            <a:schemeClr val="accent2"/>
          </a:solidFill>
          <a:ln w="25400" cap="flat" cmpd="sng">
            <a:solidFill>
              <a:srgbClr val="337BA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05" name="Google Shape;705;g1b28a4da422_2_155"/>
          <p:cNvSpPr/>
          <p:nvPr/>
        </p:nvSpPr>
        <p:spPr>
          <a:xfrm>
            <a:off x="771824" y="1327355"/>
            <a:ext cx="1423219" cy="3657598"/>
          </a:xfrm>
          <a:prstGeom prst="roundRect">
            <a:avLst>
              <a:gd name="adj" fmla="val 16667"/>
            </a:avLst>
          </a:prstGeom>
          <a:solidFill>
            <a:schemeClr val="accent2"/>
          </a:solidFill>
          <a:ln w="25400" cap="flat" cmpd="sng">
            <a:solidFill>
              <a:srgbClr val="337BA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06" name="Google Shape;706;g1b28a4da422_2_155"/>
          <p:cNvSpPr/>
          <p:nvPr/>
        </p:nvSpPr>
        <p:spPr>
          <a:xfrm>
            <a:off x="869541" y="2200244"/>
            <a:ext cx="1275735" cy="339213"/>
          </a:xfrm>
          <a:prstGeom prst="roundRect">
            <a:avLst>
              <a:gd name="adj" fmla="val 16667"/>
            </a:avLst>
          </a:prstGeom>
          <a:solidFill>
            <a:schemeClr val="accent3"/>
          </a:solidFill>
          <a:ln w="25400" cap="flat" cmpd="sng">
            <a:solidFill>
              <a:srgbClr val="337BA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400" b="0" i="0" u="none" strike="noStrike" cap="none">
                <a:solidFill>
                  <a:schemeClr val="lt1"/>
                </a:solidFill>
                <a:latin typeface="Arial"/>
                <a:ea typeface="Arial"/>
                <a:cs typeface="Arial"/>
                <a:sym typeface="Arial"/>
              </a:rPr>
              <a:t>STD_TYPES</a:t>
            </a:r>
            <a:endParaRPr/>
          </a:p>
        </p:txBody>
      </p:sp>
      <p:sp>
        <p:nvSpPr>
          <p:cNvPr id="707" name="Google Shape;707;g1b28a4da422_2_155"/>
          <p:cNvSpPr/>
          <p:nvPr/>
        </p:nvSpPr>
        <p:spPr>
          <a:xfrm>
            <a:off x="852031" y="3839820"/>
            <a:ext cx="1275735" cy="339213"/>
          </a:xfrm>
          <a:prstGeom prst="roundRect">
            <a:avLst>
              <a:gd name="adj" fmla="val 16667"/>
            </a:avLst>
          </a:prstGeom>
          <a:solidFill>
            <a:schemeClr val="accent3"/>
          </a:solidFill>
          <a:ln w="25400" cap="flat" cmpd="sng">
            <a:solidFill>
              <a:srgbClr val="337BA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400" b="0" i="0" u="none" strike="noStrike" cap="none">
                <a:solidFill>
                  <a:schemeClr val="lt1"/>
                </a:solidFill>
                <a:latin typeface="Arial"/>
                <a:ea typeface="Arial"/>
                <a:cs typeface="Arial"/>
                <a:sym typeface="Arial"/>
              </a:rPr>
              <a:t>BIT_MATH</a:t>
            </a:r>
            <a:endParaRPr/>
          </a:p>
        </p:txBody>
      </p:sp>
      <p:sp>
        <p:nvSpPr>
          <p:cNvPr id="709" name="Google Shape;709;g1b28a4da422_2_155"/>
          <p:cNvSpPr/>
          <p:nvPr/>
        </p:nvSpPr>
        <p:spPr>
          <a:xfrm>
            <a:off x="1106117" y="1508667"/>
            <a:ext cx="870155" cy="321056"/>
          </a:xfrm>
          <a:prstGeom prst="rect">
            <a:avLst/>
          </a:prstGeom>
          <a:solidFill>
            <a:schemeClr val="accent2"/>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400" b="0" i="0" u="none" strike="noStrike" cap="none">
                <a:solidFill>
                  <a:schemeClr val="lt1"/>
                </a:solidFill>
                <a:latin typeface="Arial"/>
                <a:ea typeface="Arial"/>
                <a:cs typeface="Arial"/>
                <a:sym typeface="Arial"/>
              </a:rPr>
              <a:t>LIB</a:t>
            </a:r>
            <a:endParaRPr/>
          </a:p>
        </p:txBody>
      </p:sp>
      <p:sp>
        <p:nvSpPr>
          <p:cNvPr id="710" name="Google Shape;710;g1b28a4da422_2_155"/>
          <p:cNvSpPr/>
          <p:nvPr/>
        </p:nvSpPr>
        <p:spPr>
          <a:xfrm>
            <a:off x="7127165" y="1392188"/>
            <a:ext cx="280216" cy="641852"/>
          </a:xfrm>
          <a:prstGeom prst="rect">
            <a:avLst/>
          </a:prstGeom>
          <a:solidFill>
            <a:schemeClr val="accent2"/>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400" b="0" i="0" u="none" strike="noStrike" cap="none">
                <a:solidFill>
                  <a:schemeClr val="lt1"/>
                </a:solidFill>
                <a:latin typeface="Arial"/>
                <a:ea typeface="Arial"/>
                <a:cs typeface="Arial"/>
                <a:sym typeface="Arial"/>
              </a:rPr>
              <a:t>APP</a:t>
            </a:r>
            <a:endParaRPr/>
          </a:p>
        </p:txBody>
      </p:sp>
      <p:sp>
        <p:nvSpPr>
          <p:cNvPr id="711" name="Google Shape;711;g1b28a4da422_2_155"/>
          <p:cNvSpPr/>
          <p:nvPr/>
        </p:nvSpPr>
        <p:spPr>
          <a:xfrm>
            <a:off x="2588620" y="1490940"/>
            <a:ext cx="1290484" cy="321056"/>
          </a:xfrm>
          <a:prstGeom prst="roundRect">
            <a:avLst>
              <a:gd name="adj" fmla="val 16667"/>
            </a:avLst>
          </a:prstGeom>
          <a:solidFill>
            <a:schemeClr val="accent3"/>
          </a:solidFill>
          <a:ln w="25400" cap="flat" cmpd="sng">
            <a:solidFill>
              <a:srgbClr val="337BA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400" b="0" i="0" u="none" strike="noStrike" cap="none" dirty="0">
                <a:solidFill>
                  <a:schemeClr val="lt1"/>
                </a:solidFill>
                <a:latin typeface="Arial"/>
                <a:ea typeface="Arial"/>
                <a:cs typeface="Arial"/>
                <a:sym typeface="Arial"/>
              </a:rPr>
              <a:t>Q_Learning</a:t>
            </a:r>
            <a:endParaRPr dirty="0"/>
          </a:p>
        </p:txBody>
      </p:sp>
      <p:sp>
        <p:nvSpPr>
          <p:cNvPr id="712" name="Google Shape;712;g1b28a4da422_2_155"/>
          <p:cNvSpPr/>
          <p:nvPr/>
        </p:nvSpPr>
        <p:spPr>
          <a:xfrm>
            <a:off x="4929646" y="1479321"/>
            <a:ext cx="1290484" cy="321056"/>
          </a:xfrm>
          <a:prstGeom prst="roundRect">
            <a:avLst>
              <a:gd name="adj" fmla="val 16667"/>
            </a:avLst>
          </a:prstGeom>
          <a:solidFill>
            <a:schemeClr val="accent3"/>
          </a:solidFill>
          <a:ln w="25400" cap="flat" cmpd="sng">
            <a:solidFill>
              <a:srgbClr val="337BA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400" b="0" i="0" u="none" strike="noStrike" cap="none" dirty="0">
                <a:solidFill>
                  <a:schemeClr val="lt1"/>
                </a:solidFill>
                <a:latin typeface="Arial"/>
                <a:ea typeface="Arial"/>
                <a:cs typeface="Arial"/>
                <a:sym typeface="Arial"/>
              </a:rPr>
              <a:t>Main</a:t>
            </a:r>
            <a:endParaRPr dirty="0"/>
          </a:p>
        </p:txBody>
      </p:sp>
      <p:sp>
        <p:nvSpPr>
          <p:cNvPr id="714" name="Google Shape;714;g1b28a4da422_2_155"/>
          <p:cNvSpPr/>
          <p:nvPr/>
        </p:nvSpPr>
        <p:spPr>
          <a:xfrm>
            <a:off x="7208276" y="2417218"/>
            <a:ext cx="117994" cy="850416"/>
          </a:xfrm>
          <a:prstGeom prst="rect">
            <a:avLst/>
          </a:prstGeom>
          <a:solidFill>
            <a:schemeClr val="accent2"/>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400" b="0" i="0" u="none" strike="noStrike" cap="none">
                <a:solidFill>
                  <a:schemeClr val="lt1"/>
                </a:solidFill>
                <a:latin typeface="Arial"/>
                <a:ea typeface="Arial"/>
                <a:cs typeface="Arial"/>
                <a:sym typeface="Arial"/>
              </a:rPr>
              <a:t>HAL</a:t>
            </a:r>
            <a:endParaRPr/>
          </a:p>
        </p:txBody>
      </p:sp>
      <p:sp>
        <p:nvSpPr>
          <p:cNvPr id="715" name="Google Shape;715;g1b28a4da422_2_155"/>
          <p:cNvSpPr/>
          <p:nvPr/>
        </p:nvSpPr>
        <p:spPr>
          <a:xfrm>
            <a:off x="2442270" y="2652591"/>
            <a:ext cx="1290484" cy="272296"/>
          </a:xfrm>
          <a:prstGeom prst="roundRect">
            <a:avLst>
              <a:gd name="adj" fmla="val 16667"/>
            </a:avLst>
          </a:prstGeom>
          <a:solidFill>
            <a:schemeClr val="accent3"/>
          </a:solidFill>
          <a:ln w="25400" cap="flat" cmpd="sng">
            <a:solidFill>
              <a:srgbClr val="337BA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400" b="0" i="0" u="none" strike="noStrike" cap="none" dirty="0">
                <a:solidFill>
                  <a:schemeClr val="lt1"/>
                </a:solidFill>
                <a:latin typeface="Arial"/>
                <a:ea typeface="Arial"/>
                <a:cs typeface="Arial"/>
                <a:sym typeface="Arial"/>
              </a:rPr>
              <a:t>DC_Motor</a:t>
            </a:r>
            <a:endParaRPr sz="1400" b="0" i="0" u="none" strike="noStrike" cap="none" dirty="0">
              <a:solidFill>
                <a:schemeClr val="lt1"/>
              </a:solidFill>
              <a:latin typeface="Arial"/>
              <a:ea typeface="Arial"/>
              <a:cs typeface="Arial"/>
              <a:sym typeface="Arial"/>
            </a:endParaRPr>
          </a:p>
        </p:txBody>
      </p:sp>
      <p:sp>
        <p:nvSpPr>
          <p:cNvPr id="716" name="Google Shape;716;g1b28a4da422_2_155"/>
          <p:cNvSpPr/>
          <p:nvPr/>
        </p:nvSpPr>
        <p:spPr>
          <a:xfrm>
            <a:off x="3969525" y="2647368"/>
            <a:ext cx="1425925" cy="282741"/>
          </a:xfrm>
          <a:prstGeom prst="roundRect">
            <a:avLst>
              <a:gd name="adj" fmla="val 16667"/>
            </a:avLst>
          </a:prstGeom>
          <a:solidFill>
            <a:schemeClr val="accent3"/>
          </a:solidFill>
          <a:ln w="25400" cap="flat" cmpd="sng">
            <a:solidFill>
              <a:srgbClr val="337BA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400" b="0" i="0" u="none" strike="noStrike" cap="none" dirty="0">
                <a:solidFill>
                  <a:schemeClr val="lt1"/>
                </a:solidFill>
                <a:latin typeface="Arial"/>
                <a:ea typeface="Arial"/>
                <a:cs typeface="Arial"/>
                <a:sym typeface="Arial"/>
              </a:rPr>
              <a:t>ULTRASONIC</a:t>
            </a:r>
            <a:endParaRPr dirty="0"/>
          </a:p>
        </p:txBody>
      </p:sp>
      <p:sp>
        <p:nvSpPr>
          <p:cNvPr id="717" name="Google Shape;717;g1b28a4da422_2_155"/>
          <p:cNvSpPr/>
          <p:nvPr/>
        </p:nvSpPr>
        <p:spPr>
          <a:xfrm>
            <a:off x="5632221" y="2677386"/>
            <a:ext cx="1290484" cy="295314"/>
          </a:xfrm>
          <a:prstGeom prst="roundRect">
            <a:avLst>
              <a:gd name="adj" fmla="val 16667"/>
            </a:avLst>
          </a:prstGeom>
          <a:solidFill>
            <a:schemeClr val="accent3"/>
          </a:solidFill>
          <a:ln w="25400" cap="flat" cmpd="sng">
            <a:solidFill>
              <a:srgbClr val="337BA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400" b="0" i="0" u="none" strike="noStrike" cap="none" dirty="0">
                <a:solidFill>
                  <a:schemeClr val="lt1"/>
                </a:solidFill>
                <a:latin typeface="Arial"/>
                <a:ea typeface="Arial"/>
                <a:cs typeface="Arial"/>
                <a:sym typeface="Arial"/>
              </a:rPr>
              <a:t>Bluetooth</a:t>
            </a:r>
            <a:endParaRPr dirty="0"/>
          </a:p>
        </p:txBody>
      </p:sp>
      <p:sp>
        <p:nvSpPr>
          <p:cNvPr id="725" name="Google Shape;725;g1b28a4da422_2_155"/>
          <p:cNvSpPr/>
          <p:nvPr/>
        </p:nvSpPr>
        <p:spPr>
          <a:xfrm>
            <a:off x="2306896" y="3719139"/>
            <a:ext cx="5141040" cy="1265814"/>
          </a:xfrm>
          <a:prstGeom prst="rect">
            <a:avLst/>
          </a:prstGeom>
          <a:solidFill>
            <a:schemeClr val="accent2"/>
          </a:solidFill>
          <a:ln w="25400" cap="flat" cmpd="sng">
            <a:solidFill>
              <a:srgbClr val="337BA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26" name="Google Shape;726;g1b28a4da422_2_155"/>
          <p:cNvSpPr/>
          <p:nvPr/>
        </p:nvSpPr>
        <p:spPr>
          <a:xfrm>
            <a:off x="7058944" y="3906737"/>
            <a:ext cx="298664" cy="890298"/>
          </a:xfrm>
          <a:prstGeom prst="rect">
            <a:avLst/>
          </a:prstGeom>
          <a:solidFill>
            <a:schemeClr val="accent2"/>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400" b="0" i="0" u="none" strike="noStrike" cap="none" dirty="0">
                <a:solidFill>
                  <a:schemeClr val="lt1"/>
                </a:solidFill>
                <a:latin typeface="Arial"/>
                <a:ea typeface="Arial"/>
                <a:cs typeface="Arial"/>
                <a:sym typeface="Arial"/>
              </a:rPr>
              <a:t>MCAL</a:t>
            </a:r>
            <a:endParaRPr dirty="0"/>
          </a:p>
        </p:txBody>
      </p:sp>
      <p:sp>
        <p:nvSpPr>
          <p:cNvPr id="730" name="Google Shape;730;g1b28a4da422_2_155"/>
          <p:cNvSpPr/>
          <p:nvPr/>
        </p:nvSpPr>
        <p:spPr>
          <a:xfrm>
            <a:off x="3790636" y="4636041"/>
            <a:ext cx="1290484" cy="258981"/>
          </a:xfrm>
          <a:prstGeom prst="roundRect">
            <a:avLst>
              <a:gd name="adj" fmla="val 16667"/>
            </a:avLst>
          </a:prstGeom>
          <a:solidFill>
            <a:schemeClr val="accent3"/>
          </a:solidFill>
          <a:ln w="25400" cap="flat" cmpd="sng">
            <a:solidFill>
              <a:srgbClr val="337BA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400" b="0" i="0" u="none" strike="noStrike" cap="none" dirty="0">
                <a:solidFill>
                  <a:schemeClr val="lt1"/>
                </a:solidFill>
                <a:latin typeface="Arial"/>
                <a:ea typeface="Arial"/>
                <a:cs typeface="Arial"/>
                <a:sym typeface="Arial"/>
              </a:rPr>
              <a:t>EXI</a:t>
            </a:r>
            <a:endParaRPr dirty="0"/>
          </a:p>
        </p:txBody>
      </p:sp>
      <p:sp>
        <p:nvSpPr>
          <p:cNvPr id="731" name="Google Shape;731;g1b28a4da422_2_155"/>
          <p:cNvSpPr/>
          <p:nvPr/>
        </p:nvSpPr>
        <p:spPr>
          <a:xfrm>
            <a:off x="5221245" y="4636964"/>
            <a:ext cx="1277575" cy="258058"/>
          </a:xfrm>
          <a:prstGeom prst="roundRect">
            <a:avLst>
              <a:gd name="adj" fmla="val 16667"/>
            </a:avLst>
          </a:prstGeom>
          <a:solidFill>
            <a:schemeClr val="accent3"/>
          </a:solidFill>
          <a:ln w="25400" cap="flat" cmpd="sng">
            <a:solidFill>
              <a:srgbClr val="337BA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400" b="0" i="0" u="none" strike="noStrike" cap="none" dirty="0">
                <a:solidFill>
                  <a:schemeClr val="lt1"/>
                </a:solidFill>
                <a:latin typeface="Arial"/>
                <a:ea typeface="Arial"/>
                <a:cs typeface="Arial"/>
                <a:sym typeface="Arial"/>
              </a:rPr>
              <a:t>TIMER2</a:t>
            </a:r>
            <a:endParaRPr dirty="0"/>
          </a:p>
        </p:txBody>
      </p:sp>
      <p:sp>
        <p:nvSpPr>
          <p:cNvPr id="732" name="Google Shape;732;g1b28a4da422_2_155"/>
          <p:cNvSpPr/>
          <p:nvPr/>
        </p:nvSpPr>
        <p:spPr>
          <a:xfrm>
            <a:off x="2372936" y="4645358"/>
            <a:ext cx="1277575" cy="249664"/>
          </a:xfrm>
          <a:prstGeom prst="roundRect">
            <a:avLst>
              <a:gd name="adj" fmla="val 16667"/>
            </a:avLst>
          </a:prstGeom>
          <a:solidFill>
            <a:schemeClr val="accent3"/>
          </a:solidFill>
          <a:ln w="25400" cap="flat" cmpd="sng">
            <a:solidFill>
              <a:srgbClr val="337BA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400" b="0" i="0" u="none" strike="noStrike" cap="none">
                <a:solidFill>
                  <a:schemeClr val="lt1"/>
                </a:solidFill>
                <a:latin typeface="Arial"/>
                <a:ea typeface="Arial"/>
                <a:cs typeface="Arial"/>
                <a:sym typeface="Arial"/>
              </a:rPr>
              <a:t>UART</a:t>
            </a:r>
            <a:endParaRPr/>
          </a:p>
        </p:txBody>
      </p:sp>
      <p:sp>
        <p:nvSpPr>
          <p:cNvPr id="733" name="Google Shape;733;g1b28a4da422_2_155"/>
          <p:cNvSpPr/>
          <p:nvPr/>
        </p:nvSpPr>
        <p:spPr>
          <a:xfrm>
            <a:off x="2372936" y="3906737"/>
            <a:ext cx="1290484" cy="272296"/>
          </a:xfrm>
          <a:prstGeom prst="roundRect">
            <a:avLst>
              <a:gd name="adj" fmla="val 16667"/>
            </a:avLst>
          </a:prstGeom>
          <a:solidFill>
            <a:schemeClr val="accent3"/>
          </a:solidFill>
          <a:ln w="25400" cap="flat" cmpd="sng">
            <a:solidFill>
              <a:srgbClr val="337BA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400" b="0" i="0" u="none" strike="noStrike" cap="none">
                <a:solidFill>
                  <a:schemeClr val="lt1"/>
                </a:solidFill>
                <a:latin typeface="Arial"/>
                <a:ea typeface="Arial"/>
                <a:cs typeface="Arial"/>
                <a:sym typeface="Arial"/>
              </a:rPr>
              <a:t>ADC</a:t>
            </a:r>
            <a:endParaRPr/>
          </a:p>
        </p:txBody>
      </p:sp>
      <p:sp>
        <p:nvSpPr>
          <p:cNvPr id="734" name="Google Shape;734;g1b28a4da422_2_155"/>
          <p:cNvSpPr/>
          <p:nvPr/>
        </p:nvSpPr>
        <p:spPr>
          <a:xfrm>
            <a:off x="3790636" y="3910160"/>
            <a:ext cx="1290484" cy="282741"/>
          </a:xfrm>
          <a:prstGeom prst="roundRect">
            <a:avLst>
              <a:gd name="adj" fmla="val 16667"/>
            </a:avLst>
          </a:prstGeom>
          <a:solidFill>
            <a:schemeClr val="accent3"/>
          </a:solidFill>
          <a:ln w="25400" cap="flat" cmpd="sng">
            <a:solidFill>
              <a:srgbClr val="337BA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400" b="0" i="0" u="none" strike="noStrike" cap="none">
                <a:solidFill>
                  <a:schemeClr val="lt1"/>
                </a:solidFill>
                <a:latin typeface="Arial"/>
                <a:ea typeface="Arial"/>
                <a:cs typeface="Arial"/>
                <a:sym typeface="Arial"/>
              </a:rPr>
              <a:t>DIO</a:t>
            </a:r>
            <a:endParaRPr/>
          </a:p>
        </p:txBody>
      </p:sp>
      <p:sp>
        <p:nvSpPr>
          <p:cNvPr id="735" name="Google Shape;735;g1b28a4da422_2_155"/>
          <p:cNvSpPr/>
          <p:nvPr/>
        </p:nvSpPr>
        <p:spPr>
          <a:xfrm>
            <a:off x="5228919" y="3896469"/>
            <a:ext cx="1290484" cy="295314"/>
          </a:xfrm>
          <a:prstGeom prst="roundRect">
            <a:avLst>
              <a:gd name="adj" fmla="val 16667"/>
            </a:avLst>
          </a:prstGeom>
          <a:solidFill>
            <a:schemeClr val="accent3"/>
          </a:solidFill>
          <a:ln w="25400" cap="flat" cmpd="sng">
            <a:solidFill>
              <a:srgbClr val="337BA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400" b="0" i="0" u="none" strike="noStrike" cap="none">
                <a:solidFill>
                  <a:schemeClr val="lt1"/>
                </a:solidFill>
                <a:latin typeface="Arial"/>
                <a:ea typeface="Arial"/>
                <a:cs typeface="Arial"/>
                <a:sym typeface="Arial"/>
              </a:rPr>
              <a:t>GIE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9" name="Google Shape;679;g1b28a4da422_2_13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 sz="3000" dirty="0"/>
              <a:t>Re</a:t>
            </a:r>
            <a:r>
              <a:rPr lang="en-US" sz="3000" dirty="0" err="1"/>
              <a:t>inforcement</a:t>
            </a:r>
            <a:endParaRPr sz="3000" dirty="0"/>
          </a:p>
        </p:txBody>
      </p:sp>
      <p:sp>
        <p:nvSpPr>
          <p:cNvPr id="2" name="Google Shape;401;g1bbaa8f0957_4_39">
            <a:extLst>
              <a:ext uri="{FF2B5EF4-FFF2-40B4-BE49-F238E27FC236}">
                <a16:creationId xmlns:a16="http://schemas.microsoft.com/office/drawing/2014/main" id="{F0C616D9-659C-F0C6-7FCE-3DD6CFBFB425}"/>
              </a:ext>
            </a:extLst>
          </p:cNvPr>
          <p:cNvSpPr txBox="1"/>
          <p:nvPr/>
        </p:nvSpPr>
        <p:spPr>
          <a:xfrm>
            <a:off x="720000" y="1255850"/>
            <a:ext cx="8143800" cy="923299"/>
          </a:xfrm>
          <a:prstGeom prst="rect">
            <a:avLst/>
          </a:prstGeom>
          <a:noFill/>
          <a:ln>
            <a:noFill/>
          </a:ln>
        </p:spPr>
        <p:txBody>
          <a:bodyPr spcFirstLastPara="1" wrap="square" lIns="91425" tIns="91425" rIns="91425" bIns="91425" anchor="t" anchorCtr="0">
            <a:spAutoFit/>
          </a:bodyPr>
          <a:lstStyle/>
          <a:p>
            <a:pPr marR="0" lvl="0" algn="l" rtl="0">
              <a:lnSpc>
                <a:spcPct val="100000"/>
              </a:lnSpc>
              <a:spcBef>
                <a:spcPts val="0"/>
              </a:spcBef>
              <a:spcAft>
                <a:spcPts val="0"/>
              </a:spcAft>
              <a:buClr>
                <a:srgbClr val="000000"/>
              </a:buClr>
              <a:buSzPts val="2000"/>
            </a:pPr>
            <a:r>
              <a:rPr lang="en-US" sz="1600" b="0" i="0" dirty="0">
                <a:solidFill>
                  <a:srgbClr val="202124"/>
                </a:solidFill>
                <a:effectLst/>
                <a:latin typeface="arial" panose="020B0604020202020204" pitchFamily="34" charset="0"/>
              </a:rPr>
              <a:t>Reinforcement Learning uses rewards and punishment to train computing models to perform a sequence of selections.in our project the car take random action (trial and error) for training, then testing to use learning knowledge.</a:t>
            </a:r>
            <a:endParaRPr sz="1600" b="0" i="0" u="none" strike="noStrike" cap="none" dirty="0">
              <a:solidFill>
                <a:srgbClr val="000000"/>
              </a:solidFill>
              <a:latin typeface="+mn-lt"/>
              <a:ea typeface="Anaheim"/>
              <a:cs typeface="Anaheim"/>
              <a:sym typeface="Anaheim"/>
            </a:endParaRPr>
          </a:p>
        </p:txBody>
      </p:sp>
      <p:pic>
        <p:nvPicPr>
          <p:cNvPr id="4" name="Picture 3">
            <a:extLst>
              <a:ext uri="{FF2B5EF4-FFF2-40B4-BE49-F238E27FC236}">
                <a16:creationId xmlns:a16="http://schemas.microsoft.com/office/drawing/2014/main" id="{ACCC0B16-B156-39D2-27CC-B08D24D852D5}"/>
              </a:ext>
            </a:extLst>
          </p:cNvPr>
          <p:cNvPicPr>
            <a:picLocks noChangeAspect="1"/>
          </p:cNvPicPr>
          <p:nvPr/>
        </p:nvPicPr>
        <p:blipFill>
          <a:blip r:embed="rId3"/>
          <a:stretch>
            <a:fillRect/>
          </a:stretch>
        </p:blipFill>
        <p:spPr>
          <a:xfrm>
            <a:off x="5933489" y="2311801"/>
            <a:ext cx="3010161" cy="2550485"/>
          </a:xfrm>
          <a:prstGeom prst="rect">
            <a:avLst/>
          </a:prstGeom>
        </p:spPr>
      </p:pic>
    </p:spTree>
    <p:extLst>
      <p:ext uri="{BB962C8B-B14F-4D97-AF65-F5344CB8AC3E}">
        <p14:creationId xmlns:p14="http://schemas.microsoft.com/office/powerpoint/2010/main" val="2328821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g1bbaa8f0957_2_164"/>
          <p:cNvSpPr txBox="1">
            <a:spLocks noGrp="1"/>
          </p:cNvSpPr>
          <p:nvPr>
            <p:ph type="title"/>
          </p:nvPr>
        </p:nvSpPr>
        <p:spPr>
          <a:xfrm>
            <a:off x="720000" y="2344400"/>
            <a:ext cx="77040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dirty="0"/>
              <a:t>Hardware Components</a:t>
            </a:r>
            <a:endParaRPr dirty="0"/>
          </a:p>
        </p:txBody>
      </p:sp>
      <p:sp>
        <p:nvSpPr>
          <p:cNvPr id="490" name="Google Shape;490;g1bbaa8f0957_2_164"/>
          <p:cNvSpPr txBox="1">
            <a:spLocks noGrp="1"/>
          </p:cNvSpPr>
          <p:nvPr>
            <p:ph type="title" idx="2"/>
          </p:nvPr>
        </p:nvSpPr>
        <p:spPr>
          <a:xfrm>
            <a:off x="2996550" y="1502600"/>
            <a:ext cx="31509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a:t>03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g1bbaa8f0957_4_3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 sz="3000" dirty="0"/>
              <a:t>H-Bridge</a:t>
            </a:r>
            <a:endParaRPr sz="3000" dirty="0"/>
          </a:p>
        </p:txBody>
      </p:sp>
      <p:sp>
        <p:nvSpPr>
          <p:cNvPr id="401" name="Google Shape;401;g1bbaa8f0957_4_39"/>
          <p:cNvSpPr txBox="1"/>
          <p:nvPr/>
        </p:nvSpPr>
        <p:spPr>
          <a:xfrm>
            <a:off x="720000" y="1255850"/>
            <a:ext cx="8143800" cy="923299"/>
          </a:xfrm>
          <a:prstGeom prst="rect">
            <a:avLst/>
          </a:prstGeom>
          <a:noFill/>
          <a:ln>
            <a:noFill/>
          </a:ln>
        </p:spPr>
        <p:txBody>
          <a:bodyPr spcFirstLastPara="1" wrap="square" lIns="91425" tIns="91425" rIns="91425" bIns="91425" anchor="t" anchorCtr="0">
            <a:spAutoFit/>
          </a:bodyPr>
          <a:lstStyle/>
          <a:p>
            <a:pPr marR="0" lvl="0" algn="l" rtl="0">
              <a:lnSpc>
                <a:spcPct val="100000"/>
              </a:lnSpc>
              <a:spcBef>
                <a:spcPts val="0"/>
              </a:spcBef>
              <a:spcAft>
                <a:spcPts val="0"/>
              </a:spcAft>
              <a:buClr>
                <a:srgbClr val="000000"/>
              </a:buClr>
              <a:buSzPts val="2000"/>
            </a:pPr>
            <a:r>
              <a:rPr lang="en-US" sz="1600" b="0" i="0" dirty="0">
                <a:solidFill>
                  <a:srgbClr val="202124"/>
                </a:solidFill>
                <a:effectLst/>
                <a:latin typeface="arial" panose="020B0604020202020204" pitchFamily="34" charset="0"/>
              </a:rPr>
              <a:t>The H-bridge arrangement is generally used </a:t>
            </a:r>
            <a:r>
              <a:rPr lang="en-US" sz="1600" b="1" i="0" dirty="0">
                <a:solidFill>
                  <a:srgbClr val="202124"/>
                </a:solidFill>
                <a:effectLst/>
                <a:latin typeface="arial" panose="020B0604020202020204" pitchFamily="34" charset="0"/>
              </a:rPr>
              <a:t>to reverse the polarity/direction of the motor, but can also be used to 'brake' the motor</a:t>
            </a:r>
            <a:r>
              <a:rPr lang="en-US" sz="1600" b="0" i="0" dirty="0">
                <a:solidFill>
                  <a:srgbClr val="202124"/>
                </a:solidFill>
                <a:effectLst/>
                <a:latin typeface="arial" panose="020B0604020202020204" pitchFamily="34" charset="0"/>
              </a:rPr>
              <a:t>, where the motor comes to a sudden stop, as the motor's terminals are shorted.</a:t>
            </a:r>
            <a:endParaRPr sz="1600" b="0" i="0" u="none" strike="noStrike" cap="none" dirty="0">
              <a:solidFill>
                <a:srgbClr val="000000"/>
              </a:solidFill>
              <a:latin typeface="+mn-lt"/>
              <a:ea typeface="Anaheim"/>
              <a:cs typeface="Anaheim"/>
              <a:sym typeface="Anaheim"/>
            </a:endParaRPr>
          </a:p>
        </p:txBody>
      </p:sp>
      <p:pic>
        <p:nvPicPr>
          <p:cNvPr id="1026" name="Picture 2" descr="L298 Module Red Board (Dual H-bridge motor driver using L298N)">
            <a:extLst>
              <a:ext uri="{FF2B5EF4-FFF2-40B4-BE49-F238E27FC236}">
                <a16:creationId xmlns:a16="http://schemas.microsoft.com/office/drawing/2014/main" id="{D935AE17-5C84-6062-7F36-A3BF1EE195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3425" y="2263877"/>
            <a:ext cx="2177845" cy="2571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g1bbaa8f0957_4_3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 sz="3000" dirty="0"/>
              <a:t>DC_Motor</a:t>
            </a:r>
            <a:endParaRPr sz="3000" dirty="0"/>
          </a:p>
        </p:txBody>
      </p:sp>
      <p:sp>
        <p:nvSpPr>
          <p:cNvPr id="401" name="Google Shape;401;g1bbaa8f0957_4_39"/>
          <p:cNvSpPr txBox="1"/>
          <p:nvPr/>
        </p:nvSpPr>
        <p:spPr>
          <a:xfrm>
            <a:off x="720000" y="1255850"/>
            <a:ext cx="8143800" cy="1415742"/>
          </a:xfrm>
          <a:prstGeom prst="rect">
            <a:avLst/>
          </a:prstGeom>
          <a:noFill/>
          <a:ln>
            <a:noFill/>
          </a:ln>
        </p:spPr>
        <p:txBody>
          <a:bodyPr spcFirstLastPara="1" wrap="square" lIns="91425" tIns="91425" rIns="91425" bIns="91425" anchor="t" anchorCtr="0">
            <a:spAutoFit/>
          </a:bodyPr>
          <a:lstStyle/>
          <a:p>
            <a:pPr marR="0" lvl="0" algn="l" rtl="0">
              <a:lnSpc>
                <a:spcPct val="100000"/>
              </a:lnSpc>
              <a:spcBef>
                <a:spcPts val="0"/>
              </a:spcBef>
              <a:spcAft>
                <a:spcPts val="0"/>
              </a:spcAft>
              <a:buClr>
                <a:srgbClr val="000000"/>
              </a:buClr>
              <a:buSzPts val="2000"/>
            </a:pPr>
            <a:r>
              <a:rPr lang="en-US" sz="1600" b="0" i="0" dirty="0">
                <a:solidFill>
                  <a:srgbClr val="202122"/>
                </a:solidFill>
                <a:effectLst/>
                <a:latin typeface="Arial" panose="020B0604020202020204" pitchFamily="34" charset="0"/>
              </a:rPr>
              <a:t>A </a:t>
            </a:r>
            <a:r>
              <a:rPr lang="en-US" sz="1600" b="1" i="0" dirty="0">
                <a:solidFill>
                  <a:srgbClr val="202122"/>
                </a:solidFill>
                <a:effectLst/>
                <a:latin typeface="Arial" panose="020B0604020202020204" pitchFamily="34" charset="0"/>
              </a:rPr>
              <a:t>DC motor</a:t>
            </a:r>
            <a:r>
              <a:rPr lang="en-US" sz="1600" b="0" i="0" dirty="0">
                <a:solidFill>
                  <a:srgbClr val="202122"/>
                </a:solidFill>
                <a:effectLst/>
                <a:latin typeface="Arial" panose="020B0604020202020204" pitchFamily="34" charset="0"/>
              </a:rPr>
              <a:t> is any of a class of rotary </a:t>
            </a:r>
            <a:r>
              <a:rPr lang="en-US" sz="1600" b="0" i="0" u="none" strike="noStrike" dirty="0">
                <a:solidFill>
                  <a:srgbClr val="3366CC"/>
                </a:solidFill>
                <a:effectLst/>
                <a:latin typeface="Arial" panose="020B0604020202020204" pitchFamily="34" charset="0"/>
                <a:hlinkClick r:id="rId3" tooltip="Electrical motor"/>
              </a:rPr>
              <a:t>electrical motors</a:t>
            </a:r>
            <a:r>
              <a:rPr lang="en-US" sz="1600" b="0" i="0" dirty="0">
                <a:solidFill>
                  <a:srgbClr val="202122"/>
                </a:solidFill>
                <a:effectLst/>
                <a:latin typeface="Arial" panose="020B0604020202020204" pitchFamily="34" charset="0"/>
              </a:rPr>
              <a:t> that converts direct current (DC) electrical energy into mechanical energy. </a:t>
            </a:r>
          </a:p>
          <a:p>
            <a:pPr marR="0" lvl="0" algn="l" rtl="0">
              <a:lnSpc>
                <a:spcPct val="100000"/>
              </a:lnSpc>
              <a:spcBef>
                <a:spcPts val="0"/>
              </a:spcBef>
              <a:spcAft>
                <a:spcPts val="0"/>
              </a:spcAft>
              <a:buClr>
                <a:srgbClr val="000000"/>
              </a:buClr>
              <a:buSzPts val="2000"/>
            </a:pPr>
            <a:endParaRPr lang="en-US" sz="1600" u="none" strike="noStrike" cap="none" dirty="0">
              <a:solidFill>
                <a:srgbClr val="202122"/>
              </a:solidFill>
              <a:latin typeface="Arial" panose="020B0604020202020204" pitchFamily="34" charset="0"/>
              <a:ea typeface="Anaheim"/>
              <a:cs typeface="Anaheim"/>
              <a:sym typeface="Anaheim"/>
            </a:endParaRPr>
          </a:p>
          <a:p>
            <a:pPr>
              <a:buSzPts val="2000"/>
            </a:pPr>
            <a:r>
              <a:rPr lang="en-US" sz="1600" b="0" i="0" dirty="0">
                <a:solidFill>
                  <a:srgbClr val="202122"/>
                </a:solidFill>
                <a:latin typeface="Arial" panose="020B0604020202020204" pitchFamily="34" charset="0"/>
                <a:ea typeface="Anaheim"/>
                <a:cs typeface="Anaheim"/>
                <a:sym typeface="Anaheim"/>
              </a:rPr>
              <a:t>It is used in movement of our car.</a:t>
            </a:r>
            <a:endParaRPr lang="en-US" sz="1600" b="0" i="0" u="none" strike="noStrike" cap="none" dirty="0">
              <a:solidFill>
                <a:srgbClr val="000000"/>
              </a:solidFill>
              <a:latin typeface="+mn-lt"/>
              <a:ea typeface="Anaheim"/>
              <a:cs typeface="Anaheim"/>
              <a:sym typeface="Anaheim"/>
            </a:endParaRPr>
          </a:p>
          <a:p>
            <a:pPr marR="0" lvl="0" algn="l" rtl="0">
              <a:lnSpc>
                <a:spcPct val="100000"/>
              </a:lnSpc>
              <a:spcBef>
                <a:spcPts val="0"/>
              </a:spcBef>
              <a:spcAft>
                <a:spcPts val="0"/>
              </a:spcAft>
              <a:buClr>
                <a:srgbClr val="000000"/>
              </a:buClr>
              <a:buSzPts val="2000"/>
            </a:pPr>
            <a:endParaRPr sz="1600" b="0" i="0" u="none" strike="noStrike" cap="none" dirty="0">
              <a:solidFill>
                <a:srgbClr val="000000"/>
              </a:solidFill>
              <a:latin typeface="+mn-lt"/>
              <a:ea typeface="Anaheim"/>
              <a:cs typeface="Anaheim"/>
              <a:sym typeface="Anaheim"/>
            </a:endParaRPr>
          </a:p>
        </p:txBody>
      </p:sp>
      <p:pic>
        <p:nvPicPr>
          <p:cNvPr id="2050" name="Picture 2" descr="Electronic Spices Dual Shaft 3v Dc Gear Motor 9v Dc Motor Plastic for Toy  Cars - Multicolor (Pack of 2) : Amazon.in: Toys &amp; Games">
            <a:extLst>
              <a:ext uri="{FF2B5EF4-FFF2-40B4-BE49-F238E27FC236}">
                <a16:creationId xmlns:a16="http://schemas.microsoft.com/office/drawing/2014/main" id="{766D5600-361F-0933-6C76-81D059572A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2529" y="2417274"/>
            <a:ext cx="2136671" cy="2179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673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g1bbaa8f0957_4_3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 sz="3000" dirty="0"/>
              <a:t>SIM808_Module</a:t>
            </a:r>
            <a:endParaRPr sz="3000" dirty="0"/>
          </a:p>
        </p:txBody>
      </p:sp>
      <p:sp>
        <p:nvSpPr>
          <p:cNvPr id="401" name="Google Shape;401;g1bbaa8f0957_4_39"/>
          <p:cNvSpPr txBox="1"/>
          <p:nvPr/>
        </p:nvSpPr>
        <p:spPr>
          <a:xfrm>
            <a:off x="720000" y="1255850"/>
            <a:ext cx="8143800" cy="1415742"/>
          </a:xfrm>
          <a:prstGeom prst="rect">
            <a:avLst/>
          </a:prstGeom>
          <a:noFill/>
          <a:ln>
            <a:noFill/>
          </a:ln>
        </p:spPr>
        <p:txBody>
          <a:bodyPr spcFirstLastPara="1" wrap="square" lIns="91425" tIns="91425" rIns="91425" bIns="91425" anchor="t" anchorCtr="0">
            <a:spAutoFit/>
          </a:bodyPr>
          <a:lstStyle/>
          <a:p>
            <a:pPr marR="0" lvl="0" algn="l" rtl="0">
              <a:lnSpc>
                <a:spcPct val="100000"/>
              </a:lnSpc>
              <a:spcBef>
                <a:spcPts val="0"/>
              </a:spcBef>
              <a:spcAft>
                <a:spcPts val="0"/>
              </a:spcAft>
              <a:buClr>
                <a:srgbClr val="000000"/>
              </a:buClr>
              <a:buSzPts val="2000"/>
            </a:pPr>
            <a:r>
              <a:rPr lang="en-US" sz="1600" b="0" i="0" dirty="0">
                <a:solidFill>
                  <a:srgbClr val="000000"/>
                </a:solidFill>
                <a:effectLst/>
                <a:latin typeface="+mn-lt"/>
              </a:rPr>
              <a:t>SIM808 module is a GSM,GPRS and GPS three-in-one function module. It is based on the latest GSM/GPS module SIM808 from SIMCOM, supports GSM/GPRS Quad-Band network and combines GPS technology for satellite navigation.</a:t>
            </a:r>
            <a:endParaRPr lang="en-US" sz="1600" b="0" i="0" dirty="0">
              <a:solidFill>
                <a:srgbClr val="202122"/>
              </a:solidFill>
              <a:effectLst/>
              <a:latin typeface="+mn-lt"/>
            </a:endParaRPr>
          </a:p>
          <a:p>
            <a:pPr marR="0" lvl="0" algn="l" rtl="0">
              <a:lnSpc>
                <a:spcPct val="100000"/>
              </a:lnSpc>
              <a:spcBef>
                <a:spcPts val="0"/>
              </a:spcBef>
              <a:spcAft>
                <a:spcPts val="0"/>
              </a:spcAft>
              <a:buClr>
                <a:srgbClr val="000000"/>
              </a:buClr>
              <a:buSzPts val="2000"/>
            </a:pPr>
            <a:endParaRPr lang="en-US" sz="1600" b="0" i="0" dirty="0">
              <a:solidFill>
                <a:srgbClr val="202122"/>
              </a:solidFill>
              <a:latin typeface="Arial" panose="020B0604020202020204" pitchFamily="34" charset="0"/>
              <a:ea typeface="Anaheim"/>
              <a:cs typeface="Anaheim"/>
              <a:sym typeface="Anaheim"/>
            </a:endParaRPr>
          </a:p>
          <a:p>
            <a:pPr marR="0" lvl="0" algn="l" rtl="0">
              <a:lnSpc>
                <a:spcPct val="100000"/>
              </a:lnSpc>
              <a:spcBef>
                <a:spcPts val="0"/>
              </a:spcBef>
              <a:spcAft>
                <a:spcPts val="0"/>
              </a:spcAft>
              <a:buClr>
                <a:srgbClr val="000000"/>
              </a:buClr>
              <a:buSzPts val="2000"/>
            </a:pPr>
            <a:r>
              <a:rPr lang="en-US" sz="1600" b="0" i="0" dirty="0">
                <a:solidFill>
                  <a:srgbClr val="202122"/>
                </a:solidFill>
                <a:latin typeface="Arial" panose="020B0604020202020204" pitchFamily="34" charset="0"/>
                <a:ea typeface="Anaheim"/>
                <a:cs typeface="Anaheim"/>
                <a:sym typeface="Anaheim"/>
              </a:rPr>
              <a:t>It is used </a:t>
            </a:r>
            <a:r>
              <a:rPr lang="en-US" sz="1600" dirty="0">
                <a:solidFill>
                  <a:srgbClr val="202122"/>
                </a:solidFill>
                <a:latin typeface="Arial" panose="020B0604020202020204" pitchFamily="34" charset="0"/>
                <a:ea typeface="Anaheim"/>
                <a:cs typeface="Anaheim"/>
                <a:sym typeface="Anaheim"/>
              </a:rPr>
              <a:t>to</a:t>
            </a:r>
            <a:r>
              <a:rPr lang="en-US" sz="1600" b="0" i="0" dirty="0">
                <a:solidFill>
                  <a:srgbClr val="202122"/>
                </a:solidFill>
                <a:latin typeface="Arial" panose="020B0604020202020204" pitchFamily="34" charset="0"/>
                <a:ea typeface="Anaheim"/>
                <a:cs typeface="Anaheim"/>
                <a:sym typeface="Anaheim"/>
              </a:rPr>
              <a:t> provide location of our car.</a:t>
            </a:r>
            <a:endParaRPr sz="1600" b="0" i="0" u="none" strike="noStrike" cap="none" dirty="0">
              <a:solidFill>
                <a:srgbClr val="000000"/>
              </a:solidFill>
              <a:latin typeface="+mn-lt"/>
              <a:ea typeface="Anaheim"/>
              <a:cs typeface="Anaheim"/>
              <a:sym typeface="Anaheim"/>
            </a:endParaRPr>
          </a:p>
        </p:txBody>
      </p:sp>
      <p:pic>
        <p:nvPicPr>
          <p:cNvPr id="3074" name="Picture 2" descr="SIM808 GSM/GPRS/GPS Module with GSM and GPS Antenna">
            <a:extLst>
              <a:ext uri="{FF2B5EF4-FFF2-40B4-BE49-F238E27FC236}">
                <a16:creationId xmlns:a16="http://schemas.microsoft.com/office/drawing/2014/main" id="{E76EF297-12E0-9405-FEBB-278420D53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973" y="257175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887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g1bbaa8f0957_4_3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 sz="3000" dirty="0"/>
              <a:t>Ultrasonic</a:t>
            </a:r>
            <a:endParaRPr sz="3000" dirty="0"/>
          </a:p>
        </p:txBody>
      </p:sp>
      <p:sp>
        <p:nvSpPr>
          <p:cNvPr id="401" name="Google Shape;401;g1bbaa8f0957_4_39"/>
          <p:cNvSpPr txBox="1"/>
          <p:nvPr/>
        </p:nvSpPr>
        <p:spPr>
          <a:xfrm>
            <a:off x="720000" y="1255850"/>
            <a:ext cx="8143800" cy="2708403"/>
          </a:xfrm>
          <a:prstGeom prst="rect">
            <a:avLst/>
          </a:prstGeom>
          <a:noFill/>
          <a:ln>
            <a:noFill/>
          </a:ln>
        </p:spPr>
        <p:txBody>
          <a:bodyPr spcFirstLastPara="1" wrap="square" lIns="91425" tIns="91425" rIns="91425" bIns="91425" anchor="t" anchorCtr="0">
            <a:spAutoFit/>
          </a:bodyPr>
          <a:lstStyle/>
          <a:p>
            <a:pPr algn="l"/>
            <a:r>
              <a:rPr lang="en-US" sz="1600" b="0" i="0" dirty="0">
                <a:solidFill>
                  <a:srgbClr val="333333"/>
                </a:solidFill>
                <a:effectLst/>
                <a:latin typeface="+mn-lt"/>
              </a:rPr>
              <a:t>This is the HC-SR04 ultrasonic distance sensor. This economical sensor provides 2cm to 400cm of non-contact measurement functionality with a ranging accuracy that can reach up to 3mm. Each HC-SR04 module includes an ultrasonic transmitter, a receiver and a control circuit.</a:t>
            </a:r>
          </a:p>
          <a:p>
            <a:pPr algn="l"/>
            <a:r>
              <a:rPr lang="en-US" sz="1600" b="0" i="0" dirty="0">
                <a:solidFill>
                  <a:srgbClr val="333333"/>
                </a:solidFill>
                <a:effectLst/>
                <a:latin typeface="+mn-lt"/>
              </a:rPr>
              <a:t>There are only four pins that you need to worry about on the HC-SR04: VCC (Power), Trig (Trigger), Echo (Receive), and GND (Ground).</a:t>
            </a:r>
          </a:p>
          <a:p>
            <a:br>
              <a:rPr lang="en-US" sz="2000" b="0" i="0" dirty="0">
                <a:solidFill>
                  <a:srgbClr val="70757A"/>
                </a:solidFill>
                <a:effectLst/>
                <a:latin typeface="arial" panose="020B0604020202020204" pitchFamily="34" charset="0"/>
              </a:rPr>
            </a:br>
            <a:endParaRPr lang="en-US" sz="1600" u="none" strike="noStrike" cap="none" dirty="0">
              <a:solidFill>
                <a:srgbClr val="202122"/>
              </a:solidFill>
              <a:latin typeface="Arial" panose="020B0604020202020204" pitchFamily="34" charset="0"/>
              <a:ea typeface="Anaheim"/>
              <a:cs typeface="Anaheim"/>
              <a:sym typeface="Anaheim"/>
            </a:endParaRPr>
          </a:p>
          <a:p>
            <a:pPr>
              <a:buSzPts val="2000"/>
            </a:pPr>
            <a:r>
              <a:rPr lang="en-US" sz="1600" b="0" i="0" dirty="0">
                <a:solidFill>
                  <a:srgbClr val="202122"/>
                </a:solidFill>
                <a:latin typeface="Arial" panose="020B0604020202020204" pitchFamily="34" charset="0"/>
                <a:ea typeface="Anaheim"/>
                <a:cs typeface="Anaheim"/>
                <a:sym typeface="Anaheim"/>
              </a:rPr>
              <a:t>It is used in </a:t>
            </a:r>
            <a:r>
              <a:rPr lang="en-US" sz="1600" dirty="0">
                <a:solidFill>
                  <a:srgbClr val="202122"/>
                </a:solidFill>
                <a:latin typeface="Arial" panose="020B0604020202020204" pitchFamily="34" charset="0"/>
                <a:ea typeface="Anaheim"/>
                <a:cs typeface="Anaheim"/>
                <a:sym typeface="Anaheim"/>
              </a:rPr>
              <a:t>calculating distance.</a:t>
            </a:r>
            <a:endParaRPr lang="en-US" sz="1600" b="0" i="0" u="none" strike="noStrike" cap="none" dirty="0">
              <a:solidFill>
                <a:srgbClr val="000000"/>
              </a:solidFill>
              <a:latin typeface="+mn-lt"/>
              <a:ea typeface="Anaheim"/>
              <a:cs typeface="Anaheim"/>
              <a:sym typeface="Anaheim"/>
            </a:endParaRPr>
          </a:p>
          <a:p>
            <a:pPr marR="0" lvl="0" algn="l" rtl="0">
              <a:lnSpc>
                <a:spcPct val="100000"/>
              </a:lnSpc>
              <a:spcBef>
                <a:spcPts val="0"/>
              </a:spcBef>
              <a:spcAft>
                <a:spcPts val="0"/>
              </a:spcAft>
              <a:buClr>
                <a:srgbClr val="000000"/>
              </a:buClr>
              <a:buSzPts val="2000"/>
            </a:pPr>
            <a:endParaRPr sz="1600" b="0" i="0" u="none" strike="noStrike" cap="none" dirty="0">
              <a:solidFill>
                <a:srgbClr val="000000"/>
              </a:solidFill>
              <a:latin typeface="+mn-lt"/>
              <a:ea typeface="Anaheim"/>
              <a:cs typeface="Anaheim"/>
              <a:sym typeface="Anaheim"/>
            </a:endParaRPr>
          </a:p>
        </p:txBody>
      </p:sp>
      <p:pic>
        <p:nvPicPr>
          <p:cNvPr id="5122" name="Picture 2" descr="Ultrasonic Sensor Module HC-SR-04 by Robokart : Amazon.in: Industrial &amp;  Scientific">
            <a:extLst>
              <a:ext uri="{FF2B5EF4-FFF2-40B4-BE49-F238E27FC236}">
                <a16:creationId xmlns:a16="http://schemas.microsoft.com/office/drawing/2014/main" id="{D80D0C58-8D7B-8ADC-6AF5-63B0AA4DDA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6891" y="2853814"/>
            <a:ext cx="2146909" cy="1740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828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g1bbaa8f0957_4_3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 sz="3000" dirty="0"/>
              <a:t>Microcntroller</a:t>
            </a:r>
            <a:endParaRPr sz="3000" dirty="0"/>
          </a:p>
        </p:txBody>
      </p:sp>
      <p:sp>
        <p:nvSpPr>
          <p:cNvPr id="401" name="Google Shape;401;g1bbaa8f0957_4_39"/>
          <p:cNvSpPr txBox="1"/>
          <p:nvPr/>
        </p:nvSpPr>
        <p:spPr>
          <a:xfrm>
            <a:off x="720000" y="1255850"/>
            <a:ext cx="8143800" cy="677078"/>
          </a:xfrm>
          <a:prstGeom prst="rect">
            <a:avLst/>
          </a:prstGeom>
          <a:noFill/>
          <a:ln>
            <a:noFill/>
          </a:ln>
        </p:spPr>
        <p:txBody>
          <a:bodyPr spcFirstLastPara="1" wrap="square" lIns="91425" tIns="91425" rIns="91425" bIns="91425" anchor="t" anchorCtr="0">
            <a:spAutoFit/>
          </a:bodyPr>
          <a:lstStyle/>
          <a:p>
            <a:pPr marR="0" lvl="0" algn="l" rtl="0">
              <a:lnSpc>
                <a:spcPct val="100000"/>
              </a:lnSpc>
              <a:spcBef>
                <a:spcPts val="0"/>
              </a:spcBef>
              <a:spcAft>
                <a:spcPts val="0"/>
              </a:spcAft>
              <a:buClr>
                <a:srgbClr val="000000"/>
              </a:buClr>
              <a:buSzPts val="2000"/>
            </a:pPr>
            <a:r>
              <a:rPr lang="en-US" sz="1600" b="0" i="0" dirty="0">
                <a:solidFill>
                  <a:srgbClr val="202122"/>
                </a:solidFill>
                <a:effectLst/>
                <a:latin typeface="Arial" panose="020B0604020202020204" pitchFamily="34" charset="0"/>
              </a:rPr>
              <a:t>We use Microcontroller </a:t>
            </a:r>
            <a:r>
              <a:rPr lang="en-US" sz="1600" b="0" i="0" dirty="0" err="1">
                <a:solidFill>
                  <a:srgbClr val="202122"/>
                </a:solidFill>
                <a:effectLst/>
                <a:latin typeface="Arial" panose="020B0604020202020204" pitchFamily="34" charset="0"/>
              </a:rPr>
              <a:t>Atemaga</a:t>
            </a:r>
            <a:r>
              <a:rPr lang="en-US" sz="1600" b="0" i="0" dirty="0">
                <a:solidFill>
                  <a:srgbClr val="202122"/>
                </a:solidFill>
                <a:effectLst/>
                <a:latin typeface="Arial" panose="020B0604020202020204" pitchFamily="34" charset="0"/>
              </a:rPr>
              <a:t> 32. </a:t>
            </a:r>
            <a:r>
              <a:rPr lang="en-US" sz="1600" dirty="0">
                <a:solidFill>
                  <a:srgbClr val="202122"/>
                </a:solidFill>
                <a:latin typeface="Arial" panose="020B0604020202020204" pitchFamily="34" charset="0"/>
              </a:rPr>
              <a:t>the kit in figure is IMT kit</a:t>
            </a:r>
            <a:endParaRPr lang="en-US" sz="1600" b="0" i="0" u="none" strike="noStrike" cap="none" dirty="0">
              <a:solidFill>
                <a:srgbClr val="000000"/>
              </a:solidFill>
              <a:latin typeface="+mn-lt"/>
              <a:ea typeface="Anaheim"/>
              <a:cs typeface="Anaheim"/>
              <a:sym typeface="Anaheim"/>
            </a:endParaRPr>
          </a:p>
          <a:p>
            <a:pPr marR="0" lvl="0" algn="l" rtl="0">
              <a:lnSpc>
                <a:spcPct val="100000"/>
              </a:lnSpc>
              <a:spcBef>
                <a:spcPts val="0"/>
              </a:spcBef>
              <a:spcAft>
                <a:spcPts val="0"/>
              </a:spcAft>
              <a:buClr>
                <a:srgbClr val="000000"/>
              </a:buClr>
              <a:buSzPts val="2000"/>
            </a:pPr>
            <a:endParaRPr sz="1600" b="0" i="0" u="none" strike="noStrike" cap="none" dirty="0">
              <a:solidFill>
                <a:srgbClr val="000000"/>
              </a:solidFill>
              <a:latin typeface="+mn-lt"/>
              <a:ea typeface="Anaheim"/>
              <a:cs typeface="Anaheim"/>
              <a:sym typeface="Anaheim"/>
            </a:endParaRPr>
          </a:p>
        </p:txBody>
      </p:sp>
      <p:pic>
        <p:nvPicPr>
          <p:cNvPr id="1026" name="Picture 2" descr="ﺗﺻﻣﯾﻣﮭﺎ ﺗم ﻟﻟـ داﺧل اﻟدﺑﻟوﻣﺔ اﻷﺳﺎﺳﯾﺔ ﺑﻧﻘدم ﻓﯽ اﺣﻧﺎ Embed">
            <a:extLst>
              <a:ext uri="{FF2B5EF4-FFF2-40B4-BE49-F238E27FC236}">
                <a16:creationId xmlns:a16="http://schemas.microsoft.com/office/drawing/2014/main" id="{0DF30044-AB11-078C-DF7B-EA8E95D952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6358" y="3013982"/>
            <a:ext cx="3124200" cy="146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373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g1bbaa8f0957_4_3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 sz="3000" dirty="0"/>
              <a:t>Metal Detector</a:t>
            </a:r>
            <a:endParaRPr sz="3000" dirty="0"/>
          </a:p>
        </p:txBody>
      </p:sp>
      <p:sp>
        <p:nvSpPr>
          <p:cNvPr id="401" name="Google Shape;401;g1bbaa8f0957_4_39"/>
          <p:cNvSpPr txBox="1"/>
          <p:nvPr/>
        </p:nvSpPr>
        <p:spPr>
          <a:xfrm>
            <a:off x="720000" y="1255850"/>
            <a:ext cx="8143800" cy="677078"/>
          </a:xfrm>
          <a:prstGeom prst="rect">
            <a:avLst/>
          </a:prstGeom>
          <a:noFill/>
          <a:ln>
            <a:noFill/>
          </a:ln>
        </p:spPr>
        <p:txBody>
          <a:bodyPr spcFirstLastPara="1" wrap="square" lIns="91425" tIns="91425" rIns="91425" bIns="91425" anchor="t" anchorCtr="0">
            <a:spAutoFit/>
          </a:bodyPr>
          <a:lstStyle/>
          <a:p>
            <a:pPr marR="0" lvl="0" algn="l" rtl="0">
              <a:lnSpc>
                <a:spcPct val="100000"/>
              </a:lnSpc>
              <a:spcBef>
                <a:spcPts val="0"/>
              </a:spcBef>
              <a:spcAft>
                <a:spcPts val="0"/>
              </a:spcAft>
              <a:buClr>
                <a:srgbClr val="000000"/>
              </a:buClr>
              <a:buSzPts val="2000"/>
            </a:pPr>
            <a:r>
              <a:rPr lang="en-US" sz="1600" b="0" i="0" dirty="0">
                <a:solidFill>
                  <a:srgbClr val="202122"/>
                </a:solidFill>
                <a:effectLst/>
                <a:latin typeface="Arial" panose="020B0604020202020204" pitchFamily="34" charset="0"/>
              </a:rPr>
              <a:t>We use Metal Detector to detect metal and Buzzer works</a:t>
            </a:r>
            <a:r>
              <a:rPr lang="ar-EG" sz="1600" b="0" i="0" dirty="0">
                <a:solidFill>
                  <a:srgbClr val="202122"/>
                </a:solidFill>
                <a:effectLst/>
                <a:latin typeface="Arial" panose="020B0604020202020204" pitchFamily="34" charset="0"/>
              </a:rPr>
              <a:t> </a:t>
            </a:r>
            <a:r>
              <a:rPr lang="en-US" sz="1600" b="0" i="0" dirty="0">
                <a:solidFill>
                  <a:srgbClr val="202122"/>
                </a:solidFill>
                <a:effectLst/>
                <a:latin typeface="Arial" panose="020B0604020202020204" pitchFamily="34" charset="0"/>
              </a:rPr>
              <a:t>when metal be under metal detector</a:t>
            </a:r>
            <a:endParaRPr sz="1600" b="0" i="0" u="none" strike="noStrike" cap="none" dirty="0">
              <a:solidFill>
                <a:srgbClr val="000000"/>
              </a:solidFill>
              <a:latin typeface="+mn-lt"/>
              <a:ea typeface="Anaheim"/>
              <a:cs typeface="Anaheim"/>
              <a:sym typeface="Anaheim"/>
            </a:endParaRPr>
          </a:p>
        </p:txBody>
      </p:sp>
      <p:pic>
        <p:nvPicPr>
          <p:cNvPr id="2" name="Picture 2" descr="Metal Detector PCB | Saravana Electronics">
            <a:extLst>
              <a:ext uri="{FF2B5EF4-FFF2-40B4-BE49-F238E27FC236}">
                <a16:creationId xmlns:a16="http://schemas.microsoft.com/office/drawing/2014/main" id="{452EDF4F-0E9B-2DF4-2CEC-F706D4BAA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7907" y="3112821"/>
            <a:ext cx="2655881" cy="1585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192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g1bbaa8f0957_4_56"/>
          <p:cNvSpPr/>
          <p:nvPr/>
        </p:nvSpPr>
        <p:spPr>
          <a:xfrm>
            <a:off x="6817547" y="3051479"/>
            <a:ext cx="2708879" cy="2576444"/>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g1bbaa8f0957_4_56"/>
          <p:cNvSpPr txBox="1"/>
          <p:nvPr/>
        </p:nvSpPr>
        <p:spPr>
          <a:xfrm>
            <a:off x="1309439" y="222329"/>
            <a:ext cx="6153300" cy="324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9900" b="0" i="0" u="none" strike="noStrike" cap="none">
                <a:solidFill>
                  <a:srgbClr val="46A9E7"/>
                </a:solidFill>
                <a:latin typeface="Anaheim"/>
                <a:ea typeface="Anaheim"/>
                <a:cs typeface="Anaheim"/>
                <a:sym typeface="Anaheim"/>
              </a:rPr>
              <a:t>SO</a:t>
            </a:r>
            <a:endParaRPr sz="23900" b="0" i="0" u="none" strike="noStrike" cap="none">
              <a:solidFill>
                <a:srgbClr val="46A9E7"/>
              </a:solidFill>
              <a:latin typeface="Anaheim"/>
              <a:ea typeface="Anaheim"/>
              <a:cs typeface="Anaheim"/>
              <a:sym typeface="Anaheim"/>
            </a:endParaRPr>
          </a:p>
        </p:txBody>
      </p:sp>
      <p:sp>
        <p:nvSpPr>
          <p:cNvPr id="422" name="Google Shape;422;g1bbaa8f0957_4_56"/>
          <p:cNvSpPr/>
          <p:nvPr/>
        </p:nvSpPr>
        <p:spPr>
          <a:xfrm rot="-10377698">
            <a:off x="-814782" y="4251609"/>
            <a:ext cx="3374900" cy="1351842"/>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g1bbaa8f0957_4_56"/>
          <p:cNvSpPr/>
          <p:nvPr/>
        </p:nvSpPr>
        <p:spPr>
          <a:xfrm rot="-5400000" flipH="1">
            <a:off x="7497023" y="3481501"/>
            <a:ext cx="2030923" cy="2375515"/>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g1bbaa8f0957_4_56"/>
          <p:cNvSpPr txBox="1"/>
          <p:nvPr/>
        </p:nvSpPr>
        <p:spPr>
          <a:xfrm>
            <a:off x="2942730" y="2673944"/>
            <a:ext cx="2886600" cy="2215961"/>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4400" b="0" i="0" u="none" strike="noStrike" cap="none" dirty="0">
                <a:solidFill>
                  <a:srgbClr val="46A9E7"/>
                </a:solidFill>
                <a:latin typeface="Anaheim"/>
                <a:ea typeface="Anaheim"/>
                <a:cs typeface="Anaheim"/>
                <a:sym typeface="Anaheim"/>
              </a:rPr>
              <a:t>How the System Work</a:t>
            </a:r>
            <a:endParaRPr sz="4400" b="0" i="0" u="none" strike="noStrike" cap="none" dirty="0">
              <a:solidFill>
                <a:srgbClr val="46A9E7"/>
              </a:solidFill>
              <a:latin typeface="Anaheim"/>
              <a:ea typeface="Anaheim"/>
              <a:cs typeface="Anaheim"/>
              <a:sym typeface="Anaheim"/>
            </a:endParaRPr>
          </a:p>
        </p:txBody>
      </p:sp>
    </p:spTree>
    <p:extLst>
      <p:ext uri="{BB962C8B-B14F-4D97-AF65-F5344CB8AC3E}">
        <p14:creationId xmlns:p14="http://schemas.microsoft.com/office/powerpoint/2010/main" val="1529419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
          <p:cNvSpPr txBox="1">
            <a:spLocks noGrp="1"/>
          </p:cNvSpPr>
          <p:nvPr>
            <p:ph type="title"/>
          </p:nvPr>
        </p:nvSpPr>
        <p:spPr>
          <a:xfrm>
            <a:off x="1334800" y="2889175"/>
            <a:ext cx="4310400" cy="75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000"/>
              </a:spcBef>
              <a:spcAft>
                <a:spcPts val="0"/>
              </a:spcAft>
              <a:buNone/>
            </a:pPr>
            <a:r>
              <a:rPr lang="en" sz="2300" b="1" dirty="0">
                <a:latin typeface="Times New Roman"/>
                <a:ea typeface="Times New Roman"/>
                <a:cs typeface="Times New Roman"/>
                <a:sym typeface="Times New Roman"/>
              </a:rPr>
              <a:t>Waleed Ebrahem Mohamed</a:t>
            </a:r>
            <a:endParaRPr sz="2300" b="1" dirty="0">
              <a:latin typeface="Times New Roman"/>
              <a:ea typeface="Times New Roman"/>
              <a:cs typeface="Times New Roman"/>
              <a:sym typeface="Times New Roman"/>
            </a:endParaRPr>
          </a:p>
          <a:p>
            <a:pPr marL="0" lvl="0" indent="0" algn="l" rtl="0">
              <a:lnSpc>
                <a:spcPct val="115000"/>
              </a:lnSpc>
              <a:spcBef>
                <a:spcPts val="1000"/>
              </a:spcBef>
              <a:spcAft>
                <a:spcPts val="0"/>
              </a:spcAft>
              <a:buNone/>
            </a:pPr>
            <a:r>
              <a:rPr lang="en-US" sz="2300" b="1" dirty="0">
                <a:latin typeface="Times New Roman"/>
                <a:ea typeface="Times New Roman"/>
                <a:cs typeface="Times New Roman"/>
                <a:sym typeface="Times New Roman"/>
              </a:rPr>
              <a:t>Mohamed Osama Saleh</a:t>
            </a:r>
            <a:endParaRPr sz="2300" b="1" dirty="0">
              <a:latin typeface="Times New Roman"/>
              <a:ea typeface="Times New Roman"/>
              <a:cs typeface="Times New Roman"/>
              <a:sym typeface="Times New Roman"/>
            </a:endParaRPr>
          </a:p>
          <a:p>
            <a:pPr marL="0" lvl="0" indent="0" algn="ctr" rtl="0">
              <a:lnSpc>
                <a:spcPct val="100000"/>
              </a:lnSpc>
              <a:spcBef>
                <a:spcPts val="1000"/>
              </a:spcBef>
              <a:spcAft>
                <a:spcPts val="0"/>
              </a:spcAft>
              <a:buSzPts val="3500"/>
              <a:buNone/>
            </a:pPr>
            <a:endParaRPr sz="3900" b="1" dirty="0"/>
          </a:p>
        </p:txBody>
      </p:sp>
      <p:sp>
        <p:nvSpPr>
          <p:cNvPr id="371" name="Google Shape;371;p4"/>
          <p:cNvSpPr/>
          <p:nvPr/>
        </p:nvSpPr>
        <p:spPr>
          <a:xfrm>
            <a:off x="6061575" y="2188950"/>
            <a:ext cx="1870800" cy="184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lnSpc>
                <a:spcPct val="115000"/>
              </a:lnSpc>
              <a:spcBef>
                <a:spcPts val="2400"/>
              </a:spcBef>
              <a:spcAft>
                <a:spcPts val="1000"/>
              </a:spcAft>
              <a:buNone/>
            </a:pPr>
            <a:r>
              <a:rPr lang="en-US" sz="2000" b="1" dirty="0">
                <a:solidFill>
                  <a:schemeClr val="lt1"/>
                </a:solidFill>
                <a:latin typeface="Times New Roman"/>
                <a:ea typeface="Times New Roman"/>
                <a:cs typeface="Times New Roman"/>
                <a:sym typeface="Times New Roman"/>
              </a:rPr>
              <a:t>Group Members</a:t>
            </a:r>
            <a:endParaRPr lang="en-US" sz="2600" b="1" i="0" u="none" strike="noStrike" cap="none" dirty="0">
              <a:solidFill>
                <a:schemeClr val="lt1"/>
              </a:solidFill>
              <a:latin typeface="Comfortaa"/>
              <a:ea typeface="Comfortaa"/>
              <a:cs typeface="Comfortaa"/>
              <a:sym typeface="Comfortaa"/>
            </a:endParaRPr>
          </a:p>
        </p:txBody>
      </p:sp>
      <p:grpSp>
        <p:nvGrpSpPr>
          <p:cNvPr id="10" name="Google Shape;6032;p46">
            <a:extLst>
              <a:ext uri="{FF2B5EF4-FFF2-40B4-BE49-F238E27FC236}">
                <a16:creationId xmlns:a16="http://schemas.microsoft.com/office/drawing/2014/main" id="{9109E32E-9D7A-252E-007C-2F0EB860B169}"/>
              </a:ext>
            </a:extLst>
          </p:cNvPr>
          <p:cNvGrpSpPr/>
          <p:nvPr/>
        </p:nvGrpSpPr>
        <p:grpSpPr>
          <a:xfrm>
            <a:off x="6821935" y="2464009"/>
            <a:ext cx="350079" cy="350079"/>
            <a:chOff x="3497300" y="3227275"/>
            <a:chExt cx="296175" cy="296175"/>
          </a:xfrm>
          <a:solidFill>
            <a:schemeClr val="accent1">
              <a:lumMod val="20000"/>
              <a:lumOff val="80000"/>
            </a:schemeClr>
          </a:solidFill>
        </p:grpSpPr>
        <p:sp>
          <p:nvSpPr>
            <p:cNvPr id="11" name="Google Shape;6033;p46">
              <a:extLst>
                <a:ext uri="{FF2B5EF4-FFF2-40B4-BE49-F238E27FC236}">
                  <a16:creationId xmlns:a16="http://schemas.microsoft.com/office/drawing/2014/main" id="{0947E803-5B83-05D1-14F9-6063BC3C4569}"/>
                </a:ext>
              </a:extLst>
            </p:cNvPr>
            <p:cNvSpPr/>
            <p:nvPr/>
          </p:nvSpPr>
          <p:spPr>
            <a:xfrm>
              <a:off x="3609925"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grpFill/>
            <a:ln>
              <a:solidFill>
                <a:schemeClr val="accent1">
                  <a:lumMod val="20000"/>
                  <a:lumOff val="80000"/>
                </a:schemeClr>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6034;p46">
              <a:extLst>
                <a:ext uri="{FF2B5EF4-FFF2-40B4-BE49-F238E27FC236}">
                  <a16:creationId xmlns:a16="http://schemas.microsoft.com/office/drawing/2014/main" id="{5754BC46-2F65-88AE-761D-A32A7BC142E4}"/>
                </a:ext>
              </a:extLst>
            </p:cNvPr>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grpFill/>
            <a:ln>
              <a:solidFill>
                <a:schemeClr val="accent1">
                  <a:lumMod val="20000"/>
                  <a:lumOff val="80000"/>
                </a:schemeClr>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6035;p46">
              <a:extLst>
                <a:ext uri="{FF2B5EF4-FFF2-40B4-BE49-F238E27FC236}">
                  <a16:creationId xmlns:a16="http://schemas.microsoft.com/office/drawing/2014/main" id="{BFA22D55-9AE2-CF79-8060-6E2348DA6127}"/>
                </a:ext>
              </a:extLst>
            </p:cNvPr>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grpFill/>
            <a:ln>
              <a:solidFill>
                <a:schemeClr val="accent1">
                  <a:lumMod val="20000"/>
                  <a:lumOff val="80000"/>
                </a:schemeClr>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6036;p46">
              <a:extLst>
                <a:ext uri="{FF2B5EF4-FFF2-40B4-BE49-F238E27FC236}">
                  <a16:creationId xmlns:a16="http://schemas.microsoft.com/office/drawing/2014/main" id="{05A2DB48-0DB1-77AB-46D8-6959231E894A}"/>
                </a:ext>
              </a:extLst>
            </p:cNvPr>
            <p:cNvSpPr/>
            <p:nvPr/>
          </p:nvSpPr>
          <p:spPr>
            <a:xfrm>
              <a:off x="3622525" y="3421825"/>
              <a:ext cx="41775" cy="25225"/>
            </a:xfrm>
            <a:custGeom>
              <a:avLst/>
              <a:gdLst/>
              <a:ahLst/>
              <a:cxnLst/>
              <a:rect l="l" t="t" r="r" b="b"/>
              <a:pathLst>
                <a:path w="1671"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grpFill/>
            <a:ln>
              <a:solidFill>
                <a:schemeClr val="accent1">
                  <a:lumMod val="20000"/>
                  <a:lumOff val="80000"/>
                </a:schemeClr>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6037;p46">
              <a:extLst>
                <a:ext uri="{FF2B5EF4-FFF2-40B4-BE49-F238E27FC236}">
                  <a16:creationId xmlns:a16="http://schemas.microsoft.com/office/drawing/2014/main" id="{7690E524-709F-ACBE-3AC5-764CC8C1CFBB}"/>
                </a:ext>
              </a:extLst>
            </p:cNvPr>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grpFill/>
            <a:ln>
              <a:solidFill>
                <a:schemeClr val="accent1">
                  <a:lumMod val="20000"/>
                  <a:lumOff val="80000"/>
                </a:schemeClr>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6038;p46">
              <a:extLst>
                <a:ext uri="{FF2B5EF4-FFF2-40B4-BE49-F238E27FC236}">
                  <a16:creationId xmlns:a16="http://schemas.microsoft.com/office/drawing/2014/main" id="{6186011A-8AB1-1EE7-55F6-378EB24014B8}"/>
                </a:ext>
              </a:extLst>
            </p:cNvPr>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grpFill/>
            <a:ln>
              <a:solidFill>
                <a:schemeClr val="accent1">
                  <a:lumMod val="20000"/>
                  <a:lumOff val="80000"/>
                </a:schemeClr>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6039;p46">
              <a:extLst>
                <a:ext uri="{FF2B5EF4-FFF2-40B4-BE49-F238E27FC236}">
                  <a16:creationId xmlns:a16="http://schemas.microsoft.com/office/drawing/2014/main" id="{73E71882-0651-AB8F-D383-49B9B7067870}"/>
                </a:ext>
              </a:extLst>
            </p:cNvPr>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grpFill/>
            <a:ln>
              <a:solidFill>
                <a:schemeClr val="accent1">
                  <a:lumMod val="20000"/>
                  <a:lumOff val="80000"/>
                </a:schemeClr>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6040;p46">
              <a:extLst>
                <a:ext uri="{FF2B5EF4-FFF2-40B4-BE49-F238E27FC236}">
                  <a16:creationId xmlns:a16="http://schemas.microsoft.com/office/drawing/2014/main" id="{69693BC7-C242-0BA7-0B10-6F9BFB6514A6}"/>
                </a:ext>
              </a:extLst>
            </p:cNvPr>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grpFill/>
            <a:ln>
              <a:solidFill>
                <a:schemeClr val="accent1">
                  <a:lumMod val="20000"/>
                  <a:lumOff val="80000"/>
                </a:schemeClr>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g1bbaa8f0957_4_44"/>
          <p:cNvSpPr txBox="1">
            <a:spLocks noGrp="1"/>
          </p:cNvSpPr>
          <p:nvPr>
            <p:ph type="title"/>
          </p:nvPr>
        </p:nvSpPr>
        <p:spPr>
          <a:xfrm>
            <a:off x="681900" y="1330850"/>
            <a:ext cx="73722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sz="2400" b="1" dirty="0"/>
              <a:t>How is our project work?</a:t>
            </a:r>
            <a:endParaRPr dirty="0"/>
          </a:p>
        </p:txBody>
      </p:sp>
      <p:sp>
        <p:nvSpPr>
          <p:cNvPr id="407" name="Google Shape;407;g1bbaa8f0957_4_44"/>
          <p:cNvSpPr txBox="1"/>
          <p:nvPr/>
        </p:nvSpPr>
        <p:spPr>
          <a:xfrm>
            <a:off x="681900" y="1903550"/>
            <a:ext cx="8143800" cy="156963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800" b="0" i="0" u="none" strike="noStrike" cap="none" dirty="0">
                <a:solidFill>
                  <a:srgbClr val="000000"/>
                </a:solidFill>
                <a:latin typeface="Anaheim"/>
                <a:ea typeface="Anaheim"/>
                <a:cs typeface="Anaheim"/>
                <a:sym typeface="Anaheim"/>
              </a:rPr>
              <a:t>Firstly,we connect battaries then enable Sim808 (by using button in Sim808), then</a:t>
            </a:r>
          </a:p>
          <a:p>
            <a:pPr marL="0" marR="0" lvl="0" indent="0" algn="l" rtl="0">
              <a:lnSpc>
                <a:spcPct val="100000"/>
              </a:lnSpc>
              <a:spcBef>
                <a:spcPts val="0"/>
              </a:spcBef>
              <a:spcAft>
                <a:spcPts val="0"/>
              </a:spcAft>
              <a:buNone/>
            </a:pPr>
            <a:r>
              <a:rPr lang="en-US" sz="1800" dirty="0">
                <a:latin typeface="Anaheim"/>
                <a:ea typeface="Anaheim"/>
                <a:cs typeface="Anaheim"/>
                <a:sym typeface="Anaheim"/>
              </a:rPr>
              <a:t>L</a:t>
            </a:r>
            <a:r>
              <a:rPr lang="en" sz="1800" dirty="0">
                <a:latin typeface="Anaheim"/>
                <a:ea typeface="Anaheim"/>
                <a:cs typeface="Anaheim"/>
                <a:sym typeface="Anaheim"/>
              </a:rPr>
              <a:t>eave car to train (maybe hit obstcales) then car move to test mode and will try to avoid the obstcale and if it find metal by using metal detector it will send sms message to phone number </a:t>
            </a:r>
            <a:r>
              <a:rPr lang="en-US" sz="1800" dirty="0">
                <a:latin typeface="Anaheim"/>
                <a:ea typeface="Anaheim"/>
                <a:cs typeface="Anaheim"/>
                <a:sym typeface="Anaheim"/>
              </a:rPr>
              <a:t>I</a:t>
            </a:r>
            <a:r>
              <a:rPr lang="en" sz="1800" dirty="0">
                <a:latin typeface="Anaheim"/>
                <a:ea typeface="Anaheim"/>
                <a:cs typeface="Anaheim"/>
                <a:sym typeface="Anaheim"/>
              </a:rPr>
              <a:t> put it as destination before and tha sms contain location where is the metal thing figures below will illustrate that</a:t>
            </a:r>
            <a:r>
              <a:rPr lang="en" sz="1800" b="0" i="0" u="none" strike="noStrike" cap="none" dirty="0">
                <a:solidFill>
                  <a:srgbClr val="000000"/>
                </a:solidFill>
                <a:latin typeface="Anaheim"/>
                <a:ea typeface="Anaheim"/>
                <a:cs typeface="Anaheim"/>
                <a:sym typeface="Anaheim"/>
              </a:rPr>
              <a:t>.</a:t>
            </a:r>
            <a:endParaRPr sz="1600" b="0" i="0" u="none" strike="noStrike" cap="none" dirty="0">
              <a:solidFill>
                <a:srgbClr val="000000"/>
              </a:solidFill>
              <a:latin typeface="Anaheim"/>
              <a:ea typeface="Anaheim"/>
              <a:cs typeface="Anaheim"/>
              <a:sym typeface="Anaheim"/>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g1bb830efa19_1_1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900" b="1">
                <a:solidFill>
                  <a:srgbClr val="1F497D"/>
                </a:solidFill>
                <a:latin typeface="Times New Roman"/>
                <a:ea typeface="Times New Roman"/>
                <a:cs typeface="Times New Roman"/>
                <a:sym typeface="Times New Roman"/>
              </a:rPr>
              <a:t>  </a:t>
            </a:r>
            <a:r>
              <a:rPr lang="en" sz="2900" b="1">
                <a:latin typeface="Times New Roman"/>
                <a:ea typeface="Times New Roman"/>
                <a:cs typeface="Times New Roman"/>
                <a:sym typeface="Times New Roman"/>
              </a:rPr>
              <a:t> Main Feachers  </a:t>
            </a:r>
            <a:endParaRPr sz="3000" u="sng"/>
          </a:p>
        </p:txBody>
      </p:sp>
      <p:pic>
        <p:nvPicPr>
          <p:cNvPr id="441" name="Google Shape;441;g1bb830efa19_1_13"/>
          <p:cNvPicPr preferRelativeResize="0"/>
          <p:nvPr/>
        </p:nvPicPr>
        <p:blipFill>
          <a:blip r:embed="rId3">
            <a:alphaModFix/>
          </a:blip>
          <a:stretch>
            <a:fillRect/>
          </a:stretch>
        </p:blipFill>
        <p:spPr>
          <a:xfrm>
            <a:off x="5249000" y="1344700"/>
            <a:ext cx="3468575" cy="2935876"/>
          </a:xfrm>
          <a:prstGeom prst="rect">
            <a:avLst/>
          </a:prstGeom>
          <a:noFill/>
          <a:ln>
            <a:noFill/>
          </a:ln>
        </p:spPr>
      </p:pic>
      <p:grpSp>
        <p:nvGrpSpPr>
          <p:cNvPr id="442" name="Google Shape;442;g1bb830efa19_1_13"/>
          <p:cNvGrpSpPr/>
          <p:nvPr/>
        </p:nvGrpSpPr>
        <p:grpSpPr>
          <a:xfrm flipH="1">
            <a:off x="3697383" y="2285368"/>
            <a:ext cx="2081740" cy="572766"/>
            <a:chOff x="238125" y="1725700"/>
            <a:chExt cx="7139025" cy="2260325"/>
          </a:xfrm>
        </p:grpSpPr>
        <p:sp>
          <p:nvSpPr>
            <p:cNvPr id="443" name="Google Shape;443;g1bb830efa19_1_13"/>
            <p:cNvSpPr/>
            <p:nvPr/>
          </p:nvSpPr>
          <p:spPr>
            <a:xfrm>
              <a:off x="238125" y="1741950"/>
              <a:ext cx="6506150" cy="2228050"/>
            </a:xfrm>
            <a:custGeom>
              <a:avLst/>
              <a:gdLst/>
              <a:ahLst/>
              <a:cxnLst/>
              <a:rect l="l" t="t" r="r" b="b"/>
              <a:pathLst>
                <a:path w="260246" h="89122" extrusionOk="0">
                  <a:moveTo>
                    <a:pt x="260246" y="1"/>
                  </a:moveTo>
                  <a:lnTo>
                    <a:pt x="0" y="44559"/>
                  </a:lnTo>
                  <a:lnTo>
                    <a:pt x="260241" y="89121"/>
                  </a:lnTo>
                  <a:cubicBezTo>
                    <a:pt x="250030" y="85482"/>
                    <a:pt x="242259" y="66921"/>
                    <a:pt x="242259" y="44559"/>
                  </a:cubicBezTo>
                  <a:cubicBezTo>
                    <a:pt x="242259" y="22201"/>
                    <a:pt x="250039" y="3626"/>
                    <a:pt x="260246" y="1"/>
                  </a:cubicBezTo>
                  <a:close/>
                </a:path>
              </a:pathLst>
            </a:custGeom>
            <a:solidFill>
              <a:srgbClr val="E3E9ED">
                <a:alpha val="435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g1bb830efa19_1_13"/>
            <p:cNvSpPr/>
            <p:nvPr/>
          </p:nvSpPr>
          <p:spPr>
            <a:xfrm>
              <a:off x="2480475" y="2435950"/>
              <a:ext cx="438500" cy="841400"/>
            </a:xfrm>
            <a:custGeom>
              <a:avLst/>
              <a:gdLst/>
              <a:ahLst/>
              <a:cxnLst/>
              <a:rect l="l" t="t" r="r" b="b"/>
              <a:pathLst>
                <a:path w="17540" h="33656" extrusionOk="0">
                  <a:moveTo>
                    <a:pt x="8770" y="1"/>
                  </a:moveTo>
                  <a:cubicBezTo>
                    <a:pt x="3929" y="1"/>
                    <a:pt x="0" y="7536"/>
                    <a:pt x="0" y="16826"/>
                  </a:cubicBezTo>
                  <a:cubicBezTo>
                    <a:pt x="0" y="26120"/>
                    <a:pt x="3929" y="33655"/>
                    <a:pt x="8770" y="33655"/>
                  </a:cubicBezTo>
                  <a:cubicBezTo>
                    <a:pt x="13616" y="33655"/>
                    <a:pt x="17540" y="26120"/>
                    <a:pt x="17540" y="16826"/>
                  </a:cubicBezTo>
                  <a:cubicBezTo>
                    <a:pt x="17540" y="7536"/>
                    <a:pt x="13616" y="1"/>
                    <a:pt x="8770" y="1"/>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g1bb830efa19_1_13"/>
            <p:cNvSpPr/>
            <p:nvPr/>
          </p:nvSpPr>
          <p:spPr>
            <a:xfrm>
              <a:off x="3663250" y="2219875"/>
              <a:ext cx="607450" cy="1272525"/>
            </a:xfrm>
            <a:custGeom>
              <a:avLst/>
              <a:gdLst/>
              <a:ahLst/>
              <a:cxnLst/>
              <a:rect l="l" t="t" r="r" b="b"/>
              <a:pathLst>
                <a:path w="24298" h="50901" extrusionOk="0">
                  <a:moveTo>
                    <a:pt x="12147" y="1"/>
                  </a:moveTo>
                  <a:cubicBezTo>
                    <a:pt x="8924" y="1"/>
                    <a:pt x="5836" y="2681"/>
                    <a:pt x="3558" y="7450"/>
                  </a:cubicBezTo>
                  <a:cubicBezTo>
                    <a:pt x="1280" y="12224"/>
                    <a:pt x="0" y="18697"/>
                    <a:pt x="0" y="25451"/>
                  </a:cubicBezTo>
                  <a:cubicBezTo>
                    <a:pt x="0" y="32200"/>
                    <a:pt x="1280" y="38673"/>
                    <a:pt x="3558" y="43447"/>
                  </a:cubicBezTo>
                  <a:cubicBezTo>
                    <a:pt x="5836" y="48216"/>
                    <a:pt x="8924" y="50901"/>
                    <a:pt x="12147" y="50901"/>
                  </a:cubicBezTo>
                  <a:cubicBezTo>
                    <a:pt x="15370" y="50901"/>
                    <a:pt x="18457" y="48216"/>
                    <a:pt x="20735" y="43447"/>
                  </a:cubicBezTo>
                  <a:cubicBezTo>
                    <a:pt x="23014" y="38673"/>
                    <a:pt x="24298" y="32200"/>
                    <a:pt x="24298" y="25451"/>
                  </a:cubicBezTo>
                  <a:cubicBezTo>
                    <a:pt x="24298" y="18697"/>
                    <a:pt x="23014" y="12224"/>
                    <a:pt x="20735" y="7450"/>
                  </a:cubicBezTo>
                  <a:cubicBezTo>
                    <a:pt x="18457" y="2681"/>
                    <a:pt x="15370" y="1"/>
                    <a:pt x="12147" y="1"/>
                  </a:cubicBezTo>
                  <a:close/>
                </a:path>
              </a:pathLst>
            </a:custGeom>
            <a:solidFill>
              <a:srgbClr val="A5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g1bb830efa19_1_13"/>
            <p:cNvSpPr/>
            <p:nvPr/>
          </p:nvSpPr>
          <p:spPr>
            <a:xfrm>
              <a:off x="4999700" y="1973525"/>
              <a:ext cx="820500" cy="1764350"/>
            </a:xfrm>
            <a:custGeom>
              <a:avLst/>
              <a:gdLst/>
              <a:ahLst/>
              <a:cxnLst/>
              <a:rect l="l" t="t" r="r" b="b"/>
              <a:pathLst>
                <a:path w="32820" h="70574" extrusionOk="0">
                  <a:moveTo>
                    <a:pt x="16410" y="0"/>
                  </a:moveTo>
                  <a:cubicBezTo>
                    <a:pt x="12057" y="0"/>
                    <a:pt x="7884" y="3716"/>
                    <a:pt x="4806" y="10334"/>
                  </a:cubicBezTo>
                  <a:cubicBezTo>
                    <a:pt x="1728" y="16952"/>
                    <a:pt x="1" y="25925"/>
                    <a:pt x="1" y="35287"/>
                  </a:cubicBezTo>
                  <a:cubicBezTo>
                    <a:pt x="1" y="44644"/>
                    <a:pt x="1728" y="53622"/>
                    <a:pt x="4806" y="60239"/>
                  </a:cubicBezTo>
                  <a:cubicBezTo>
                    <a:pt x="7884" y="66857"/>
                    <a:pt x="12057" y="70573"/>
                    <a:pt x="16410" y="70573"/>
                  </a:cubicBezTo>
                  <a:cubicBezTo>
                    <a:pt x="20759" y="70573"/>
                    <a:pt x="24936" y="66857"/>
                    <a:pt x="28014" y="60239"/>
                  </a:cubicBezTo>
                  <a:cubicBezTo>
                    <a:pt x="31088" y="53622"/>
                    <a:pt x="32819" y="44644"/>
                    <a:pt x="32819" y="35287"/>
                  </a:cubicBezTo>
                  <a:cubicBezTo>
                    <a:pt x="32819" y="25925"/>
                    <a:pt x="31088" y="16952"/>
                    <a:pt x="28014" y="10334"/>
                  </a:cubicBezTo>
                  <a:cubicBezTo>
                    <a:pt x="24936" y="3716"/>
                    <a:pt x="20759" y="0"/>
                    <a:pt x="16410"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g1bb830efa19_1_13"/>
            <p:cNvSpPr/>
            <p:nvPr/>
          </p:nvSpPr>
          <p:spPr>
            <a:xfrm>
              <a:off x="6838275" y="1725700"/>
              <a:ext cx="150" cy="0"/>
            </a:xfrm>
            <a:custGeom>
              <a:avLst/>
              <a:gdLst/>
              <a:ahLst/>
              <a:cxnLst/>
              <a:rect l="l" t="t" r="r" b="b"/>
              <a:pathLst>
                <a:path w="6" h="120000" extrusionOk="0">
                  <a:moveTo>
                    <a:pt x="5" y="0"/>
                  </a:moveTo>
                  <a:lnTo>
                    <a:pt x="1" y="0"/>
                  </a:lnTo>
                  <a:close/>
                </a:path>
              </a:pathLst>
            </a:custGeom>
            <a:solidFill>
              <a:srgbClr val="E3E9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g1bb830efa19_1_13"/>
            <p:cNvSpPr/>
            <p:nvPr/>
          </p:nvSpPr>
          <p:spPr>
            <a:xfrm>
              <a:off x="6838400" y="3986000"/>
              <a:ext cx="25" cy="25"/>
            </a:xfrm>
            <a:custGeom>
              <a:avLst/>
              <a:gdLst/>
              <a:ahLst/>
              <a:cxnLst/>
              <a:rect l="l" t="t" r="r" b="b"/>
              <a:pathLst>
                <a:path w="1" h="1" extrusionOk="0">
                  <a:moveTo>
                    <a:pt x="0" y="1"/>
                  </a:moveTo>
                  <a:lnTo>
                    <a:pt x="0" y="1"/>
                  </a:lnTo>
                  <a:close/>
                </a:path>
              </a:pathLst>
            </a:custGeom>
            <a:solidFill>
              <a:srgbClr val="E3E9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g1bb830efa19_1_13"/>
            <p:cNvSpPr/>
            <p:nvPr/>
          </p:nvSpPr>
          <p:spPr>
            <a:xfrm>
              <a:off x="6744250" y="3969975"/>
              <a:ext cx="94175" cy="16050"/>
            </a:xfrm>
            <a:custGeom>
              <a:avLst/>
              <a:gdLst/>
              <a:ahLst/>
              <a:cxnLst/>
              <a:rect l="l" t="t" r="r" b="b"/>
              <a:pathLst>
                <a:path w="3767" h="642" extrusionOk="0">
                  <a:moveTo>
                    <a:pt x="1" y="0"/>
                  </a:moveTo>
                  <a:lnTo>
                    <a:pt x="1" y="0"/>
                  </a:lnTo>
                  <a:cubicBezTo>
                    <a:pt x="1190" y="425"/>
                    <a:pt x="2415" y="642"/>
                    <a:pt x="3662" y="642"/>
                  </a:cubicBezTo>
                  <a:lnTo>
                    <a:pt x="3766" y="642"/>
                  </a:lnTo>
                  <a:lnTo>
                    <a:pt x="1" y="0"/>
                  </a:ln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g1bb830efa19_1_13"/>
            <p:cNvSpPr/>
            <p:nvPr/>
          </p:nvSpPr>
          <p:spPr>
            <a:xfrm>
              <a:off x="6744250" y="1725700"/>
              <a:ext cx="94050" cy="16175"/>
            </a:xfrm>
            <a:custGeom>
              <a:avLst/>
              <a:gdLst/>
              <a:ahLst/>
              <a:cxnLst/>
              <a:rect l="l" t="t" r="r" b="b"/>
              <a:pathLst>
                <a:path w="3762" h="647" extrusionOk="0">
                  <a:moveTo>
                    <a:pt x="3662" y="0"/>
                  </a:moveTo>
                  <a:cubicBezTo>
                    <a:pt x="2415" y="0"/>
                    <a:pt x="1194" y="222"/>
                    <a:pt x="1" y="646"/>
                  </a:cubicBezTo>
                  <a:lnTo>
                    <a:pt x="3762" y="0"/>
                  </a:ln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g1bb830efa19_1_13"/>
            <p:cNvSpPr/>
            <p:nvPr/>
          </p:nvSpPr>
          <p:spPr>
            <a:xfrm>
              <a:off x="6294575" y="1725700"/>
              <a:ext cx="1082575" cy="2260225"/>
            </a:xfrm>
            <a:custGeom>
              <a:avLst/>
              <a:gdLst/>
              <a:ahLst/>
              <a:cxnLst/>
              <a:rect l="l" t="t" r="r" b="b"/>
              <a:pathLst>
                <a:path w="43303" h="90409" extrusionOk="0">
                  <a:moveTo>
                    <a:pt x="21749" y="0"/>
                  </a:moveTo>
                  <a:lnTo>
                    <a:pt x="17988" y="646"/>
                  </a:lnTo>
                  <a:cubicBezTo>
                    <a:pt x="7781" y="4276"/>
                    <a:pt x="1" y="22846"/>
                    <a:pt x="1" y="45204"/>
                  </a:cubicBezTo>
                  <a:cubicBezTo>
                    <a:pt x="1" y="67562"/>
                    <a:pt x="7781" y="86132"/>
                    <a:pt x="17988" y="89766"/>
                  </a:cubicBezTo>
                  <a:lnTo>
                    <a:pt x="21753" y="90408"/>
                  </a:lnTo>
                  <a:lnTo>
                    <a:pt x="21758" y="90408"/>
                  </a:lnTo>
                  <a:cubicBezTo>
                    <a:pt x="33665" y="90291"/>
                    <a:pt x="43302" y="70094"/>
                    <a:pt x="43302" y="45204"/>
                  </a:cubicBezTo>
                  <a:cubicBezTo>
                    <a:pt x="43302" y="20315"/>
                    <a:pt x="33665" y="118"/>
                    <a:pt x="21753"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g1bb830efa19_1_13"/>
            <p:cNvSpPr/>
            <p:nvPr/>
          </p:nvSpPr>
          <p:spPr>
            <a:xfrm>
              <a:off x="1511625" y="2613375"/>
              <a:ext cx="292400" cy="484275"/>
            </a:xfrm>
            <a:custGeom>
              <a:avLst/>
              <a:gdLst/>
              <a:ahLst/>
              <a:cxnLst/>
              <a:rect l="l" t="t" r="r" b="b"/>
              <a:pathLst>
                <a:path w="11696" h="19371" extrusionOk="0">
                  <a:moveTo>
                    <a:pt x="5850" y="1"/>
                  </a:moveTo>
                  <a:cubicBezTo>
                    <a:pt x="2618" y="1"/>
                    <a:pt x="1" y="4336"/>
                    <a:pt x="1" y="9684"/>
                  </a:cubicBezTo>
                  <a:cubicBezTo>
                    <a:pt x="1" y="15036"/>
                    <a:pt x="2618" y="19371"/>
                    <a:pt x="5850" y="19371"/>
                  </a:cubicBezTo>
                  <a:cubicBezTo>
                    <a:pt x="9078" y="19371"/>
                    <a:pt x="11695" y="15036"/>
                    <a:pt x="11695" y="9684"/>
                  </a:cubicBezTo>
                  <a:cubicBezTo>
                    <a:pt x="11695" y="4336"/>
                    <a:pt x="9078" y="1"/>
                    <a:pt x="5850" y="1"/>
                  </a:cubicBezTo>
                  <a:close/>
                </a:path>
              </a:pathLst>
            </a:custGeom>
            <a:solidFill>
              <a:srgbClr val="BAC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 name="Picture 2">
            <a:extLst>
              <a:ext uri="{FF2B5EF4-FFF2-40B4-BE49-F238E27FC236}">
                <a16:creationId xmlns:a16="http://schemas.microsoft.com/office/drawing/2014/main" id="{DA4EDBEC-F79C-FBEE-041E-73F0777AA6B0}"/>
              </a:ext>
            </a:extLst>
          </p:cNvPr>
          <p:cNvPicPr>
            <a:picLocks noChangeAspect="1"/>
          </p:cNvPicPr>
          <p:nvPr/>
        </p:nvPicPr>
        <p:blipFill>
          <a:blip r:embed="rId4"/>
          <a:stretch>
            <a:fillRect/>
          </a:stretch>
        </p:blipFill>
        <p:spPr>
          <a:xfrm>
            <a:off x="916022" y="1766455"/>
            <a:ext cx="2721421" cy="1704110"/>
          </a:xfrm>
          <a:prstGeom prst="rect">
            <a:avLst/>
          </a:prstGeom>
        </p:spPr>
      </p:pic>
    </p:spTree>
    <p:extLst>
      <p:ext uri="{BB962C8B-B14F-4D97-AF65-F5344CB8AC3E}">
        <p14:creationId xmlns:p14="http://schemas.microsoft.com/office/powerpoint/2010/main" val="2176278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p:txBody>
          <a:bodyPr/>
          <a:lstStyle/>
          <a:p>
            <a:r>
              <a:rPr lang="en-US" altLang="ko-KR" dirty="0">
                <a:solidFill>
                  <a:srgbClr val="103051"/>
                </a:solidFill>
              </a:rPr>
              <a:t>T</a:t>
            </a:r>
            <a:r>
              <a:rPr lang="en-US" altLang="ko-KR" dirty="0"/>
              <a:t>HANK </a:t>
            </a:r>
            <a:r>
              <a:rPr lang="en-US" altLang="ko-KR" dirty="0">
                <a:solidFill>
                  <a:srgbClr val="436AA0"/>
                </a:solidFill>
              </a:rPr>
              <a:t>YOU</a:t>
            </a:r>
            <a:endParaRPr lang="ko-KR" altLang="en-US" dirty="0">
              <a:solidFill>
                <a:srgbClr val="436AA0"/>
              </a:solidFill>
            </a:endParaRPr>
          </a:p>
        </p:txBody>
      </p:sp>
      <p:pic>
        <p:nvPicPr>
          <p:cNvPr id="4102" name="Picture 6" descr="Thank you Slide|Contact Us|Single">
            <a:extLst>
              <a:ext uri="{FF2B5EF4-FFF2-40B4-BE49-F238E27FC236}">
                <a16:creationId xmlns:a16="http://schemas.microsoft.com/office/drawing/2014/main" id="{35B585B1-5A13-7A2D-249D-6234D017CD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879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g1bbaa8f0957_4_18"/>
          <p:cNvSpPr txBox="1">
            <a:spLocks noGrp="1"/>
          </p:cNvSpPr>
          <p:nvPr>
            <p:ph type="title"/>
          </p:nvPr>
        </p:nvSpPr>
        <p:spPr>
          <a:xfrm>
            <a:off x="720000" y="2344400"/>
            <a:ext cx="77040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dirty="0"/>
              <a:t>The Idea of the project</a:t>
            </a:r>
            <a:endParaRPr dirty="0"/>
          </a:p>
        </p:txBody>
      </p:sp>
      <p:sp>
        <p:nvSpPr>
          <p:cNvPr id="377" name="Google Shape;377;g1bbaa8f0957_4_18"/>
          <p:cNvSpPr txBox="1">
            <a:spLocks noGrp="1"/>
          </p:cNvSpPr>
          <p:nvPr>
            <p:ph type="title" idx="2"/>
          </p:nvPr>
        </p:nvSpPr>
        <p:spPr>
          <a:xfrm>
            <a:off x="2996550" y="1502600"/>
            <a:ext cx="31509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g1bbaa8f0957_4_29"/>
          <p:cNvSpPr txBox="1">
            <a:spLocks noGrp="1"/>
          </p:cNvSpPr>
          <p:nvPr>
            <p:ph type="title"/>
          </p:nvPr>
        </p:nvSpPr>
        <p:spPr>
          <a:xfrm>
            <a:off x="739050" y="473600"/>
            <a:ext cx="77040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 sz="3000" dirty="0"/>
              <a:t>What is Metal Detector?</a:t>
            </a:r>
            <a:endParaRPr sz="3000" dirty="0"/>
          </a:p>
        </p:txBody>
      </p:sp>
      <p:sp>
        <p:nvSpPr>
          <p:cNvPr id="389" name="Google Shape;389;g1bbaa8f0957_4_29"/>
          <p:cNvSpPr txBox="1"/>
          <p:nvPr/>
        </p:nvSpPr>
        <p:spPr>
          <a:xfrm>
            <a:off x="855345" y="1322525"/>
            <a:ext cx="6939300" cy="187740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2400" b="1" dirty="0">
                <a:solidFill>
                  <a:srgbClr val="46A9E7"/>
                </a:solidFill>
                <a:latin typeface="Anaheim"/>
                <a:ea typeface="Anaheim"/>
                <a:cs typeface="Anaheim"/>
                <a:sym typeface="Anaheim"/>
              </a:rPr>
              <a:t>Metals</a:t>
            </a:r>
            <a:r>
              <a:rPr lang="en" sz="1800" b="0" i="0" u="none" strike="noStrike" cap="none" dirty="0">
                <a:solidFill>
                  <a:srgbClr val="000000"/>
                </a:solidFill>
                <a:latin typeface="Anaheim"/>
                <a:ea typeface="Anaheim"/>
                <a:cs typeface="Anaheim"/>
                <a:sym typeface="Anaheim"/>
              </a:rPr>
              <a:t> distributed on the earth: in our </a:t>
            </a:r>
            <a:r>
              <a:rPr lang="en-US" sz="1800" b="0" i="0" u="none" strike="noStrike" cap="none" dirty="0">
                <a:solidFill>
                  <a:srgbClr val="000000"/>
                </a:solidFill>
                <a:latin typeface="Anaheim"/>
                <a:ea typeface="Anaheim"/>
                <a:cs typeface="Anaheim"/>
                <a:sym typeface="Anaheim"/>
              </a:rPr>
              <a:t>desert</a:t>
            </a:r>
            <a:r>
              <a:rPr lang="en" sz="1800" b="0" i="0" u="none" strike="noStrike" cap="none" dirty="0">
                <a:solidFill>
                  <a:srgbClr val="000000"/>
                </a:solidFill>
                <a:latin typeface="Anaheim"/>
                <a:ea typeface="Anaheim"/>
                <a:cs typeface="Anaheim"/>
                <a:sym typeface="Anaheim"/>
              </a:rPr>
              <a:t>, r</a:t>
            </a:r>
            <a:r>
              <a:rPr lang="en-US" sz="1800" dirty="0" err="1">
                <a:latin typeface="Anaheim"/>
                <a:ea typeface="Anaheim"/>
                <a:cs typeface="Anaheim"/>
                <a:sym typeface="Anaheim"/>
              </a:rPr>
              <a:t>oads</a:t>
            </a:r>
            <a:r>
              <a:rPr lang="en-US" sz="1800" dirty="0">
                <a:latin typeface="Anaheim"/>
                <a:ea typeface="Anaheim"/>
                <a:cs typeface="Anaheim"/>
                <a:sym typeface="Anaheim"/>
              </a:rPr>
              <a:t> </a:t>
            </a:r>
            <a:r>
              <a:rPr lang="en" sz="1800" dirty="0">
                <a:latin typeface="Anaheim"/>
                <a:ea typeface="Anaheim"/>
                <a:cs typeface="Anaheim"/>
                <a:sym typeface="Anaheim"/>
              </a:rPr>
              <a:t>and</a:t>
            </a:r>
            <a:r>
              <a:rPr lang="en" sz="1800" b="0" i="0" u="none" strike="noStrike" cap="none" dirty="0">
                <a:solidFill>
                  <a:srgbClr val="000000"/>
                </a:solidFill>
                <a:latin typeface="Anaheim"/>
                <a:ea typeface="Anaheim"/>
                <a:cs typeface="Anaheim"/>
                <a:sym typeface="Anaheim"/>
              </a:rPr>
              <a:t> in our soil .</a:t>
            </a:r>
            <a:endParaRPr dirty="0"/>
          </a:p>
          <a:p>
            <a:pPr marL="0" marR="0" lvl="0" indent="0" algn="l" rtl="0">
              <a:lnSpc>
                <a:spcPct val="100000"/>
              </a:lnSpc>
              <a:spcBef>
                <a:spcPts val="0"/>
              </a:spcBef>
              <a:spcAft>
                <a:spcPts val="0"/>
              </a:spcAft>
              <a:buNone/>
            </a:pPr>
            <a:endParaRPr sz="1800" b="0" i="0" u="none" strike="noStrike" cap="none" dirty="0">
              <a:solidFill>
                <a:schemeClr val="dk1"/>
              </a:solidFill>
              <a:latin typeface="Anaheim"/>
              <a:ea typeface="Anaheim"/>
              <a:cs typeface="Anaheim"/>
              <a:sym typeface="Anaheim"/>
            </a:endParaRPr>
          </a:p>
          <a:p>
            <a:pPr marL="0" marR="0" lvl="0" indent="0" algn="l" rtl="0">
              <a:lnSpc>
                <a:spcPct val="100000"/>
              </a:lnSpc>
              <a:spcBef>
                <a:spcPts val="0"/>
              </a:spcBef>
              <a:spcAft>
                <a:spcPts val="0"/>
              </a:spcAft>
              <a:buNone/>
            </a:pPr>
            <a:r>
              <a:rPr lang="en" sz="1800" b="0" i="0" u="none" strike="noStrike" cap="none" dirty="0">
                <a:solidFill>
                  <a:srgbClr val="000000"/>
                </a:solidFill>
                <a:latin typeface="Anaheim"/>
                <a:ea typeface="Anaheim"/>
                <a:cs typeface="Anaheim"/>
                <a:sym typeface="Anaheim"/>
              </a:rPr>
              <a:t>Sometimes this places not safe that gave us first hint to create robot car which can look for metals or explore it ,then we got idea why not make the robot car move and learn without interaction </a:t>
            </a:r>
            <a:r>
              <a:rPr lang="en" sz="1800" dirty="0">
                <a:latin typeface="Anaheim"/>
                <a:ea typeface="Anaheim"/>
                <a:cs typeface="Anaheim"/>
                <a:sym typeface="Anaheim"/>
              </a:rPr>
              <a:t>with </a:t>
            </a:r>
            <a:r>
              <a:rPr lang="en" sz="1800" b="0" i="0" u="none" strike="noStrike" cap="none" dirty="0">
                <a:solidFill>
                  <a:srgbClr val="000000"/>
                </a:solidFill>
                <a:latin typeface="Anaheim"/>
                <a:ea typeface="Anaheim"/>
                <a:cs typeface="Anaheim"/>
                <a:sym typeface="Anaheim"/>
              </a:rPr>
              <a:t>humans.</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Anaheim"/>
              <a:ea typeface="Anaheim"/>
              <a:cs typeface="Anaheim"/>
              <a:sym typeface="Anahei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g1bbaa8f0957_4_3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 sz="3000" dirty="0"/>
              <a:t>Metal Components</a:t>
            </a:r>
            <a:endParaRPr sz="3000" dirty="0"/>
          </a:p>
        </p:txBody>
      </p:sp>
      <p:sp>
        <p:nvSpPr>
          <p:cNvPr id="395" name="Google Shape;395;g1bbaa8f0957_4_34"/>
          <p:cNvSpPr txBox="1"/>
          <p:nvPr/>
        </p:nvSpPr>
        <p:spPr>
          <a:xfrm>
            <a:off x="874394" y="1017725"/>
            <a:ext cx="7549500" cy="187740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naheim"/>
              <a:ea typeface="Anaheim"/>
              <a:cs typeface="Anaheim"/>
              <a:sym typeface="Anaheim"/>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Anaheim"/>
                <a:ea typeface="Anaheim"/>
                <a:cs typeface="Anaheim"/>
                <a:sym typeface="Anaheim"/>
              </a:rPr>
              <a:t>W</a:t>
            </a:r>
            <a:r>
              <a:rPr lang="en" sz="1600" b="0" i="0" u="none" strike="noStrike" cap="none" dirty="0">
                <a:solidFill>
                  <a:srgbClr val="000000"/>
                </a:solidFill>
                <a:latin typeface="Anaheim"/>
                <a:ea typeface="Anaheim"/>
                <a:cs typeface="Anaheim"/>
                <a:sym typeface="Anaheim"/>
              </a:rPr>
              <a:t>e divided our project to two main parts:</a:t>
            </a:r>
          </a:p>
          <a:p>
            <a:pPr marL="0" marR="0" lvl="0" indent="0" algn="l" rtl="0">
              <a:lnSpc>
                <a:spcPct val="100000"/>
              </a:lnSpc>
              <a:spcBef>
                <a:spcPts val="0"/>
              </a:spcBef>
              <a:spcAft>
                <a:spcPts val="0"/>
              </a:spcAft>
              <a:buNone/>
            </a:pPr>
            <a:endParaRPr lang="en" sz="1600" b="0" i="0" u="none" strike="noStrike" cap="none" dirty="0">
              <a:solidFill>
                <a:srgbClr val="000000"/>
              </a:solidFill>
              <a:latin typeface="Anaheim"/>
              <a:ea typeface="Anaheim"/>
              <a:cs typeface="Anaheim"/>
              <a:sym typeface="Anaheim"/>
            </a:endParaRPr>
          </a:p>
          <a:p>
            <a:r>
              <a:rPr lang="en" sz="1600" b="1" i="0" u="none" strike="noStrike" cap="none" dirty="0">
                <a:solidFill>
                  <a:srgbClr val="46A9E7"/>
                </a:solidFill>
                <a:latin typeface="Anaheim"/>
                <a:ea typeface="Anaheim"/>
                <a:cs typeface="Anaheim"/>
                <a:sym typeface="Anaheim"/>
              </a:rPr>
              <a:t>-Software Layers  </a:t>
            </a:r>
            <a:endParaRPr lang="en" sz="1200" dirty="0">
              <a:latin typeface="Anaheim"/>
              <a:ea typeface="Anaheim"/>
              <a:cs typeface="Anaheim"/>
              <a:sym typeface="Anaheim"/>
            </a:endParaRPr>
          </a:p>
          <a:p>
            <a:pPr marL="0" marR="0" lvl="0" indent="0" algn="l" rtl="0">
              <a:lnSpc>
                <a:spcPct val="100000"/>
              </a:lnSpc>
              <a:spcBef>
                <a:spcPts val="0"/>
              </a:spcBef>
              <a:spcAft>
                <a:spcPts val="0"/>
              </a:spcAft>
              <a:buNone/>
            </a:pPr>
            <a:endParaRPr lang="en" sz="1600" dirty="0">
              <a:latin typeface="Anaheim"/>
              <a:ea typeface="Anaheim"/>
              <a:cs typeface="Anaheim"/>
              <a:sym typeface="Anaheim"/>
            </a:endParaRPr>
          </a:p>
          <a:p>
            <a:pPr marL="0" marR="0" lvl="0" indent="0" algn="l" rtl="0">
              <a:lnSpc>
                <a:spcPct val="100000"/>
              </a:lnSpc>
              <a:spcBef>
                <a:spcPts val="0"/>
              </a:spcBef>
              <a:spcAft>
                <a:spcPts val="0"/>
              </a:spcAft>
              <a:buNone/>
            </a:pPr>
            <a:r>
              <a:rPr lang="en" sz="1600" b="1" i="0" u="none" strike="noStrike" cap="none" dirty="0">
                <a:solidFill>
                  <a:srgbClr val="46A9E7"/>
                </a:solidFill>
                <a:latin typeface="Anaheim"/>
                <a:ea typeface="Anaheim"/>
                <a:cs typeface="Anaheim"/>
                <a:sym typeface="Anaheim"/>
              </a:rPr>
              <a:t>-Hardware Components </a:t>
            </a:r>
            <a:endParaRPr lang="en" sz="1600" b="0" i="0" u="none" strike="noStrike" cap="none" dirty="0">
              <a:solidFill>
                <a:srgbClr val="000000"/>
              </a:solidFill>
              <a:latin typeface="Anaheim"/>
              <a:ea typeface="Anaheim"/>
              <a:cs typeface="Anaheim"/>
              <a:sym typeface="Anaheim"/>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Anaheim"/>
              <a:ea typeface="Anaheim"/>
              <a:cs typeface="Anaheim"/>
              <a:sym typeface="Anahei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g1b28a4da422_2_94"/>
          <p:cNvSpPr txBox="1">
            <a:spLocks noGrp="1"/>
          </p:cNvSpPr>
          <p:nvPr>
            <p:ph type="title"/>
          </p:nvPr>
        </p:nvSpPr>
        <p:spPr>
          <a:xfrm>
            <a:off x="720000" y="2344400"/>
            <a:ext cx="77040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Software Layers</a:t>
            </a:r>
            <a:endParaRPr/>
          </a:p>
        </p:txBody>
      </p:sp>
      <p:sp>
        <p:nvSpPr>
          <p:cNvPr id="637" name="Google Shape;637;g1b28a4da422_2_94"/>
          <p:cNvSpPr txBox="1">
            <a:spLocks noGrp="1"/>
          </p:cNvSpPr>
          <p:nvPr>
            <p:ph type="title" idx="2"/>
          </p:nvPr>
        </p:nvSpPr>
        <p:spPr>
          <a:xfrm>
            <a:off x="2996550" y="1502600"/>
            <a:ext cx="31509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dirty="0"/>
              <a:t>02</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g1b28a4da422_2_101"/>
          <p:cNvSpPr txBox="1">
            <a:spLocks noGrp="1"/>
          </p:cNvSpPr>
          <p:nvPr>
            <p:ph type="title"/>
          </p:nvPr>
        </p:nvSpPr>
        <p:spPr>
          <a:xfrm>
            <a:off x="719950" y="443813"/>
            <a:ext cx="77040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 sz="3000"/>
              <a:t>Software Architecture </a:t>
            </a:r>
            <a:endParaRPr sz="3000"/>
          </a:p>
        </p:txBody>
      </p:sp>
      <p:sp>
        <p:nvSpPr>
          <p:cNvPr id="643" name="Google Shape;643;g1b28a4da422_2_101"/>
          <p:cNvSpPr txBox="1">
            <a:spLocks noGrp="1"/>
          </p:cNvSpPr>
          <p:nvPr>
            <p:ph type="title" idx="4294967295"/>
          </p:nvPr>
        </p:nvSpPr>
        <p:spPr>
          <a:xfrm>
            <a:off x="1485385" y="2112469"/>
            <a:ext cx="2336400" cy="527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3500"/>
              <a:buNone/>
            </a:pPr>
            <a:r>
              <a:rPr lang="en" sz="2000">
                <a:solidFill>
                  <a:srgbClr val="191919"/>
                </a:solidFill>
              </a:rPr>
              <a:t>MCAL</a:t>
            </a:r>
            <a:endParaRPr sz="2000">
              <a:solidFill>
                <a:srgbClr val="191919"/>
              </a:solidFill>
            </a:endParaRPr>
          </a:p>
        </p:txBody>
      </p:sp>
      <p:sp>
        <p:nvSpPr>
          <p:cNvPr id="644" name="Google Shape;644;g1b28a4da422_2_101"/>
          <p:cNvSpPr txBox="1">
            <a:spLocks noGrp="1"/>
          </p:cNvSpPr>
          <p:nvPr>
            <p:ph type="title" idx="4294967295"/>
          </p:nvPr>
        </p:nvSpPr>
        <p:spPr>
          <a:xfrm>
            <a:off x="750168" y="3457208"/>
            <a:ext cx="2336400" cy="527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3500"/>
              <a:buNone/>
            </a:pPr>
            <a:r>
              <a:rPr lang="en" sz="2000">
                <a:solidFill>
                  <a:schemeClr val="dk1"/>
                </a:solidFill>
              </a:rPr>
              <a:t>APP</a:t>
            </a:r>
            <a:endParaRPr sz="2000">
              <a:solidFill>
                <a:schemeClr val="dk1"/>
              </a:solidFill>
            </a:endParaRPr>
          </a:p>
        </p:txBody>
      </p:sp>
      <p:sp>
        <p:nvSpPr>
          <p:cNvPr id="645" name="Google Shape;645;g1b28a4da422_2_101"/>
          <p:cNvSpPr txBox="1">
            <a:spLocks noGrp="1"/>
          </p:cNvSpPr>
          <p:nvPr>
            <p:ph type="title" idx="4294967295"/>
          </p:nvPr>
        </p:nvSpPr>
        <p:spPr>
          <a:xfrm>
            <a:off x="5320859" y="2109005"/>
            <a:ext cx="2336400" cy="527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2000" dirty="0">
                <a:solidFill>
                  <a:schemeClr val="dk1"/>
                </a:solidFill>
              </a:rPr>
              <a:t>HAL</a:t>
            </a:r>
            <a:endParaRPr sz="2000" dirty="0">
              <a:solidFill>
                <a:schemeClr val="dk1"/>
              </a:solidFill>
            </a:endParaRPr>
          </a:p>
        </p:txBody>
      </p:sp>
      <p:sp>
        <p:nvSpPr>
          <p:cNvPr id="646" name="Google Shape;646;g1b28a4da422_2_101"/>
          <p:cNvSpPr txBox="1">
            <a:spLocks noGrp="1"/>
          </p:cNvSpPr>
          <p:nvPr>
            <p:ph type="title" idx="4294967295"/>
          </p:nvPr>
        </p:nvSpPr>
        <p:spPr>
          <a:xfrm>
            <a:off x="6117768" y="3454558"/>
            <a:ext cx="2336400" cy="52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3500"/>
              <a:buFont typeface="Comfortaa"/>
              <a:buNone/>
            </a:pPr>
            <a:r>
              <a:rPr lang="en-US" sz="2000" b="0" i="0" u="none" strike="noStrike" cap="none" dirty="0">
                <a:solidFill>
                  <a:schemeClr val="dk1"/>
                </a:solidFill>
                <a:latin typeface="Comfortaa"/>
                <a:ea typeface="Comfortaa"/>
                <a:cs typeface="Comfortaa"/>
                <a:sym typeface="Comfortaa"/>
              </a:rPr>
              <a:t>LIB</a:t>
            </a:r>
            <a:endParaRPr lang="en-US" sz="1000" dirty="0"/>
          </a:p>
        </p:txBody>
      </p:sp>
      <p:cxnSp>
        <p:nvCxnSpPr>
          <p:cNvPr id="647" name="Google Shape;647;g1b28a4da422_2_101"/>
          <p:cNvCxnSpPr>
            <a:cxnSpLocks/>
          </p:cNvCxnSpPr>
          <p:nvPr/>
        </p:nvCxnSpPr>
        <p:spPr>
          <a:xfrm>
            <a:off x="3047276" y="3736125"/>
            <a:ext cx="3031200" cy="0"/>
          </a:xfrm>
          <a:prstGeom prst="straightConnector1">
            <a:avLst/>
          </a:prstGeom>
          <a:noFill/>
          <a:ln w="19050" cap="flat" cmpd="sng">
            <a:solidFill>
              <a:schemeClr val="accent1"/>
            </a:solidFill>
            <a:prstDash val="solid"/>
            <a:round/>
            <a:headEnd type="none" w="sm" len="sm"/>
            <a:tailEnd type="none" w="sm" len="sm"/>
          </a:ln>
        </p:spPr>
      </p:cxnSp>
      <p:sp>
        <p:nvSpPr>
          <p:cNvPr id="648" name="Google Shape;648;g1b28a4da422_2_101"/>
          <p:cNvSpPr/>
          <p:nvPr/>
        </p:nvSpPr>
        <p:spPr>
          <a:xfrm>
            <a:off x="3775972" y="2885487"/>
            <a:ext cx="1613100" cy="1613100"/>
          </a:xfrm>
          <a:prstGeom prst="ellipse">
            <a:avLst/>
          </a:prstGeom>
          <a:solidFill>
            <a:schemeClr val="accen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sng" strike="noStrike" cap="none">
              <a:solidFill>
                <a:srgbClr val="000000"/>
              </a:solidFill>
              <a:latin typeface="Arial"/>
              <a:ea typeface="Arial"/>
              <a:cs typeface="Arial"/>
              <a:sym typeface="Arial"/>
            </a:endParaRPr>
          </a:p>
        </p:txBody>
      </p:sp>
      <p:cxnSp>
        <p:nvCxnSpPr>
          <p:cNvPr id="649" name="Google Shape;649;g1b28a4da422_2_101"/>
          <p:cNvCxnSpPr/>
          <p:nvPr/>
        </p:nvCxnSpPr>
        <p:spPr>
          <a:xfrm>
            <a:off x="3770772" y="2332812"/>
            <a:ext cx="432900" cy="0"/>
          </a:xfrm>
          <a:prstGeom prst="straightConnector1">
            <a:avLst/>
          </a:prstGeom>
          <a:noFill/>
          <a:ln w="19050" cap="flat" cmpd="sng">
            <a:solidFill>
              <a:schemeClr val="accent1"/>
            </a:solidFill>
            <a:prstDash val="solid"/>
            <a:round/>
            <a:headEnd type="none" w="sm" len="sm"/>
            <a:tailEnd type="none" w="sm" len="sm"/>
          </a:ln>
        </p:spPr>
      </p:cxnSp>
      <p:cxnSp>
        <p:nvCxnSpPr>
          <p:cNvPr id="650" name="Google Shape;650;g1b28a4da422_2_101"/>
          <p:cNvCxnSpPr/>
          <p:nvPr/>
        </p:nvCxnSpPr>
        <p:spPr>
          <a:xfrm rot="10800000">
            <a:off x="4868092" y="2332812"/>
            <a:ext cx="426000" cy="0"/>
          </a:xfrm>
          <a:prstGeom prst="straightConnector1">
            <a:avLst/>
          </a:prstGeom>
          <a:noFill/>
          <a:ln w="19050" cap="flat" cmpd="sng">
            <a:solidFill>
              <a:schemeClr val="accent1"/>
            </a:solidFill>
            <a:prstDash val="solid"/>
            <a:round/>
            <a:headEnd type="none" w="sm" len="sm"/>
            <a:tailEnd type="none" w="sm" len="sm"/>
          </a:ln>
        </p:spPr>
      </p:cxnSp>
      <p:cxnSp>
        <p:nvCxnSpPr>
          <p:cNvPr id="651" name="Google Shape;651;g1b28a4da422_2_101"/>
          <p:cNvCxnSpPr/>
          <p:nvPr/>
        </p:nvCxnSpPr>
        <p:spPr>
          <a:xfrm>
            <a:off x="4203672" y="2332812"/>
            <a:ext cx="0" cy="764850"/>
          </a:xfrm>
          <a:prstGeom prst="straightConnector1">
            <a:avLst/>
          </a:prstGeom>
          <a:noFill/>
          <a:ln w="19050" cap="flat" cmpd="sng">
            <a:solidFill>
              <a:schemeClr val="accent1"/>
            </a:solidFill>
            <a:prstDash val="solid"/>
            <a:round/>
            <a:headEnd type="none" w="sm" len="sm"/>
            <a:tailEnd type="none" w="sm" len="sm"/>
          </a:ln>
        </p:spPr>
      </p:cxnSp>
      <p:cxnSp>
        <p:nvCxnSpPr>
          <p:cNvPr id="652" name="Google Shape;652;g1b28a4da422_2_101"/>
          <p:cNvCxnSpPr/>
          <p:nvPr/>
        </p:nvCxnSpPr>
        <p:spPr>
          <a:xfrm>
            <a:off x="4868092" y="2326329"/>
            <a:ext cx="0" cy="764850"/>
          </a:xfrm>
          <a:prstGeom prst="straightConnector1">
            <a:avLst/>
          </a:prstGeom>
          <a:noFill/>
          <a:ln w="19050" cap="flat" cmpd="sng">
            <a:solidFill>
              <a:schemeClr val="accent1"/>
            </a:solidFill>
            <a:prstDash val="solid"/>
            <a:round/>
            <a:headEnd type="none" w="sm" len="sm"/>
            <a:tailEnd type="none" w="sm" len="sm"/>
          </a:ln>
        </p:spPr>
      </p:cxnSp>
      <p:grpSp>
        <p:nvGrpSpPr>
          <p:cNvPr id="653" name="Google Shape;653;g1b28a4da422_2_101"/>
          <p:cNvGrpSpPr/>
          <p:nvPr/>
        </p:nvGrpSpPr>
        <p:grpSpPr>
          <a:xfrm>
            <a:off x="4424899" y="3487241"/>
            <a:ext cx="357468" cy="356497"/>
            <a:chOff x="-31455100" y="3909350"/>
            <a:chExt cx="294600" cy="293800"/>
          </a:xfrm>
        </p:grpSpPr>
        <p:sp>
          <p:nvSpPr>
            <p:cNvPr id="654" name="Google Shape;654;g1b28a4da422_2_101"/>
            <p:cNvSpPr/>
            <p:nvPr/>
          </p:nvSpPr>
          <p:spPr>
            <a:xfrm>
              <a:off x="-31455100" y="3909350"/>
              <a:ext cx="294600" cy="293800"/>
            </a:xfrm>
            <a:custGeom>
              <a:avLst/>
              <a:gdLst/>
              <a:ahLst/>
              <a:cxnLst/>
              <a:rect l="l" t="t" r="r" b="b"/>
              <a:pathLst>
                <a:path w="11784" h="11752" extrusionOk="0">
                  <a:moveTo>
                    <a:pt x="5199" y="1"/>
                  </a:moveTo>
                  <a:cubicBezTo>
                    <a:pt x="5042" y="1"/>
                    <a:pt x="4916" y="127"/>
                    <a:pt x="4884" y="284"/>
                  </a:cubicBezTo>
                  <a:lnTo>
                    <a:pt x="4727" y="883"/>
                  </a:lnTo>
                  <a:cubicBezTo>
                    <a:pt x="4191" y="977"/>
                    <a:pt x="3655" y="1229"/>
                    <a:pt x="3151" y="1513"/>
                  </a:cubicBezTo>
                  <a:lnTo>
                    <a:pt x="2647" y="1229"/>
                  </a:lnTo>
                  <a:cubicBezTo>
                    <a:pt x="2599" y="1205"/>
                    <a:pt x="2542" y="1195"/>
                    <a:pt x="2482" y="1195"/>
                  </a:cubicBezTo>
                  <a:cubicBezTo>
                    <a:pt x="2386" y="1195"/>
                    <a:pt x="2284" y="1222"/>
                    <a:pt x="2206" y="1261"/>
                  </a:cubicBezTo>
                  <a:lnTo>
                    <a:pt x="1261" y="2206"/>
                  </a:lnTo>
                  <a:cubicBezTo>
                    <a:pt x="1135" y="2332"/>
                    <a:pt x="1135" y="2490"/>
                    <a:pt x="1230" y="2647"/>
                  </a:cubicBezTo>
                  <a:lnTo>
                    <a:pt x="1513" y="3151"/>
                  </a:lnTo>
                  <a:cubicBezTo>
                    <a:pt x="1198" y="3624"/>
                    <a:pt x="978" y="4191"/>
                    <a:pt x="883" y="4726"/>
                  </a:cubicBezTo>
                  <a:lnTo>
                    <a:pt x="284" y="4884"/>
                  </a:lnTo>
                  <a:cubicBezTo>
                    <a:pt x="127" y="4947"/>
                    <a:pt x="1" y="5041"/>
                    <a:pt x="1" y="5199"/>
                  </a:cubicBezTo>
                  <a:lnTo>
                    <a:pt x="1" y="6585"/>
                  </a:lnTo>
                  <a:cubicBezTo>
                    <a:pt x="1" y="6743"/>
                    <a:pt x="127" y="6869"/>
                    <a:pt x="284" y="6900"/>
                  </a:cubicBezTo>
                  <a:lnTo>
                    <a:pt x="883" y="7058"/>
                  </a:lnTo>
                  <a:cubicBezTo>
                    <a:pt x="946" y="7404"/>
                    <a:pt x="1072" y="7782"/>
                    <a:pt x="1230" y="8129"/>
                  </a:cubicBezTo>
                  <a:cubicBezTo>
                    <a:pt x="1504" y="7854"/>
                    <a:pt x="2843" y="6486"/>
                    <a:pt x="2841" y="6486"/>
                  </a:cubicBezTo>
                  <a:lnTo>
                    <a:pt x="2841" y="6486"/>
                  </a:lnTo>
                  <a:cubicBezTo>
                    <a:pt x="2841" y="6486"/>
                    <a:pt x="2839" y="6488"/>
                    <a:pt x="2836" y="6491"/>
                  </a:cubicBezTo>
                  <a:cubicBezTo>
                    <a:pt x="2836" y="6459"/>
                    <a:pt x="2805" y="6050"/>
                    <a:pt x="2805" y="5955"/>
                  </a:cubicBezTo>
                  <a:cubicBezTo>
                    <a:pt x="2773" y="4222"/>
                    <a:pt x="4191" y="2836"/>
                    <a:pt x="5861" y="2836"/>
                  </a:cubicBezTo>
                  <a:cubicBezTo>
                    <a:pt x="7562" y="2836"/>
                    <a:pt x="8948" y="4222"/>
                    <a:pt x="8948" y="5924"/>
                  </a:cubicBezTo>
                  <a:cubicBezTo>
                    <a:pt x="8948" y="7499"/>
                    <a:pt x="7751" y="8822"/>
                    <a:pt x="6113" y="8948"/>
                  </a:cubicBezTo>
                  <a:cubicBezTo>
                    <a:pt x="6066" y="8948"/>
                    <a:pt x="5963" y="8956"/>
                    <a:pt x="5821" y="8956"/>
                  </a:cubicBezTo>
                  <a:cubicBezTo>
                    <a:pt x="5680" y="8956"/>
                    <a:pt x="5499" y="8948"/>
                    <a:pt x="5294" y="8917"/>
                  </a:cubicBezTo>
                  <a:lnTo>
                    <a:pt x="3655" y="10523"/>
                  </a:lnTo>
                  <a:cubicBezTo>
                    <a:pt x="4034" y="10681"/>
                    <a:pt x="4349" y="10807"/>
                    <a:pt x="4727" y="10870"/>
                  </a:cubicBezTo>
                  <a:lnTo>
                    <a:pt x="4884" y="11468"/>
                  </a:lnTo>
                  <a:cubicBezTo>
                    <a:pt x="4916" y="11626"/>
                    <a:pt x="5042" y="11752"/>
                    <a:pt x="5199" y="11752"/>
                  </a:cubicBezTo>
                  <a:lnTo>
                    <a:pt x="6585" y="11752"/>
                  </a:lnTo>
                  <a:cubicBezTo>
                    <a:pt x="6743" y="11752"/>
                    <a:pt x="6869" y="11626"/>
                    <a:pt x="6901" y="11468"/>
                  </a:cubicBezTo>
                  <a:lnTo>
                    <a:pt x="7058" y="10870"/>
                  </a:lnTo>
                  <a:cubicBezTo>
                    <a:pt x="7594" y="10775"/>
                    <a:pt x="8129" y="10523"/>
                    <a:pt x="8633" y="10240"/>
                  </a:cubicBezTo>
                  <a:lnTo>
                    <a:pt x="9137" y="10523"/>
                  </a:lnTo>
                  <a:cubicBezTo>
                    <a:pt x="9185" y="10547"/>
                    <a:pt x="9243" y="10558"/>
                    <a:pt x="9302" y="10558"/>
                  </a:cubicBezTo>
                  <a:cubicBezTo>
                    <a:pt x="9399" y="10558"/>
                    <a:pt x="9501" y="10531"/>
                    <a:pt x="9578" y="10492"/>
                  </a:cubicBezTo>
                  <a:lnTo>
                    <a:pt x="10524" y="9547"/>
                  </a:lnTo>
                  <a:cubicBezTo>
                    <a:pt x="10650" y="9421"/>
                    <a:pt x="10650" y="9263"/>
                    <a:pt x="10555" y="9106"/>
                  </a:cubicBezTo>
                  <a:lnTo>
                    <a:pt x="10303" y="8601"/>
                  </a:lnTo>
                  <a:cubicBezTo>
                    <a:pt x="10618" y="8129"/>
                    <a:pt x="10807" y="7562"/>
                    <a:pt x="10933" y="7026"/>
                  </a:cubicBezTo>
                  <a:lnTo>
                    <a:pt x="11500" y="6869"/>
                  </a:lnTo>
                  <a:cubicBezTo>
                    <a:pt x="11658" y="6806"/>
                    <a:pt x="11784" y="6711"/>
                    <a:pt x="11784" y="6554"/>
                  </a:cubicBezTo>
                  <a:lnTo>
                    <a:pt x="11784" y="5167"/>
                  </a:lnTo>
                  <a:cubicBezTo>
                    <a:pt x="11752" y="5041"/>
                    <a:pt x="11658" y="4915"/>
                    <a:pt x="11500" y="4884"/>
                  </a:cubicBezTo>
                  <a:lnTo>
                    <a:pt x="10902" y="4726"/>
                  </a:lnTo>
                  <a:cubicBezTo>
                    <a:pt x="10807" y="4191"/>
                    <a:pt x="10555" y="3687"/>
                    <a:pt x="10272" y="3151"/>
                  </a:cubicBezTo>
                  <a:lnTo>
                    <a:pt x="10555" y="2647"/>
                  </a:lnTo>
                  <a:cubicBezTo>
                    <a:pt x="10650" y="2521"/>
                    <a:pt x="10587" y="2332"/>
                    <a:pt x="10524" y="2206"/>
                  </a:cubicBezTo>
                  <a:lnTo>
                    <a:pt x="9578" y="1261"/>
                  </a:lnTo>
                  <a:cubicBezTo>
                    <a:pt x="9509" y="1209"/>
                    <a:pt x="9430" y="1185"/>
                    <a:pt x="9347" y="1185"/>
                  </a:cubicBezTo>
                  <a:cubicBezTo>
                    <a:pt x="9279" y="1185"/>
                    <a:pt x="9208" y="1201"/>
                    <a:pt x="9137" y="1229"/>
                  </a:cubicBezTo>
                  <a:lnTo>
                    <a:pt x="8633" y="1513"/>
                  </a:lnTo>
                  <a:cubicBezTo>
                    <a:pt x="8161" y="1198"/>
                    <a:pt x="7594" y="977"/>
                    <a:pt x="7058" y="883"/>
                  </a:cubicBezTo>
                  <a:lnTo>
                    <a:pt x="6901" y="284"/>
                  </a:lnTo>
                  <a:cubicBezTo>
                    <a:pt x="6869" y="127"/>
                    <a:pt x="6743" y="1"/>
                    <a:pt x="658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g1b28a4da422_2_101"/>
            <p:cNvSpPr/>
            <p:nvPr/>
          </p:nvSpPr>
          <p:spPr>
            <a:xfrm>
              <a:off x="-31455100" y="3997350"/>
              <a:ext cx="215050" cy="205025"/>
            </a:xfrm>
            <a:custGeom>
              <a:avLst/>
              <a:gdLst/>
              <a:ahLst/>
              <a:cxnLst/>
              <a:rect l="l" t="t" r="r" b="b"/>
              <a:pathLst>
                <a:path w="8602" h="8201" extrusionOk="0">
                  <a:moveTo>
                    <a:pt x="5939" y="0"/>
                  </a:moveTo>
                  <a:cubicBezTo>
                    <a:pt x="4729" y="0"/>
                    <a:pt x="3750" y="854"/>
                    <a:pt x="3561" y="1963"/>
                  </a:cubicBezTo>
                  <a:cubicBezTo>
                    <a:pt x="3466" y="2404"/>
                    <a:pt x="3498" y="2813"/>
                    <a:pt x="3624" y="3223"/>
                  </a:cubicBezTo>
                  <a:lnTo>
                    <a:pt x="410" y="6468"/>
                  </a:lnTo>
                  <a:cubicBezTo>
                    <a:pt x="1" y="6846"/>
                    <a:pt x="1" y="7507"/>
                    <a:pt x="410" y="7917"/>
                  </a:cubicBezTo>
                  <a:cubicBezTo>
                    <a:pt x="600" y="8106"/>
                    <a:pt x="852" y="8200"/>
                    <a:pt x="1111" y="8200"/>
                  </a:cubicBezTo>
                  <a:cubicBezTo>
                    <a:pt x="1371" y="8200"/>
                    <a:pt x="1639" y="8106"/>
                    <a:pt x="1860" y="7917"/>
                  </a:cubicBezTo>
                  <a:lnTo>
                    <a:pt x="5136" y="4640"/>
                  </a:lnTo>
                  <a:cubicBezTo>
                    <a:pt x="5388" y="4735"/>
                    <a:pt x="5664" y="4782"/>
                    <a:pt x="5947" y="4782"/>
                  </a:cubicBezTo>
                  <a:cubicBezTo>
                    <a:pt x="6231" y="4782"/>
                    <a:pt x="6522" y="4735"/>
                    <a:pt x="6806" y="4640"/>
                  </a:cubicBezTo>
                  <a:cubicBezTo>
                    <a:pt x="7846" y="4294"/>
                    <a:pt x="8602" y="3065"/>
                    <a:pt x="8224" y="1773"/>
                  </a:cubicBezTo>
                  <a:cubicBezTo>
                    <a:pt x="8192" y="1647"/>
                    <a:pt x="8129" y="1553"/>
                    <a:pt x="8003" y="1521"/>
                  </a:cubicBezTo>
                  <a:cubicBezTo>
                    <a:pt x="7972" y="1514"/>
                    <a:pt x="7942" y="1510"/>
                    <a:pt x="7914" y="1510"/>
                  </a:cubicBezTo>
                  <a:cubicBezTo>
                    <a:pt x="7830" y="1510"/>
                    <a:pt x="7759" y="1545"/>
                    <a:pt x="7688" y="1616"/>
                  </a:cubicBezTo>
                  <a:lnTo>
                    <a:pt x="6901" y="2404"/>
                  </a:lnTo>
                  <a:cubicBezTo>
                    <a:pt x="6759" y="2530"/>
                    <a:pt x="6578" y="2593"/>
                    <a:pt x="6400" y="2593"/>
                  </a:cubicBezTo>
                  <a:cubicBezTo>
                    <a:pt x="6223" y="2593"/>
                    <a:pt x="6050" y="2530"/>
                    <a:pt x="5924" y="2404"/>
                  </a:cubicBezTo>
                  <a:cubicBezTo>
                    <a:pt x="5640" y="2120"/>
                    <a:pt x="5640" y="1679"/>
                    <a:pt x="5924" y="1395"/>
                  </a:cubicBezTo>
                  <a:lnTo>
                    <a:pt x="6711" y="608"/>
                  </a:lnTo>
                  <a:cubicBezTo>
                    <a:pt x="6774" y="545"/>
                    <a:pt x="6806" y="419"/>
                    <a:pt x="6774" y="293"/>
                  </a:cubicBezTo>
                  <a:cubicBezTo>
                    <a:pt x="6743" y="198"/>
                    <a:pt x="6648" y="104"/>
                    <a:pt x="6554" y="72"/>
                  </a:cubicBezTo>
                  <a:cubicBezTo>
                    <a:pt x="6344" y="23"/>
                    <a:pt x="6139" y="0"/>
                    <a:pt x="593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g1b28a4da422_2_120"/>
          <p:cNvSpPr/>
          <p:nvPr/>
        </p:nvSpPr>
        <p:spPr>
          <a:xfrm>
            <a:off x="1035844" y="1565975"/>
            <a:ext cx="6852751" cy="2793600"/>
          </a:xfrm>
          <a:prstGeom prst="roundRect">
            <a:avLst>
              <a:gd name="adj" fmla="val 13362"/>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g1b28a4da422_2_12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 sz="3000"/>
              <a:t>MCAL</a:t>
            </a:r>
            <a:endParaRPr sz="3000"/>
          </a:p>
        </p:txBody>
      </p:sp>
      <p:graphicFrame>
        <p:nvGraphicFramePr>
          <p:cNvPr id="664" name="Google Shape;664;g1b28a4da422_2_120"/>
          <p:cNvGraphicFramePr/>
          <p:nvPr>
            <p:extLst>
              <p:ext uri="{D42A27DB-BD31-4B8C-83A1-F6EECF244321}">
                <p14:modId xmlns:p14="http://schemas.microsoft.com/office/powerpoint/2010/main" val="536636201"/>
              </p:ext>
            </p:extLst>
          </p:nvPr>
        </p:nvGraphicFramePr>
        <p:xfrm>
          <a:off x="1107280" y="1716146"/>
          <a:ext cx="6603533" cy="2298475"/>
        </p:xfrm>
        <a:graphic>
          <a:graphicData uri="http://schemas.openxmlformats.org/drawingml/2006/table">
            <a:tbl>
              <a:tblPr>
                <a:noFill/>
                <a:tableStyleId>{D3FF3BF9-3AB4-4872-AE04-53A7FDBFDE5A}</a:tableStyleId>
              </a:tblPr>
              <a:tblGrid>
                <a:gridCol w="2057690">
                  <a:extLst>
                    <a:ext uri="{9D8B030D-6E8A-4147-A177-3AD203B41FA5}">
                      <a16:colId xmlns:a16="http://schemas.microsoft.com/office/drawing/2014/main" val="20000"/>
                    </a:ext>
                  </a:extLst>
                </a:gridCol>
                <a:gridCol w="1515281">
                  <a:extLst>
                    <a:ext uri="{9D8B030D-6E8A-4147-A177-3AD203B41FA5}">
                      <a16:colId xmlns:a16="http://schemas.microsoft.com/office/drawing/2014/main" val="20001"/>
                    </a:ext>
                  </a:extLst>
                </a:gridCol>
                <a:gridCol w="1515281">
                  <a:extLst>
                    <a:ext uri="{9D8B030D-6E8A-4147-A177-3AD203B41FA5}">
                      <a16:colId xmlns:a16="http://schemas.microsoft.com/office/drawing/2014/main" val="20002"/>
                    </a:ext>
                  </a:extLst>
                </a:gridCol>
                <a:gridCol w="1515281">
                  <a:extLst>
                    <a:ext uri="{9D8B030D-6E8A-4147-A177-3AD203B41FA5}">
                      <a16:colId xmlns:a16="http://schemas.microsoft.com/office/drawing/2014/main" val="20003"/>
                    </a:ext>
                  </a:extLst>
                </a:gridCol>
              </a:tblGrid>
              <a:tr h="562150">
                <a:tc>
                  <a:txBody>
                    <a:bodyPr/>
                    <a:lstStyle/>
                    <a:p>
                      <a:pPr marL="0" marR="0" lvl="0" indent="0" algn="ctr" rtl="0">
                        <a:lnSpc>
                          <a:spcPct val="100000"/>
                        </a:lnSpc>
                        <a:spcBef>
                          <a:spcPts val="0"/>
                        </a:spcBef>
                        <a:spcAft>
                          <a:spcPts val="0"/>
                        </a:spcAft>
                        <a:buClr>
                          <a:srgbClr val="000000"/>
                        </a:buClr>
                        <a:buSzPts val="2000"/>
                        <a:buFont typeface="Arial"/>
                        <a:buNone/>
                      </a:pPr>
                      <a:endParaRPr sz="2000" b="1" u="none" strike="noStrike" cap="none">
                        <a:solidFill>
                          <a:srgbClr val="FFFFFF"/>
                        </a:solidFill>
                        <a:latin typeface="Concert One"/>
                        <a:ea typeface="Concert One"/>
                        <a:cs typeface="Concert One"/>
                        <a:sym typeface="Concert One"/>
                      </a:endParaRPr>
                    </a:p>
                  </a:txBody>
                  <a:tcPr marL="91425" marR="91425" marT="91425" marB="91425" anchor="ctr">
                    <a:lnL w="9525" cap="flat" cmpd="sng">
                      <a:solidFill>
                        <a:srgbClr val="9E9E9E">
                          <a:alpha val="0"/>
                        </a:srgbClr>
                      </a:solidFill>
                      <a:prstDash val="solid"/>
                      <a:round/>
                      <a:headEnd type="none" w="sm" len="sm"/>
                      <a:tailEnd type="none" w="sm" len="sm"/>
                    </a:lnL>
                    <a:lnR w="19050" cap="flat" cmpd="sng">
                      <a:solidFill>
                        <a:srgbClr val="00004D">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4D">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endParaRPr sz="2000" u="none" strike="noStrike" cap="none">
                        <a:solidFill>
                          <a:srgbClr val="00004D"/>
                        </a:solidFill>
                        <a:latin typeface="Comfortaa"/>
                        <a:ea typeface="Comfortaa"/>
                        <a:cs typeface="Comfortaa"/>
                        <a:sym typeface="Comfortaa"/>
                      </a:endParaRPr>
                    </a:p>
                  </a:txBody>
                  <a:tcPr marL="91425" marR="91425" marT="91425" marB="91425" anchor="ctr">
                    <a:lnL w="19050" cap="flat" cmpd="sng">
                      <a:solidFill>
                        <a:srgbClr val="00004D">
                          <a:alpha val="0"/>
                        </a:srgbClr>
                      </a:solidFill>
                      <a:prstDash val="solid"/>
                      <a:round/>
                      <a:headEnd type="none" w="sm" len="sm"/>
                      <a:tailEnd type="none" w="sm" len="sm"/>
                    </a:lnL>
                    <a:lnR w="19050" cap="flat" cmpd="sng">
                      <a:solidFill>
                        <a:srgbClr val="00004D">
                          <a:alpha val="0"/>
                        </a:srgbClr>
                      </a:solidFill>
                      <a:prstDash val="solid"/>
                      <a:round/>
                      <a:headEnd type="none" w="sm" len="sm"/>
                      <a:tailEnd type="none" w="sm" len="sm"/>
                    </a:lnR>
                    <a:lnT w="19050" cap="flat" cmpd="sng">
                      <a:solidFill>
                        <a:srgbClr val="00004D">
                          <a:alpha val="0"/>
                        </a:srgbClr>
                      </a:solidFill>
                      <a:prstDash val="solid"/>
                      <a:round/>
                      <a:headEnd type="none" w="sm" len="sm"/>
                      <a:tailEnd type="none" w="sm" len="sm"/>
                    </a:lnT>
                    <a:lnB w="19050" cap="flat" cmpd="sng">
                      <a:solidFill>
                        <a:srgbClr val="00004D">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endParaRPr sz="2000" u="none" strike="noStrike" cap="none">
                        <a:solidFill>
                          <a:srgbClr val="00004D"/>
                        </a:solidFill>
                        <a:latin typeface="Comfortaa"/>
                        <a:ea typeface="Comfortaa"/>
                        <a:cs typeface="Comfortaa"/>
                        <a:sym typeface="Comfortaa"/>
                      </a:endParaRPr>
                    </a:p>
                  </a:txBody>
                  <a:tcPr marL="91425" marR="91425" marT="91425" marB="91425" anchor="ctr">
                    <a:lnL w="19050" cap="flat" cmpd="sng">
                      <a:solidFill>
                        <a:srgbClr val="00004D">
                          <a:alpha val="0"/>
                        </a:srgbClr>
                      </a:solidFill>
                      <a:prstDash val="solid"/>
                      <a:round/>
                      <a:headEnd type="none" w="sm" len="sm"/>
                      <a:tailEnd type="none" w="sm" len="sm"/>
                    </a:lnL>
                    <a:lnR w="19050" cap="flat" cmpd="sng">
                      <a:solidFill>
                        <a:srgbClr val="00004D">
                          <a:alpha val="0"/>
                        </a:srgbClr>
                      </a:solidFill>
                      <a:prstDash val="solid"/>
                      <a:round/>
                      <a:headEnd type="none" w="sm" len="sm"/>
                      <a:tailEnd type="none" w="sm" len="sm"/>
                    </a:lnR>
                    <a:lnT w="19050" cap="flat" cmpd="sng">
                      <a:solidFill>
                        <a:srgbClr val="00004D">
                          <a:alpha val="0"/>
                        </a:srgbClr>
                      </a:solidFill>
                      <a:prstDash val="solid"/>
                      <a:round/>
                      <a:headEnd type="none" w="sm" len="sm"/>
                      <a:tailEnd type="none" w="sm" len="sm"/>
                    </a:lnT>
                    <a:lnB w="19050" cap="flat" cmpd="sng">
                      <a:solidFill>
                        <a:srgbClr val="00004D">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endParaRPr sz="2000" u="none" strike="noStrike" cap="none">
                        <a:solidFill>
                          <a:srgbClr val="00004D"/>
                        </a:solidFill>
                        <a:latin typeface="Comfortaa"/>
                        <a:ea typeface="Comfortaa"/>
                        <a:cs typeface="Comfortaa"/>
                        <a:sym typeface="Comfortaa"/>
                      </a:endParaRPr>
                    </a:p>
                  </a:txBody>
                  <a:tcPr marL="91425" marR="91425" marT="91425" marB="91425" anchor="ctr">
                    <a:lnL w="19050" cap="flat" cmpd="sng">
                      <a:solidFill>
                        <a:srgbClr val="00004D">
                          <a:alpha val="0"/>
                        </a:srgbClr>
                      </a:solidFill>
                      <a:prstDash val="solid"/>
                      <a:round/>
                      <a:headEnd type="none" w="sm" len="sm"/>
                      <a:tailEnd type="none" w="sm" len="sm"/>
                    </a:lnL>
                    <a:lnR w="19050" cap="flat" cmpd="sng">
                      <a:solidFill>
                        <a:srgbClr val="00004D">
                          <a:alpha val="0"/>
                        </a:srgbClr>
                      </a:solidFill>
                      <a:prstDash val="solid"/>
                      <a:round/>
                      <a:headEnd type="none" w="sm" len="sm"/>
                      <a:tailEnd type="none" w="sm" len="sm"/>
                    </a:lnR>
                    <a:lnT w="19050" cap="flat" cmpd="sng">
                      <a:solidFill>
                        <a:srgbClr val="00004D">
                          <a:alpha val="0"/>
                        </a:srgbClr>
                      </a:solidFill>
                      <a:prstDash val="solid"/>
                      <a:round/>
                      <a:headEnd type="none" w="sm" len="sm"/>
                      <a:tailEnd type="none" w="sm" len="sm"/>
                    </a:lnT>
                    <a:lnB w="19050" cap="flat" cmpd="sng">
                      <a:solidFill>
                        <a:srgbClr val="00004D">
                          <a:alpha val="0"/>
                        </a:srgbClr>
                      </a:solidFill>
                      <a:prstDash val="solid"/>
                      <a:round/>
                      <a:headEnd type="none" w="sm" len="sm"/>
                      <a:tailEnd type="none" w="sm" len="sm"/>
                    </a:lnB>
                  </a:tcPr>
                </a:tc>
                <a:extLst>
                  <a:ext uri="{0D108BD9-81ED-4DB2-BD59-A6C34878D82A}">
                    <a16:rowId xmlns:a16="http://schemas.microsoft.com/office/drawing/2014/main" val="10000"/>
                  </a:ext>
                </a:extLst>
              </a:tr>
              <a:tr h="578775">
                <a:tc>
                  <a:txBody>
                    <a:bodyPr/>
                    <a:lstStyle/>
                    <a:p>
                      <a:pPr marL="0" marR="0" lvl="0" indent="0" algn="ctr" rtl="0">
                        <a:lnSpc>
                          <a:spcPct val="100000"/>
                        </a:lnSpc>
                        <a:spcBef>
                          <a:spcPts val="0"/>
                        </a:spcBef>
                        <a:spcAft>
                          <a:spcPts val="0"/>
                        </a:spcAft>
                        <a:buClr>
                          <a:srgbClr val="000000"/>
                        </a:buClr>
                        <a:buSzPts val="2000"/>
                        <a:buFont typeface="Arial"/>
                        <a:buNone/>
                      </a:pPr>
                      <a:endParaRPr sz="2000" u="none" strike="noStrike" cap="none">
                        <a:solidFill>
                          <a:srgbClr val="00004D"/>
                        </a:solidFill>
                        <a:latin typeface="Comfortaa"/>
                        <a:ea typeface="Comfortaa"/>
                        <a:cs typeface="Comfortaa"/>
                        <a:sym typeface="Comfortaa"/>
                      </a:endParaRPr>
                    </a:p>
                  </a:txBody>
                  <a:tcPr marL="91425" marR="91425" marT="91425" marB="91425" anchor="ctr">
                    <a:lnL w="19050" cap="flat" cmpd="sng">
                      <a:solidFill>
                        <a:srgbClr val="00004D">
                          <a:alpha val="0"/>
                        </a:srgbClr>
                      </a:solidFill>
                      <a:prstDash val="solid"/>
                      <a:round/>
                      <a:headEnd type="none" w="sm" len="sm"/>
                      <a:tailEnd type="none" w="sm" len="sm"/>
                    </a:lnL>
                    <a:lnR w="19050" cap="flat" cmpd="sng">
                      <a:solidFill>
                        <a:srgbClr val="00004D">
                          <a:alpha val="0"/>
                        </a:srgbClr>
                      </a:solidFill>
                      <a:prstDash val="solid"/>
                      <a:round/>
                      <a:headEnd type="none" w="sm" len="sm"/>
                      <a:tailEnd type="none" w="sm" len="sm"/>
                    </a:lnR>
                    <a:lnT w="19050" cap="flat" cmpd="sng">
                      <a:solidFill>
                        <a:srgbClr val="00004D">
                          <a:alpha val="0"/>
                        </a:srgbClr>
                      </a:solidFill>
                      <a:prstDash val="solid"/>
                      <a:round/>
                      <a:headEnd type="none" w="sm" len="sm"/>
                      <a:tailEnd type="none" w="sm" len="sm"/>
                    </a:lnT>
                    <a:lnB w="19050" cap="flat" cmpd="sng">
                      <a:solidFill>
                        <a:srgbClr val="00004D">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solidFill>
                          <a:srgbClr val="00004D"/>
                        </a:solidFill>
                        <a:latin typeface="Anaheim"/>
                        <a:ea typeface="Anaheim"/>
                        <a:cs typeface="Anaheim"/>
                        <a:sym typeface="Anaheim"/>
                      </a:endParaRPr>
                    </a:p>
                  </a:txBody>
                  <a:tcPr marL="91425" marR="91425" marT="91425" marB="91425" anchor="ctr">
                    <a:lnL w="19050" cap="flat" cmpd="sng">
                      <a:solidFill>
                        <a:srgbClr val="00004D">
                          <a:alpha val="0"/>
                        </a:srgbClr>
                      </a:solidFill>
                      <a:prstDash val="solid"/>
                      <a:round/>
                      <a:headEnd type="none" w="sm" len="sm"/>
                      <a:tailEnd type="none" w="sm" len="sm"/>
                    </a:lnL>
                    <a:lnR w="19050" cap="flat" cmpd="sng">
                      <a:solidFill>
                        <a:srgbClr val="00004D">
                          <a:alpha val="0"/>
                        </a:srgbClr>
                      </a:solidFill>
                      <a:prstDash val="solid"/>
                      <a:round/>
                      <a:headEnd type="none" w="sm" len="sm"/>
                      <a:tailEnd type="none" w="sm" len="sm"/>
                    </a:lnR>
                    <a:lnT w="19050" cap="flat" cmpd="sng">
                      <a:solidFill>
                        <a:srgbClr val="00004D">
                          <a:alpha val="0"/>
                        </a:srgbClr>
                      </a:solidFill>
                      <a:prstDash val="solid"/>
                      <a:round/>
                      <a:headEnd type="none" w="sm" len="sm"/>
                      <a:tailEnd type="none" w="sm" len="sm"/>
                    </a:lnT>
                    <a:lnB w="19050" cap="flat" cmpd="sng">
                      <a:solidFill>
                        <a:srgbClr val="00004D">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dirty="0">
                        <a:solidFill>
                          <a:srgbClr val="00004D"/>
                        </a:solidFill>
                        <a:latin typeface="Anaheim"/>
                        <a:ea typeface="Anaheim"/>
                        <a:cs typeface="Anaheim"/>
                        <a:sym typeface="Anaheim"/>
                      </a:endParaRPr>
                    </a:p>
                  </a:txBody>
                  <a:tcPr marL="91425" marR="91425" marT="91425" marB="91425" anchor="ctr">
                    <a:lnL w="19050" cap="flat" cmpd="sng">
                      <a:solidFill>
                        <a:srgbClr val="00004D">
                          <a:alpha val="0"/>
                        </a:srgbClr>
                      </a:solidFill>
                      <a:prstDash val="solid"/>
                      <a:round/>
                      <a:headEnd type="none" w="sm" len="sm"/>
                      <a:tailEnd type="none" w="sm" len="sm"/>
                    </a:lnL>
                    <a:lnR w="19050" cap="flat" cmpd="sng">
                      <a:solidFill>
                        <a:srgbClr val="00004D">
                          <a:alpha val="0"/>
                        </a:srgbClr>
                      </a:solidFill>
                      <a:prstDash val="solid"/>
                      <a:round/>
                      <a:headEnd type="none" w="sm" len="sm"/>
                      <a:tailEnd type="none" w="sm" len="sm"/>
                    </a:lnR>
                    <a:lnT w="19050" cap="flat" cmpd="sng">
                      <a:solidFill>
                        <a:srgbClr val="00004D">
                          <a:alpha val="0"/>
                        </a:srgbClr>
                      </a:solidFill>
                      <a:prstDash val="solid"/>
                      <a:round/>
                      <a:headEnd type="none" w="sm" len="sm"/>
                      <a:tailEnd type="none" w="sm" len="sm"/>
                    </a:lnT>
                    <a:lnB w="19050" cap="flat" cmpd="sng">
                      <a:solidFill>
                        <a:srgbClr val="00004D">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dirty="0">
                        <a:solidFill>
                          <a:srgbClr val="00004D"/>
                        </a:solidFill>
                        <a:latin typeface="Anaheim"/>
                        <a:ea typeface="Anaheim"/>
                        <a:cs typeface="Anaheim"/>
                        <a:sym typeface="Anaheim"/>
                      </a:endParaRPr>
                    </a:p>
                  </a:txBody>
                  <a:tcPr marL="91425" marR="91425" marT="91425" marB="91425" anchor="ctr">
                    <a:lnL w="19050" cap="flat" cmpd="sng">
                      <a:solidFill>
                        <a:srgbClr val="00004D">
                          <a:alpha val="0"/>
                        </a:srgbClr>
                      </a:solidFill>
                      <a:prstDash val="solid"/>
                      <a:round/>
                      <a:headEnd type="none" w="sm" len="sm"/>
                      <a:tailEnd type="none" w="sm" len="sm"/>
                    </a:lnL>
                    <a:lnR w="19050" cap="flat" cmpd="sng">
                      <a:solidFill>
                        <a:srgbClr val="00004D">
                          <a:alpha val="0"/>
                        </a:srgbClr>
                      </a:solidFill>
                      <a:prstDash val="solid"/>
                      <a:round/>
                      <a:headEnd type="none" w="sm" len="sm"/>
                      <a:tailEnd type="none" w="sm" len="sm"/>
                    </a:lnR>
                    <a:lnT w="19050" cap="flat" cmpd="sng">
                      <a:solidFill>
                        <a:srgbClr val="00004D">
                          <a:alpha val="0"/>
                        </a:srgbClr>
                      </a:solidFill>
                      <a:prstDash val="solid"/>
                      <a:round/>
                      <a:headEnd type="none" w="sm" len="sm"/>
                      <a:tailEnd type="none" w="sm" len="sm"/>
                    </a:lnT>
                    <a:lnB w="19050" cap="flat" cmpd="sng">
                      <a:solidFill>
                        <a:srgbClr val="00004D">
                          <a:alpha val="0"/>
                        </a:srgbClr>
                      </a:solidFill>
                      <a:prstDash val="solid"/>
                      <a:round/>
                      <a:headEnd type="none" w="sm" len="sm"/>
                      <a:tailEnd type="none" w="sm" len="sm"/>
                    </a:lnB>
                  </a:tcPr>
                </a:tc>
                <a:extLst>
                  <a:ext uri="{0D108BD9-81ED-4DB2-BD59-A6C34878D82A}">
                    <a16:rowId xmlns:a16="http://schemas.microsoft.com/office/drawing/2014/main" val="10001"/>
                  </a:ext>
                </a:extLst>
              </a:tr>
              <a:tr h="578775">
                <a:tc>
                  <a:txBody>
                    <a:bodyPr/>
                    <a:lstStyle/>
                    <a:p>
                      <a:pPr marL="0" marR="0" lvl="0" indent="0" algn="ctr" rtl="0">
                        <a:lnSpc>
                          <a:spcPct val="100000"/>
                        </a:lnSpc>
                        <a:spcBef>
                          <a:spcPts val="0"/>
                        </a:spcBef>
                        <a:spcAft>
                          <a:spcPts val="0"/>
                        </a:spcAft>
                        <a:buClr>
                          <a:srgbClr val="000000"/>
                        </a:buClr>
                        <a:buSzPts val="2000"/>
                        <a:buFont typeface="Arial"/>
                        <a:buNone/>
                      </a:pPr>
                      <a:endParaRPr sz="2000" u="none" strike="noStrike" cap="none">
                        <a:solidFill>
                          <a:srgbClr val="00004D"/>
                        </a:solidFill>
                        <a:latin typeface="Comfortaa"/>
                        <a:ea typeface="Comfortaa"/>
                        <a:cs typeface="Comfortaa"/>
                        <a:sym typeface="Comfortaa"/>
                      </a:endParaRPr>
                    </a:p>
                  </a:txBody>
                  <a:tcPr marL="91425" marR="91425" marT="91425" marB="91425" anchor="ctr">
                    <a:lnL w="19050" cap="flat" cmpd="sng">
                      <a:solidFill>
                        <a:srgbClr val="00004D">
                          <a:alpha val="0"/>
                        </a:srgbClr>
                      </a:solidFill>
                      <a:prstDash val="solid"/>
                      <a:round/>
                      <a:headEnd type="none" w="sm" len="sm"/>
                      <a:tailEnd type="none" w="sm" len="sm"/>
                    </a:lnL>
                    <a:lnR w="19050" cap="flat" cmpd="sng">
                      <a:solidFill>
                        <a:srgbClr val="00004D">
                          <a:alpha val="0"/>
                        </a:srgbClr>
                      </a:solidFill>
                      <a:prstDash val="solid"/>
                      <a:round/>
                      <a:headEnd type="none" w="sm" len="sm"/>
                      <a:tailEnd type="none" w="sm" len="sm"/>
                    </a:lnR>
                    <a:lnT w="19050" cap="flat" cmpd="sng">
                      <a:solidFill>
                        <a:srgbClr val="00004D">
                          <a:alpha val="0"/>
                        </a:srgbClr>
                      </a:solidFill>
                      <a:prstDash val="solid"/>
                      <a:round/>
                      <a:headEnd type="none" w="sm" len="sm"/>
                      <a:tailEnd type="none" w="sm" len="sm"/>
                    </a:lnT>
                    <a:lnB w="19050" cap="flat" cmpd="sng">
                      <a:solidFill>
                        <a:srgbClr val="00004D">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solidFill>
                          <a:srgbClr val="00004D"/>
                        </a:solidFill>
                        <a:latin typeface="Anaheim"/>
                        <a:ea typeface="Anaheim"/>
                        <a:cs typeface="Anaheim"/>
                        <a:sym typeface="Anaheim"/>
                      </a:endParaRPr>
                    </a:p>
                  </a:txBody>
                  <a:tcPr marL="91425" marR="91425" marT="91425" marB="91425" anchor="ctr">
                    <a:lnL w="19050" cap="flat" cmpd="sng">
                      <a:solidFill>
                        <a:srgbClr val="00004D">
                          <a:alpha val="0"/>
                        </a:srgbClr>
                      </a:solidFill>
                      <a:prstDash val="solid"/>
                      <a:round/>
                      <a:headEnd type="none" w="sm" len="sm"/>
                      <a:tailEnd type="none" w="sm" len="sm"/>
                    </a:lnL>
                    <a:lnR w="19050" cap="flat" cmpd="sng">
                      <a:solidFill>
                        <a:srgbClr val="00004D">
                          <a:alpha val="0"/>
                        </a:srgbClr>
                      </a:solidFill>
                      <a:prstDash val="solid"/>
                      <a:round/>
                      <a:headEnd type="none" w="sm" len="sm"/>
                      <a:tailEnd type="none" w="sm" len="sm"/>
                    </a:lnR>
                    <a:lnT w="19050" cap="flat" cmpd="sng">
                      <a:solidFill>
                        <a:srgbClr val="00004D">
                          <a:alpha val="0"/>
                        </a:srgbClr>
                      </a:solidFill>
                      <a:prstDash val="solid"/>
                      <a:round/>
                      <a:headEnd type="none" w="sm" len="sm"/>
                      <a:tailEnd type="none" w="sm" len="sm"/>
                    </a:lnT>
                    <a:lnB w="19050" cap="flat" cmpd="sng">
                      <a:solidFill>
                        <a:srgbClr val="00004D">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solidFill>
                          <a:srgbClr val="00004D"/>
                        </a:solidFill>
                        <a:latin typeface="Anaheim"/>
                        <a:ea typeface="Anaheim"/>
                        <a:cs typeface="Anaheim"/>
                        <a:sym typeface="Anaheim"/>
                      </a:endParaRPr>
                    </a:p>
                  </a:txBody>
                  <a:tcPr marL="91425" marR="91425" marT="91425" marB="91425" anchor="ctr">
                    <a:lnL w="19050" cap="flat" cmpd="sng">
                      <a:solidFill>
                        <a:srgbClr val="00004D">
                          <a:alpha val="0"/>
                        </a:srgbClr>
                      </a:solidFill>
                      <a:prstDash val="solid"/>
                      <a:round/>
                      <a:headEnd type="none" w="sm" len="sm"/>
                      <a:tailEnd type="none" w="sm" len="sm"/>
                    </a:lnL>
                    <a:lnR w="19050" cap="flat" cmpd="sng">
                      <a:solidFill>
                        <a:srgbClr val="00004D">
                          <a:alpha val="0"/>
                        </a:srgbClr>
                      </a:solidFill>
                      <a:prstDash val="solid"/>
                      <a:round/>
                      <a:headEnd type="none" w="sm" len="sm"/>
                      <a:tailEnd type="none" w="sm" len="sm"/>
                    </a:lnR>
                    <a:lnT w="19050" cap="flat" cmpd="sng">
                      <a:solidFill>
                        <a:srgbClr val="00004D">
                          <a:alpha val="0"/>
                        </a:srgbClr>
                      </a:solidFill>
                      <a:prstDash val="solid"/>
                      <a:round/>
                      <a:headEnd type="none" w="sm" len="sm"/>
                      <a:tailEnd type="none" w="sm" len="sm"/>
                    </a:lnT>
                    <a:lnB w="19050" cap="flat" cmpd="sng">
                      <a:solidFill>
                        <a:srgbClr val="00004D">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solidFill>
                          <a:srgbClr val="00004D"/>
                        </a:solidFill>
                        <a:latin typeface="Anaheim"/>
                        <a:ea typeface="Anaheim"/>
                        <a:cs typeface="Anaheim"/>
                        <a:sym typeface="Anaheim"/>
                      </a:endParaRPr>
                    </a:p>
                  </a:txBody>
                  <a:tcPr marL="91425" marR="91425" marT="91425" marB="91425" anchor="ctr">
                    <a:lnL w="19050" cap="flat" cmpd="sng">
                      <a:solidFill>
                        <a:srgbClr val="00004D">
                          <a:alpha val="0"/>
                        </a:srgbClr>
                      </a:solidFill>
                      <a:prstDash val="solid"/>
                      <a:round/>
                      <a:headEnd type="none" w="sm" len="sm"/>
                      <a:tailEnd type="none" w="sm" len="sm"/>
                    </a:lnL>
                    <a:lnR w="19050" cap="flat" cmpd="sng">
                      <a:solidFill>
                        <a:srgbClr val="00004D">
                          <a:alpha val="0"/>
                        </a:srgbClr>
                      </a:solidFill>
                      <a:prstDash val="solid"/>
                      <a:round/>
                      <a:headEnd type="none" w="sm" len="sm"/>
                      <a:tailEnd type="none" w="sm" len="sm"/>
                    </a:lnR>
                    <a:lnT w="19050" cap="flat" cmpd="sng">
                      <a:solidFill>
                        <a:srgbClr val="00004D">
                          <a:alpha val="0"/>
                        </a:srgbClr>
                      </a:solidFill>
                      <a:prstDash val="solid"/>
                      <a:round/>
                      <a:headEnd type="none" w="sm" len="sm"/>
                      <a:tailEnd type="none" w="sm" len="sm"/>
                    </a:lnT>
                    <a:lnB w="19050" cap="flat" cmpd="sng">
                      <a:solidFill>
                        <a:srgbClr val="00004D">
                          <a:alpha val="0"/>
                        </a:srgbClr>
                      </a:solidFill>
                      <a:prstDash val="solid"/>
                      <a:round/>
                      <a:headEnd type="none" w="sm" len="sm"/>
                      <a:tailEnd type="none" w="sm" len="sm"/>
                    </a:lnB>
                  </a:tcPr>
                </a:tc>
                <a:extLst>
                  <a:ext uri="{0D108BD9-81ED-4DB2-BD59-A6C34878D82A}">
                    <a16:rowId xmlns:a16="http://schemas.microsoft.com/office/drawing/2014/main" val="10002"/>
                  </a:ext>
                </a:extLst>
              </a:tr>
              <a:tr h="578775">
                <a:tc>
                  <a:txBody>
                    <a:bodyPr/>
                    <a:lstStyle/>
                    <a:p>
                      <a:pPr marL="0" marR="0" lvl="0" indent="0" algn="ctr" rtl="0">
                        <a:lnSpc>
                          <a:spcPct val="100000"/>
                        </a:lnSpc>
                        <a:spcBef>
                          <a:spcPts val="0"/>
                        </a:spcBef>
                        <a:spcAft>
                          <a:spcPts val="0"/>
                        </a:spcAft>
                        <a:buClr>
                          <a:srgbClr val="000000"/>
                        </a:buClr>
                        <a:buSzPts val="2000"/>
                        <a:buFont typeface="Arial"/>
                        <a:buNone/>
                      </a:pPr>
                      <a:endParaRPr sz="2000" u="none" strike="noStrike" cap="none">
                        <a:solidFill>
                          <a:srgbClr val="00004D"/>
                        </a:solidFill>
                        <a:latin typeface="Comfortaa"/>
                        <a:ea typeface="Comfortaa"/>
                        <a:cs typeface="Comfortaa"/>
                        <a:sym typeface="Comfortaa"/>
                      </a:endParaRPr>
                    </a:p>
                  </a:txBody>
                  <a:tcPr marL="91425" marR="91425" marT="91425" marB="91425" anchor="ctr">
                    <a:lnL w="19050" cap="flat" cmpd="sng">
                      <a:solidFill>
                        <a:srgbClr val="00004D">
                          <a:alpha val="0"/>
                        </a:srgbClr>
                      </a:solidFill>
                      <a:prstDash val="solid"/>
                      <a:round/>
                      <a:headEnd type="none" w="sm" len="sm"/>
                      <a:tailEnd type="none" w="sm" len="sm"/>
                    </a:lnL>
                    <a:lnR w="19050" cap="flat" cmpd="sng">
                      <a:solidFill>
                        <a:srgbClr val="00004D">
                          <a:alpha val="0"/>
                        </a:srgbClr>
                      </a:solidFill>
                      <a:prstDash val="solid"/>
                      <a:round/>
                      <a:headEnd type="none" w="sm" len="sm"/>
                      <a:tailEnd type="none" w="sm" len="sm"/>
                    </a:lnR>
                    <a:lnT w="19050" cap="flat" cmpd="sng">
                      <a:solidFill>
                        <a:srgbClr val="00004D">
                          <a:alpha val="0"/>
                        </a:srgbClr>
                      </a:solidFill>
                      <a:prstDash val="solid"/>
                      <a:round/>
                      <a:headEnd type="none" w="sm" len="sm"/>
                      <a:tailEnd type="none" w="sm" len="sm"/>
                    </a:lnT>
                    <a:lnB w="19050" cap="flat" cmpd="sng">
                      <a:solidFill>
                        <a:srgbClr val="00004D">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solidFill>
                          <a:srgbClr val="00004D"/>
                        </a:solidFill>
                        <a:latin typeface="Anaheim"/>
                        <a:ea typeface="Anaheim"/>
                        <a:cs typeface="Anaheim"/>
                        <a:sym typeface="Anaheim"/>
                      </a:endParaRPr>
                    </a:p>
                  </a:txBody>
                  <a:tcPr marL="91425" marR="91425" marT="91425" marB="91425" anchor="ctr">
                    <a:lnL w="19050" cap="flat" cmpd="sng">
                      <a:solidFill>
                        <a:srgbClr val="00004D">
                          <a:alpha val="0"/>
                        </a:srgbClr>
                      </a:solidFill>
                      <a:prstDash val="solid"/>
                      <a:round/>
                      <a:headEnd type="none" w="sm" len="sm"/>
                      <a:tailEnd type="none" w="sm" len="sm"/>
                    </a:lnL>
                    <a:lnR w="19050" cap="flat" cmpd="sng">
                      <a:solidFill>
                        <a:srgbClr val="00004D">
                          <a:alpha val="0"/>
                        </a:srgbClr>
                      </a:solidFill>
                      <a:prstDash val="solid"/>
                      <a:round/>
                      <a:headEnd type="none" w="sm" len="sm"/>
                      <a:tailEnd type="none" w="sm" len="sm"/>
                    </a:lnR>
                    <a:lnT w="19050" cap="flat" cmpd="sng">
                      <a:solidFill>
                        <a:srgbClr val="00004D">
                          <a:alpha val="0"/>
                        </a:srgbClr>
                      </a:solidFill>
                      <a:prstDash val="solid"/>
                      <a:round/>
                      <a:headEnd type="none" w="sm" len="sm"/>
                      <a:tailEnd type="none" w="sm" len="sm"/>
                    </a:lnT>
                    <a:lnB w="19050" cap="flat" cmpd="sng">
                      <a:solidFill>
                        <a:srgbClr val="00004D">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solidFill>
                          <a:srgbClr val="00004D"/>
                        </a:solidFill>
                        <a:latin typeface="Anaheim"/>
                        <a:ea typeface="Anaheim"/>
                        <a:cs typeface="Anaheim"/>
                        <a:sym typeface="Anaheim"/>
                      </a:endParaRPr>
                    </a:p>
                  </a:txBody>
                  <a:tcPr marL="91425" marR="91425" marT="91425" marB="91425" anchor="ctr">
                    <a:lnL w="19050" cap="flat" cmpd="sng">
                      <a:solidFill>
                        <a:srgbClr val="00004D">
                          <a:alpha val="0"/>
                        </a:srgbClr>
                      </a:solidFill>
                      <a:prstDash val="solid"/>
                      <a:round/>
                      <a:headEnd type="none" w="sm" len="sm"/>
                      <a:tailEnd type="none" w="sm" len="sm"/>
                    </a:lnL>
                    <a:lnR w="19050" cap="flat" cmpd="sng">
                      <a:solidFill>
                        <a:srgbClr val="00004D">
                          <a:alpha val="0"/>
                        </a:srgbClr>
                      </a:solidFill>
                      <a:prstDash val="solid"/>
                      <a:round/>
                      <a:headEnd type="none" w="sm" len="sm"/>
                      <a:tailEnd type="none" w="sm" len="sm"/>
                    </a:lnR>
                    <a:lnT w="19050" cap="flat" cmpd="sng">
                      <a:solidFill>
                        <a:srgbClr val="00004D">
                          <a:alpha val="0"/>
                        </a:srgbClr>
                      </a:solidFill>
                      <a:prstDash val="solid"/>
                      <a:round/>
                      <a:headEnd type="none" w="sm" len="sm"/>
                      <a:tailEnd type="none" w="sm" len="sm"/>
                    </a:lnT>
                    <a:lnB w="19050" cap="flat" cmpd="sng">
                      <a:solidFill>
                        <a:srgbClr val="00004D">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dirty="0">
                        <a:solidFill>
                          <a:srgbClr val="00004D"/>
                        </a:solidFill>
                        <a:latin typeface="Anaheim"/>
                        <a:ea typeface="Anaheim"/>
                        <a:cs typeface="Anaheim"/>
                        <a:sym typeface="Anaheim"/>
                      </a:endParaRPr>
                    </a:p>
                  </a:txBody>
                  <a:tcPr marL="91425" marR="91425" marT="91425" marB="91425" anchor="ctr">
                    <a:lnL w="19050" cap="flat" cmpd="sng">
                      <a:solidFill>
                        <a:srgbClr val="00004D">
                          <a:alpha val="0"/>
                        </a:srgbClr>
                      </a:solidFill>
                      <a:prstDash val="solid"/>
                      <a:round/>
                      <a:headEnd type="none" w="sm" len="sm"/>
                      <a:tailEnd type="none" w="sm" len="sm"/>
                    </a:lnL>
                    <a:lnR w="19050" cap="flat" cmpd="sng">
                      <a:solidFill>
                        <a:srgbClr val="00004D">
                          <a:alpha val="0"/>
                        </a:srgbClr>
                      </a:solidFill>
                      <a:prstDash val="solid"/>
                      <a:round/>
                      <a:headEnd type="none" w="sm" len="sm"/>
                      <a:tailEnd type="none" w="sm" len="sm"/>
                    </a:lnR>
                    <a:lnT w="19050" cap="flat" cmpd="sng">
                      <a:solidFill>
                        <a:srgbClr val="00004D">
                          <a:alpha val="0"/>
                        </a:srgbClr>
                      </a:solidFill>
                      <a:prstDash val="solid"/>
                      <a:round/>
                      <a:headEnd type="none" w="sm" len="sm"/>
                      <a:tailEnd type="none" w="sm" len="sm"/>
                    </a:lnT>
                    <a:lnB w="19050" cap="flat" cmpd="sng">
                      <a:solidFill>
                        <a:srgbClr val="00004D">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665" name="Google Shape;665;g1b28a4da422_2_120"/>
          <p:cNvSpPr/>
          <p:nvPr/>
        </p:nvSpPr>
        <p:spPr>
          <a:xfrm>
            <a:off x="1255405" y="2079389"/>
            <a:ext cx="1563329" cy="499602"/>
          </a:xfrm>
          <a:prstGeom prst="roundRect">
            <a:avLst>
              <a:gd name="adj" fmla="val 16667"/>
            </a:avLst>
          </a:prstGeom>
          <a:solidFill>
            <a:srgbClr val="C3E3F7"/>
          </a:solidFill>
          <a:ln w="25400" cap="flat" cmpd="sng">
            <a:solidFill>
              <a:srgbClr val="337BA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400" b="0" i="0" u="none" strike="noStrike" cap="none">
                <a:solidFill>
                  <a:srgbClr val="00004D"/>
                </a:solidFill>
                <a:latin typeface="Comfortaa"/>
                <a:ea typeface="Comfortaa"/>
                <a:cs typeface="Comfortaa"/>
                <a:sym typeface="Comfortaa"/>
              </a:rPr>
              <a:t>DIO</a:t>
            </a:r>
            <a:endParaRPr sz="1400" b="0" i="0" u="none" strike="noStrike" cap="none">
              <a:solidFill>
                <a:schemeClr val="lt1"/>
              </a:solidFill>
              <a:latin typeface="Arial"/>
              <a:ea typeface="Arial"/>
              <a:cs typeface="Arial"/>
              <a:sym typeface="Arial"/>
            </a:endParaRPr>
          </a:p>
        </p:txBody>
      </p:sp>
      <p:sp>
        <p:nvSpPr>
          <p:cNvPr id="666" name="Google Shape;666;g1b28a4da422_2_120"/>
          <p:cNvSpPr/>
          <p:nvPr/>
        </p:nvSpPr>
        <p:spPr>
          <a:xfrm>
            <a:off x="3519265" y="2029746"/>
            <a:ext cx="1563329" cy="499602"/>
          </a:xfrm>
          <a:prstGeom prst="roundRect">
            <a:avLst>
              <a:gd name="adj" fmla="val 16667"/>
            </a:avLst>
          </a:prstGeom>
          <a:solidFill>
            <a:srgbClr val="C3E3F7"/>
          </a:solidFill>
          <a:ln w="25400" cap="flat" cmpd="sng">
            <a:solidFill>
              <a:srgbClr val="337BA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4D"/>
                </a:solidFill>
                <a:latin typeface="Comfortaa"/>
                <a:ea typeface="Comfortaa"/>
                <a:cs typeface="Comfortaa"/>
                <a:sym typeface="Comfortaa"/>
              </a:rPr>
              <a:t>ADC</a:t>
            </a:r>
            <a:endParaRPr sz="1400" b="0" i="0" u="none" strike="noStrike" cap="none">
              <a:solidFill>
                <a:srgbClr val="00004D"/>
              </a:solidFill>
              <a:latin typeface="Comfortaa"/>
              <a:ea typeface="Comfortaa"/>
              <a:cs typeface="Comfortaa"/>
              <a:sym typeface="Comfortaa"/>
            </a:endParaRPr>
          </a:p>
        </p:txBody>
      </p:sp>
      <p:sp>
        <p:nvSpPr>
          <p:cNvPr id="667" name="Google Shape;667;g1b28a4da422_2_120"/>
          <p:cNvSpPr/>
          <p:nvPr/>
        </p:nvSpPr>
        <p:spPr>
          <a:xfrm>
            <a:off x="5910279" y="2029746"/>
            <a:ext cx="1563329" cy="499602"/>
          </a:xfrm>
          <a:prstGeom prst="roundRect">
            <a:avLst>
              <a:gd name="adj" fmla="val 16667"/>
            </a:avLst>
          </a:prstGeom>
          <a:solidFill>
            <a:srgbClr val="C3E3F7"/>
          </a:solidFill>
          <a:ln w="25400" cap="flat" cmpd="sng">
            <a:solidFill>
              <a:srgbClr val="337BA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400" b="0" i="0" u="none" strike="noStrike" cap="none">
                <a:solidFill>
                  <a:srgbClr val="00004D"/>
                </a:solidFill>
                <a:latin typeface="Comfortaa"/>
                <a:ea typeface="Comfortaa"/>
                <a:cs typeface="Comfortaa"/>
                <a:sym typeface="Comfortaa"/>
              </a:rPr>
              <a:t>GIE</a:t>
            </a:r>
            <a:endParaRPr sz="1400" b="0" i="0" u="none" strike="noStrike" cap="none">
              <a:solidFill>
                <a:schemeClr val="lt1"/>
              </a:solidFill>
              <a:latin typeface="Arial"/>
              <a:ea typeface="Arial"/>
              <a:cs typeface="Arial"/>
              <a:sym typeface="Arial"/>
            </a:endParaRPr>
          </a:p>
        </p:txBody>
      </p:sp>
      <p:sp>
        <p:nvSpPr>
          <p:cNvPr id="669" name="Google Shape;669;g1b28a4da422_2_120"/>
          <p:cNvSpPr/>
          <p:nvPr/>
        </p:nvSpPr>
        <p:spPr>
          <a:xfrm>
            <a:off x="1255405" y="3515019"/>
            <a:ext cx="1563329" cy="499602"/>
          </a:xfrm>
          <a:prstGeom prst="roundRect">
            <a:avLst>
              <a:gd name="adj" fmla="val 16667"/>
            </a:avLst>
          </a:prstGeom>
          <a:solidFill>
            <a:srgbClr val="C3E3F7"/>
          </a:solidFill>
          <a:ln w="25400" cap="flat" cmpd="sng">
            <a:solidFill>
              <a:srgbClr val="337BA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400" b="0" i="0" u="none" strike="noStrike" cap="none" dirty="0">
                <a:solidFill>
                  <a:srgbClr val="00004D"/>
                </a:solidFill>
                <a:latin typeface="Comfortaa"/>
                <a:ea typeface="Comfortaa"/>
                <a:cs typeface="Comfortaa"/>
                <a:sym typeface="Comfortaa"/>
              </a:rPr>
              <a:t>UART</a:t>
            </a:r>
            <a:endParaRPr sz="1400" b="0" i="0" u="none" strike="noStrike" cap="none" dirty="0">
              <a:solidFill>
                <a:schemeClr val="lt1"/>
              </a:solidFill>
              <a:latin typeface="Arial"/>
              <a:ea typeface="Arial"/>
              <a:cs typeface="Arial"/>
              <a:sym typeface="Arial"/>
            </a:endParaRPr>
          </a:p>
        </p:txBody>
      </p:sp>
      <p:sp>
        <p:nvSpPr>
          <p:cNvPr id="670" name="Google Shape;670;g1b28a4da422_2_120"/>
          <p:cNvSpPr/>
          <p:nvPr/>
        </p:nvSpPr>
        <p:spPr>
          <a:xfrm>
            <a:off x="3519264" y="3518587"/>
            <a:ext cx="1563329" cy="499602"/>
          </a:xfrm>
          <a:prstGeom prst="roundRect">
            <a:avLst>
              <a:gd name="adj" fmla="val 16667"/>
            </a:avLst>
          </a:prstGeom>
          <a:solidFill>
            <a:srgbClr val="C3E3F7"/>
          </a:solidFill>
          <a:ln w="25400" cap="flat" cmpd="sng">
            <a:solidFill>
              <a:srgbClr val="337BA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4D"/>
                </a:solidFill>
                <a:latin typeface="Comfortaa"/>
                <a:ea typeface="Comfortaa"/>
                <a:cs typeface="Comfortaa"/>
                <a:sym typeface="Comfortaa"/>
              </a:rPr>
              <a:t>EXI</a:t>
            </a:r>
          </a:p>
        </p:txBody>
      </p:sp>
      <p:sp>
        <p:nvSpPr>
          <p:cNvPr id="673" name="Google Shape;673;g1b28a4da422_2_120"/>
          <p:cNvSpPr/>
          <p:nvPr/>
        </p:nvSpPr>
        <p:spPr>
          <a:xfrm>
            <a:off x="6015207" y="3453464"/>
            <a:ext cx="1563329" cy="499602"/>
          </a:xfrm>
          <a:prstGeom prst="roundRect">
            <a:avLst>
              <a:gd name="adj" fmla="val 16667"/>
            </a:avLst>
          </a:prstGeom>
          <a:solidFill>
            <a:srgbClr val="C3E3F7"/>
          </a:solidFill>
          <a:ln w="25400" cap="flat" cmpd="sng">
            <a:solidFill>
              <a:srgbClr val="337BA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400" b="0" i="0" u="none" strike="noStrike" cap="none" dirty="0">
                <a:solidFill>
                  <a:srgbClr val="00004D"/>
                </a:solidFill>
                <a:latin typeface="Comfortaa"/>
                <a:ea typeface="Comfortaa"/>
                <a:cs typeface="Comfortaa"/>
                <a:sym typeface="Comfortaa"/>
              </a:rPr>
              <a:t>TIMER2</a:t>
            </a:r>
            <a:endParaRPr sz="1400" b="0" i="0" u="none" strike="noStrike" cap="none" dirty="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g1b28a4da422_2_135"/>
          <p:cNvSpPr/>
          <p:nvPr/>
        </p:nvSpPr>
        <p:spPr>
          <a:xfrm>
            <a:off x="904888" y="2236871"/>
            <a:ext cx="7259400" cy="1320100"/>
          </a:xfrm>
          <a:prstGeom prst="roundRect">
            <a:avLst>
              <a:gd name="adj" fmla="val 13362"/>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g1b28a4da422_2_13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 sz="3000"/>
              <a:t>HAL</a:t>
            </a:r>
            <a:endParaRPr sz="3000"/>
          </a:p>
        </p:txBody>
      </p:sp>
      <p:graphicFrame>
        <p:nvGraphicFramePr>
          <p:cNvPr id="680" name="Google Shape;680;g1b28a4da422_2_135"/>
          <p:cNvGraphicFramePr/>
          <p:nvPr/>
        </p:nvGraphicFramePr>
        <p:xfrm>
          <a:off x="904888" y="1747684"/>
          <a:ext cx="7279100" cy="2298475"/>
        </p:xfrm>
        <a:graphic>
          <a:graphicData uri="http://schemas.openxmlformats.org/drawingml/2006/table">
            <a:tbl>
              <a:tblPr>
                <a:noFill/>
                <a:tableStyleId>{D3FF3BF9-3AB4-4872-AE04-53A7FDBFDE5A}</a:tableStyleId>
              </a:tblPr>
              <a:tblGrid>
                <a:gridCol w="2268200">
                  <a:extLst>
                    <a:ext uri="{9D8B030D-6E8A-4147-A177-3AD203B41FA5}">
                      <a16:colId xmlns:a16="http://schemas.microsoft.com/office/drawing/2014/main" val="20000"/>
                    </a:ext>
                  </a:extLst>
                </a:gridCol>
                <a:gridCol w="1670300">
                  <a:extLst>
                    <a:ext uri="{9D8B030D-6E8A-4147-A177-3AD203B41FA5}">
                      <a16:colId xmlns:a16="http://schemas.microsoft.com/office/drawing/2014/main" val="20001"/>
                    </a:ext>
                  </a:extLst>
                </a:gridCol>
                <a:gridCol w="1670300">
                  <a:extLst>
                    <a:ext uri="{9D8B030D-6E8A-4147-A177-3AD203B41FA5}">
                      <a16:colId xmlns:a16="http://schemas.microsoft.com/office/drawing/2014/main" val="20002"/>
                    </a:ext>
                  </a:extLst>
                </a:gridCol>
                <a:gridCol w="1670300">
                  <a:extLst>
                    <a:ext uri="{9D8B030D-6E8A-4147-A177-3AD203B41FA5}">
                      <a16:colId xmlns:a16="http://schemas.microsoft.com/office/drawing/2014/main" val="20003"/>
                    </a:ext>
                  </a:extLst>
                </a:gridCol>
              </a:tblGrid>
              <a:tr h="562150">
                <a:tc>
                  <a:txBody>
                    <a:bodyPr/>
                    <a:lstStyle/>
                    <a:p>
                      <a:pPr marL="0" marR="0" lvl="0" indent="0" algn="ctr" rtl="0">
                        <a:lnSpc>
                          <a:spcPct val="100000"/>
                        </a:lnSpc>
                        <a:spcBef>
                          <a:spcPts val="0"/>
                        </a:spcBef>
                        <a:spcAft>
                          <a:spcPts val="0"/>
                        </a:spcAft>
                        <a:buClr>
                          <a:srgbClr val="000000"/>
                        </a:buClr>
                        <a:buSzPts val="2000"/>
                        <a:buFont typeface="Arial"/>
                        <a:buNone/>
                      </a:pPr>
                      <a:endParaRPr sz="2000" b="1" u="none" strike="noStrike" cap="none">
                        <a:solidFill>
                          <a:srgbClr val="FFFFFF"/>
                        </a:solidFill>
                        <a:latin typeface="Concert One"/>
                        <a:ea typeface="Concert One"/>
                        <a:cs typeface="Concert One"/>
                        <a:sym typeface="Concert One"/>
                      </a:endParaRPr>
                    </a:p>
                  </a:txBody>
                  <a:tcPr marL="91425" marR="91425" marT="91425" marB="91425" anchor="ctr">
                    <a:lnL w="9525" cap="flat" cmpd="sng">
                      <a:solidFill>
                        <a:srgbClr val="9E9E9E">
                          <a:alpha val="0"/>
                        </a:srgbClr>
                      </a:solidFill>
                      <a:prstDash val="solid"/>
                      <a:round/>
                      <a:headEnd type="none" w="sm" len="sm"/>
                      <a:tailEnd type="none" w="sm" len="sm"/>
                    </a:lnL>
                    <a:lnR w="19050" cap="flat" cmpd="sng">
                      <a:solidFill>
                        <a:srgbClr val="00004D">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4D">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endParaRPr sz="2000" u="none" strike="noStrike" cap="none">
                        <a:solidFill>
                          <a:srgbClr val="00004D"/>
                        </a:solidFill>
                        <a:latin typeface="Comfortaa"/>
                        <a:ea typeface="Comfortaa"/>
                        <a:cs typeface="Comfortaa"/>
                        <a:sym typeface="Comfortaa"/>
                      </a:endParaRPr>
                    </a:p>
                  </a:txBody>
                  <a:tcPr marL="91425" marR="91425" marT="91425" marB="91425" anchor="ctr">
                    <a:lnL w="19050" cap="flat" cmpd="sng">
                      <a:solidFill>
                        <a:srgbClr val="00004D">
                          <a:alpha val="0"/>
                        </a:srgbClr>
                      </a:solidFill>
                      <a:prstDash val="solid"/>
                      <a:round/>
                      <a:headEnd type="none" w="sm" len="sm"/>
                      <a:tailEnd type="none" w="sm" len="sm"/>
                    </a:lnL>
                    <a:lnR w="19050" cap="flat" cmpd="sng">
                      <a:solidFill>
                        <a:srgbClr val="00004D">
                          <a:alpha val="0"/>
                        </a:srgbClr>
                      </a:solidFill>
                      <a:prstDash val="solid"/>
                      <a:round/>
                      <a:headEnd type="none" w="sm" len="sm"/>
                      <a:tailEnd type="none" w="sm" len="sm"/>
                    </a:lnR>
                    <a:lnT w="19050" cap="flat" cmpd="sng">
                      <a:solidFill>
                        <a:srgbClr val="00004D">
                          <a:alpha val="0"/>
                        </a:srgbClr>
                      </a:solidFill>
                      <a:prstDash val="solid"/>
                      <a:round/>
                      <a:headEnd type="none" w="sm" len="sm"/>
                      <a:tailEnd type="none" w="sm" len="sm"/>
                    </a:lnT>
                    <a:lnB w="19050" cap="flat" cmpd="sng">
                      <a:solidFill>
                        <a:srgbClr val="00004D">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endParaRPr sz="2000" u="none" strike="noStrike" cap="none">
                        <a:solidFill>
                          <a:srgbClr val="00004D"/>
                        </a:solidFill>
                        <a:latin typeface="Comfortaa"/>
                        <a:ea typeface="Comfortaa"/>
                        <a:cs typeface="Comfortaa"/>
                        <a:sym typeface="Comfortaa"/>
                      </a:endParaRPr>
                    </a:p>
                  </a:txBody>
                  <a:tcPr marL="91425" marR="91425" marT="91425" marB="91425" anchor="ctr">
                    <a:lnL w="19050" cap="flat" cmpd="sng">
                      <a:solidFill>
                        <a:srgbClr val="00004D">
                          <a:alpha val="0"/>
                        </a:srgbClr>
                      </a:solidFill>
                      <a:prstDash val="solid"/>
                      <a:round/>
                      <a:headEnd type="none" w="sm" len="sm"/>
                      <a:tailEnd type="none" w="sm" len="sm"/>
                    </a:lnL>
                    <a:lnR w="19050" cap="flat" cmpd="sng">
                      <a:solidFill>
                        <a:srgbClr val="00004D">
                          <a:alpha val="0"/>
                        </a:srgbClr>
                      </a:solidFill>
                      <a:prstDash val="solid"/>
                      <a:round/>
                      <a:headEnd type="none" w="sm" len="sm"/>
                      <a:tailEnd type="none" w="sm" len="sm"/>
                    </a:lnR>
                    <a:lnT w="19050" cap="flat" cmpd="sng">
                      <a:solidFill>
                        <a:srgbClr val="00004D">
                          <a:alpha val="0"/>
                        </a:srgbClr>
                      </a:solidFill>
                      <a:prstDash val="solid"/>
                      <a:round/>
                      <a:headEnd type="none" w="sm" len="sm"/>
                      <a:tailEnd type="none" w="sm" len="sm"/>
                    </a:lnT>
                    <a:lnB w="19050" cap="flat" cmpd="sng">
                      <a:solidFill>
                        <a:srgbClr val="00004D">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endParaRPr sz="2000" u="none" strike="noStrike" cap="none">
                        <a:solidFill>
                          <a:srgbClr val="00004D"/>
                        </a:solidFill>
                        <a:latin typeface="Comfortaa"/>
                        <a:ea typeface="Comfortaa"/>
                        <a:cs typeface="Comfortaa"/>
                        <a:sym typeface="Comfortaa"/>
                      </a:endParaRPr>
                    </a:p>
                  </a:txBody>
                  <a:tcPr marL="91425" marR="91425" marT="91425" marB="91425" anchor="ctr">
                    <a:lnL w="19050" cap="flat" cmpd="sng">
                      <a:solidFill>
                        <a:srgbClr val="00004D">
                          <a:alpha val="0"/>
                        </a:srgbClr>
                      </a:solidFill>
                      <a:prstDash val="solid"/>
                      <a:round/>
                      <a:headEnd type="none" w="sm" len="sm"/>
                      <a:tailEnd type="none" w="sm" len="sm"/>
                    </a:lnL>
                    <a:lnR w="19050" cap="flat" cmpd="sng">
                      <a:solidFill>
                        <a:srgbClr val="00004D">
                          <a:alpha val="0"/>
                        </a:srgbClr>
                      </a:solidFill>
                      <a:prstDash val="solid"/>
                      <a:round/>
                      <a:headEnd type="none" w="sm" len="sm"/>
                      <a:tailEnd type="none" w="sm" len="sm"/>
                    </a:lnR>
                    <a:lnT w="19050" cap="flat" cmpd="sng">
                      <a:solidFill>
                        <a:srgbClr val="00004D">
                          <a:alpha val="0"/>
                        </a:srgbClr>
                      </a:solidFill>
                      <a:prstDash val="solid"/>
                      <a:round/>
                      <a:headEnd type="none" w="sm" len="sm"/>
                      <a:tailEnd type="none" w="sm" len="sm"/>
                    </a:lnT>
                    <a:lnB w="19050" cap="flat" cmpd="sng">
                      <a:solidFill>
                        <a:srgbClr val="00004D">
                          <a:alpha val="0"/>
                        </a:srgbClr>
                      </a:solidFill>
                      <a:prstDash val="solid"/>
                      <a:round/>
                      <a:headEnd type="none" w="sm" len="sm"/>
                      <a:tailEnd type="none" w="sm" len="sm"/>
                    </a:lnB>
                  </a:tcPr>
                </a:tc>
                <a:extLst>
                  <a:ext uri="{0D108BD9-81ED-4DB2-BD59-A6C34878D82A}">
                    <a16:rowId xmlns:a16="http://schemas.microsoft.com/office/drawing/2014/main" val="10000"/>
                  </a:ext>
                </a:extLst>
              </a:tr>
              <a:tr h="578775">
                <a:tc>
                  <a:txBody>
                    <a:bodyPr/>
                    <a:lstStyle/>
                    <a:p>
                      <a:pPr marL="0" marR="0" lvl="0" indent="0" algn="ctr" rtl="0">
                        <a:lnSpc>
                          <a:spcPct val="100000"/>
                        </a:lnSpc>
                        <a:spcBef>
                          <a:spcPts val="0"/>
                        </a:spcBef>
                        <a:spcAft>
                          <a:spcPts val="0"/>
                        </a:spcAft>
                        <a:buClr>
                          <a:srgbClr val="000000"/>
                        </a:buClr>
                        <a:buSzPts val="2000"/>
                        <a:buFont typeface="Arial"/>
                        <a:buNone/>
                      </a:pPr>
                      <a:endParaRPr sz="2000" u="none" strike="noStrike" cap="none">
                        <a:solidFill>
                          <a:srgbClr val="00004D"/>
                        </a:solidFill>
                        <a:latin typeface="Comfortaa"/>
                        <a:ea typeface="Comfortaa"/>
                        <a:cs typeface="Comfortaa"/>
                        <a:sym typeface="Comfortaa"/>
                      </a:endParaRPr>
                    </a:p>
                  </a:txBody>
                  <a:tcPr marL="91425" marR="91425" marT="91425" marB="91425" anchor="ctr">
                    <a:lnL w="19050" cap="flat" cmpd="sng">
                      <a:solidFill>
                        <a:srgbClr val="00004D">
                          <a:alpha val="0"/>
                        </a:srgbClr>
                      </a:solidFill>
                      <a:prstDash val="solid"/>
                      <a:round/>
                      <a:headEnd type="none" w="sm" len="sm"/>
                      <a:tailEnd type="none" w="sm" len="sm"/>
                    </a:lnL>
                    <a:lnR w="19050" cap="flat" cmpd="sng">
                      <a:solidFill>
                        <a:srgbClr val="00004D">
                          <a:alpha val="0"/>
                        </a:srgbClr>
                      </a:solidFill>
                      <a:prstDash val="solid"/>
                      <a:round/>
                      <a:headEnd type="none" w="sm" len="sm"/>
                      <a:tailEnd type="none" w="sm" len="sm"/>
                    </a:lnR>
                    <a:lnT w="19050" cap="flat" cmpd="sng">
                      <a:solidFill>
                        <a:srgbClr val="00004D">
                          <a:alpha val="0"/>
                        </a:srgbClr>
                      </a:solidFill>
                      <a:prstDash val="solid"/>
                      <a:round/>
                      <a:headEnd type="none" w="sm" len="sm"/>
                      <a:tailEnd type="none" w="sm" len="sm"/>
                    </a:lnT>
                    <a:lnB w="19050" cap="flat" cmpd="sng">
                      <a:solidFill>
                        <a:srgbClr val="00004D">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solidFill>
                          <a:srgbClr val="00004D"/>
                        </a:solidFill>
                        <a:latin typeface="Anaheim"/>
                        <a:ea typeface="Anaheim"/>
                        <a:cs typeface="Anaheim"/>
                        <a:sym typeface="Anaheim"/>
                      </a:endParaRPr>
                    </a:p>
                  </a:txBody>
                  <a:tcPr marL="91425" marR="91425" marT="91425" marB="91425" anchor="ctr">
                    <a:lnL w="19050" cap="flat" cmpd="sng">
                      <a:solidFill>
                        <a:srgbClr val="00004D">
                          <a:alpha val="0"/>
                        </a:srgbClr>
                      </a:solidFill>
                      <a:prstDash val="solid"/>
                      <a:round/>
                      <a:headEnd type="none" w="sm" len="sm"/>
                      <a:tailEnd type="none" w="sm" len="sm"/>
                    </a:lnL>
                    <a:lnR w="19050" cap="flat" cmpd="sng">
                      <a:solidFill>
                        <a:srgbClr val="00004D">
                          <a:alpha val="0"/>
                        </a:srgbClr>
                      </a:solidFill>
                      <a:prstDash val="solid"/>
                      <a:round/>
                      <a:headEnd type="none" w="sm" len="sm"/>
                      <a:tailEnd type="none" w="sm" len="sm"/>
                    </a:lnR>
                    <a:lnT w="19050" cap="flat" cmpd="sng">
                      <a:solidFill>
                        <a:srgbClr val="00004D">
                          <a:alpha val="0"/>
                        </a:srgbClr>
                      </a:solidFill>
                      <a:prstDash val="solid"/>
                      <a:round/>
                      <a:headEnd type="none" w="sm" len="sm"/>
                      <a:tailEnd type="none" w="sm" len="sm"/>
                    </a:lnT>
                    <a:lnB w="19050" cap="flat" cmpd="sng">
                      <a:solidFill>
                        <a:srgbClr val="00004D">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solidFill>
                          <a:srgbClr val="00004D"/>
                        </a:solidFill>
                        <a:latin typeface="Anaheim"/>
                        <a:ea typeface="Anaheim"/>
                        <a:cs typeface="Anaheim"/>
                        <a:sym typeface="Anaheim"/>
                      </a:endParaRPr>
                    </a:p>
                  </a:txBody>
                  <a:tcPr marL="91425" marR="91425" marT="91425" marB="91425" anchor="ctr">
                    <a:lnL w="19050" cap="flat" cmpd="sng">
                      <a:solidFill>
                        <a:srgbClr val="00004D">
                          <a:alpha val="0"/>
                        </a:srgbClr>
                      </a:solidFill>
                      <a:prstDash val="solid"/>
                      <a:round/>
                      <a:headEnd type="none" w="sm" len="sm"/>
                      <a:tailEnd type="none" w="sm" len="sm"/>
                    </a:lnL>
                    <a:lnR w="19050" cap="flat" cmpd="sng">
                      <a:solidFill>
                        <a:srgbClr val="00004D">
                          <a:alpha val="0"/>
                        </a:srgbClr>
                      </a:solidFill>
                      <a:prstDash val="solid"/>
                      <a:round/>
                      <a:headEnd type="none" w="sm" len="sm"/>
                      <a:tailEnd type="none" w="sm" len="sm"/>
                    </a:lnR>
                    <a:lnT w="19050" cap="flat" cmpd="sng">
                      <a:solidFill>
                        <a:srgbClr val="00004D">
                          <a:alpha val="0"/>
                        </a:srgbClr>
                      </a:solidFill>
                      <a:prstDash val="solid"/>
                      <a:round/>
                      <a:headEnd type="none" w="sm" len="sm"/>
                      <a:tailEnd type="none" w="sm" len="sm"/>
                    </a:lnT>
                    <a:lnB w="19050" cap="flat" cmpd="sng">
                      <a:solidFill>
                        <a:srgbClr val="00004D">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solidFill>
                          <a:srgbClr val="00004D"/>
                        </a:solidFill>
                        <a:latin typeface="Anaheim"/>
                        <a:ea typeface="Anaheim"/>
                        <a:cs typeface="Anaheim"/>
                        <a:sym typeface="Anaheim"/>
                      </a:endParaRPr>
                    </a:p>
                  </a:txBody>
                  <a:tcPr marL="91425" marR="91425" marT="91425" marB="91425" anchor="ctr">
                    <a:lnL w="19050" cap="flat" cmpd="sng">
                      <a:solidFill>
                        <a:srgbClr val="00004D">
                          <a:alpha val="0"/>
                        </a:srgbClr>
                      </a:solidFill>
                      <a:prstDash val="solid"/>
                      <a:round/>
                      <a:headEnd type="none" w="sm" len="sm"/>
                      <a:tailEnd type="none" w="sm" len="sm"/>
                    </a:lnL>
                    <a:lnR w="19050" cap="flat" cmpd="sng">
                      <a:solidFill>
                        <a:srgbClr val="00004D">
                          <a:alpha val="0"/>
                        </a:srgbClr>
                      </a:solidFill>
                      <a:prstDash val="solid"/>
                      <a:round/>
                      <a:headEnd type="none" w="sm" len="sm"/>
                      <a:tailEnd type="none" w="sm" len="sm"/>
                    </a:lnR>
                    <a:lnT w="19050" cap="flat" cmpd="sng">
                      <a:solidFill>
                        <a:srgbClr val="00004D">
                          <a:alpha val="0"/>
                        </a:srgbClr>
                      </a:solidFill>
                      <a:prstDash val="solid"/>
                      <a:round/>
                      <a:headEnd type="none" w="sm" len="sm"/>
                      <a:tailEnd type="none" w="sm" len="sm"/>
                    </a:lnT>
                    <a:lnB w="19050" cap="flat" cmpd="sng">
                      <a:solidFill>
                        <a:srgbClr val="00004D">
                          <a:alpha val="0"/>
                        </a:srgbClr>
                      </a:solidFill>
                      <a:prstDash val="solid"/>
                      <a:round/>
                      <a:headEnd type="none" w="sm" len="sm"/>
                      <a:tailEnd type="none" w="sm" len="sm"/>
                    </a:lnB>
                  </a:tcPr>
                </a:tc>
                <a:extLst>
                  <a:ext uri="{0D108BD9-81ED-4DB2-BD59-A6C34878D82A}">
                    <a16:rowId xmlns:a16="http://schemas.microsoft.com/office/drawing/2014/main" val="10001"/>
                  </a:ext>
                </a:extLst>
              </a:tr>
              <a:tr h="578775">
                <a:tc>
                  <a:txBody>
                    <a:bodyPr/>
                    <a:lstStyle/>
                    <a:p>
                      <a:pPr marL="0" marR="0" lvl="0" indent="0" algn="ctr" rtl="0">
                        <a:lnSpc>
                          <a:spcPct val="100000"/>
                        </a:lnSpc>
                        <a:spcBef>
                          <a:spcPts val="0"/>
                        </a:spcBef>
                        <a:spcAft>
                          <a:spcPts val="0"/>
                        </a:spcAft>
                        <a:buClr>
                          <a:srgbClr val="000000"/>
                        </a:buClr>
                        <a:buSzPts val="2000"/>
                        <a:buFont typeface="Arial"/>
                        <a:buNone/>
                      </a:pPr>
                      <a:endParaRPr sz="2000" u="none" strike="noStrike" cap="none">
                        <a:solidFill>
                          <a:srgbClr val="00004D"/>
                        </a:solidFill>
                        <a:latin typeface="Comfortaa"/>
                        <a:ea typeface="Comfortaa"/>
                        <a:cs typeface="Comfortaa"/>
                        <a:sym typeface="Comfortaa"/>
                      </a:endParaRPr>
                    </a:p>
                  </a:txBody>
                  <a:tcPr marL="91425" marR="91425" marT="91425" marB="91425" anchor="ctr">
                    <a:lnL w="19050" cap="flat" cmpd="sng">
                      <a:solidFill>
                        <a:srgbClr val="00004D">
                          <a:alpha val="0"/>
                        </a:srgbClr>
                      </a:solidFill>
                      <a:prstDash val="solid"/>
                      <a:round/>
                      <a:headEnd type="none" w="sm" len="sm"/>
                      <a:tailEnd type="none" w="sm" len="sm"/>
                    </a:lnL>
                    <a:lnR w="19050" cap="flat" cmpd="sng">
                      <a:solidFill>
                        <a:srgbClr val="00004D">
                          <a:alpha val="0"/>
                        </a:srgbClr>
                      </a:solidFill>
                      <a:prstDash val="solid"/>
                      <a:round/>
                      <a:headEnd type="none" w="sm" len="sm"/>
                      <a:tailEnd type="none" w="sm" len="sm"/>
                    </a:lnR>
                    <a:lnT w="19050" cap="flat" cmpd="sng">
                      <a:solidFill>
                        <a:srgbClr val="00004D">
                          <a:alpha val="0"/>
                        </a:srgbClr>
                      </a:solidFill>
                      <a:prstDash val="solid"/>
                      <a:round/>
                      <a:headEnd type="none" w="sm" len="sm"/>
                      <a:tailEnd type="none" w="sm" len="sm"/>
                    </a:lnT>
                    <a:lnB w="19050" cap="flat" cmpd="sng">
                      <a:solidFill>
                        <a:srgbClr val="00004D">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solidFill>
                          <a:srgbClr val="00004D"/>
                        </a:solidFill>
                        <a:latin typeface="Anaheim"/>
                        <a:ea typeface="Anaheim"/>
                        <a:cs typeface="Anaheim"/>
                        <a:sym typeface="Anaheim"/>
                      </a:endParaRPr>
                    </a:p>
                  </a:txBody>
                  <a:tcPr marL="91425" marR="91425" marT="91425" marB="91425" anchor="ctr">
                    <a:lnL w="19050" cap="flat" cmpd="sng">
                      <a:solidFill>
                        <a:srgbClr val="00004D">
                          <a:alpha val="0"/>
                        </a:srgbClr>
                      </a:solidFill>
                      <a:prstDash val="solid"/>
                      <a:round/>
                      <a:headEnd type="none" w="sm" len="sm"/>
                      <a:tailEnd type="none" w="sm" len="sm"/>
                    </a:lnL>
                    <a:lnR w="19050" cap="flat" cmpd="sng">
                      <a:solidFill>
                        <a:srgbClr val="00004D">
                          <a:alpha val="0"/>
                        </a:srgbClr>
                      </a:solidFill>
                      <a:prstDash val="solid"/>
                      <a:round/>
                      <a:headEnd type="none" w="sm" len="sm"/>
                      <a:tailEnd type="none" w="sm" len="sm"/>
                    </a:lnR>
                    <a:lnT w="19050" cap="flat" cmpd="sng">
                      <a:solidFill>
                        <a:srgbClr val="00004D">
                          <a:alpha val="0"/>
                        </a:srgbClr>
                      </a:solidFill>
                      <a:prstDash val="solid"/>
                      <a:round/>
                      <a:headEnd type="none" w="sm" len="sm"/>
                      <a:tailEnd type="none" w="sm" len="sm"/>
                    </a:lnT>
                    <a:lnB w="19050" cap="flat" cmpd="sng">
                      <a:solidFill>
                        <a:srgbClr val="00004D">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solidFill>
                          <a:srgbClr val="00004D"/>
                        </a:solidFill>
                        <a:latin typeface="Anaheim"/>
                        <a:ea typeface="Anaheim"/>
                        <a:cs typeface="Anaheim"/>
                        <a:sym typeface="Anaheim"/>
                      </a:endParaRPr>
                    </a:p>
                  </a:txBody>
                  <a:tcPr marL="91425" marR="91425" marT="91425" marB="91425" anchor="ctr">
                    <a:lnL w="19050" cap="flat" cmpd="sng">
                      <a:solidFill>
                        <a:srgbClr val="00004D">
                          <a:alpha val="0"/>
                        </a:srgbClr>
                      </a:solidFill>
                      <a:prstDash val="solid"/>
                      <a:round/>
                      <a:headEnd type="none" w="sm" len="sm"/>
                      <a:tailEnd type="none" w="sm" len="sm"/>
                    </a:lnL>
                    <a:lnR w="19050" cap="flat" cmpd="sng">
                      <a:solidFill>
                        <a:srgbClr val="00004D">
                          <a:alpha val="0"/>
                        </a:srgbClr>
                      </a:solidFill>
                      <a:prstDash val="solid"/>
                      <a:round/>
                      <a:headEnd type="none" w="sm" len="sm"/>
                      <a:tailEnd type="none" w="sm" len="sm"/>
                    </a:lnR>
                    <a:lnT w="19050" cap="flat" cmpd="sng">
                      <a:solidFill>
                        <a:srgbClr val="00004D">
                          <a:alpha val="0"/>
                        </a:srgbClr>
                      </a:solidFill>
                      <a:prstDash val="solid"/>
                      <a:round/>
                      <a:headEnd type="none" w="sm" len="sm"/>
                      <a:tailEnd type="none" w="sm" len="sm"/>
                    </a:lnT>
                    <a:lnB w="19050" cap="flat" cmpd="sng">
                      <a:solidFill>
                        <a:srgbClr val="00004D">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solidFill>
                          <a:srgbClr val="00004D"/>
                        </a:solidFill>
                        <a:latin typeface="Anaheim"/>
                        <a:ea typeface="Anaheim"/>
                        <a:cs typeface="Anaheim"/>
                        <a:sym typeface="Anaheim"/>
                      </a:endParaRPr>
                    </a:p>
                  </a:txBody>
                  <a:tcPr marL="91425" marR="91425" marT="91425" marB="91425" anchor="ctr">
                    <a:lnL w="19050" cap="flat" cmpd="sng">
                      <a:solidFill>
                        <a:srgbClr val="00004D">
                          <a:alpha val="0"/>
                        </a:srgbClr>
                      </a:solidFill>
                      <a:prstDash val="solid"/>
                      <a:round/>
                      <a:headEnd type="none" w="sm" len="sm"/>
                      <a:tailEnd type="none" w="sm" len="sm"/>
                    </a:lnL>
                    <a:lnR w="19050" cap="flat" cmpd="sng">
                      <a:solidFill>
                        <a:srgbClr val="00004D">
                          <a:alpha val="0"/>
                        </a:srgbClr>
                      </a:solidFill>
                      <a:prstDash val="solid"/>
                      <a:round/>
                      <a:headEnd type="none" w="sm" len="sm"/>
                      <a:tailEnd type="none" w="sm" len="sm"/>
                    </a:lnR>
                    <a:lnT w="19050" cap="flat" cmpd="sng">
                      <a:solidFill>
                        <a:srgbClr val="00004D">
                          <a:alpha val="0"/>
                        </a:srgbClr>
                      </a:solidFill>
                      <a:prstDash val="solid"/>
                      <a:round/>
                      <a:headEnd type="none" w="sm" len="sm"/>
                      <a:tailEnd type="none" w="sm" len="sm"/>
                    </a:lnT>
                    <a:lnB w="19050" cap="flat" cmpd="sng">
                      <a:solidFill>
                        <a:srgbClr val="00004D">
                          <a:alpha val="0"/>
                        </a:srgbClr>
                      </a:solidFill>
                      <a:prstDash val="solid"/>
                      <a:round/>
                      <a:headEnd type="none" w="sm" len="sm"/>
                      <a:tailEnd type="none" w="sm" len="sm"/>
                    </a:lnB>
                  </a:tcPr>
                </a:tc>
                <a:extLst>
                  <a:ext uri="{0D108BD9-81ED-4DB2-BD59-A6C34878D82A}">
                    <a16:rowId xmlns:a16="http://schemas.microsoft.com/office/drawing/2014/main" val="10002"/>
                  </a:ext>
                </a:extLst>
              </a:tr>
              <a:tr h="578775">
                <a:tc>
                  <a:txBody>
                    <a:bodyPr/>
                    <a:lstStyle/>
                    <a:p>
                      <a:pPr marL="0" marR="0" lvl="0" indent="0" algn="ctr" rtl="0">
                        <a:lnSpc>
                          <a:spcPct val="100000"/>
                        </a:lnSpc>
                        <a:spcBef>
                          <a:spcPts val="0"/>
                        </a:spcBef>
                        <a:spcAft>
                          <a:spcPts val="0"/>
                        </a:spcAft>
                        <a:buClr>
                          <a:srgbClr val="000000"/>
                        </a:buClr>
                        <a:buSzPts val="2000"/>
                        <a:buFont typeface="Arial"/>
                        <a:buNone/>
                      </a:pPr>
                      <a:endParaRPr sz="2000" u="none" strike="noStrike" cap="none">
                        <a:solidFill>
                          <a:srgbClr val="00004D"/>
                        </a:solidFill>
                        <a:latin typeface="Comfortaa"/>
                        <a:ea typeface="Comfortaa"/>
                        <a:cs typeface="Comfortaa"/>
                        <a:sym typeface="Comfortaa"/>
                      </a:endParaRPr>
                    </a:p>
                  </a:txBody>
                  <a:tcPr marL="91425" marR="91425" marT="91425" marB="91425" anchor="ctr">
                    <a:lnL w="19050" cap="flat" cmpd="sng">
                      <a:solidFill>
                        <a:srgbClr val="00004D">
                          <a:alpha val="0"/>
                        </a:srgbClr>
                      </a:solidFill>
                      <a:prstDash val="solid"/>
                      <a:round/>
                      <a:headEnd type="none" w="sm" len="sm"/>
                      <a:tailEnd type="none" w="sm" len="sm"/>
                    </a:lnL>
                    <a:lnR w="19050" cap="flat" cmpd="sng">
                      <a:solidFill>
                        <a:srgbClr val="00004D">
                          <a:alpha val="0"/>
                        </a:srgbClr>
                      </a:solidFill>
                      <a:prstDash val="solid"/>
                      <a:round/>
                      <a:headEnd type="none" w="sm" len="sm"/>
                      <a:tailEnd type="none" w="sm" len="sm"/>
                    </a:lnR>
                    <a:lnT w="19050" cap="flat" cmpd="sng">
                      <a:solidFill>
                        <a:srgbClr val="00004D">
                          <a:alpha val="0"/>
                        </a:srgbClr>
                      </a:solidFill>
                      <a:prstDash val="solid"/>
                      <a:round/>
                      <a:headEnd type="none" w="sm" len="sm"/>
                      <a:tailEnd type="none" w="sm" len="sm"/>
                    </a:lnT>
                    <a:lnB w="19050" cap="flat" cmpd="sng">
                      <a:solidFill>
                        <a:srgbClr val="00004D">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solidFill>
                          <a:srgbClr val="00004D"/>
                        </a:solidFill>
                        <a:latin typeface="Anaheim"/>
                        <a:ea typeface="Anaheim"/>
                        <a:cs typeface="Anaheim"/>
                        <a:sym typeface="Anaheim"/>
                      </a:endParaRPr>
                    </a:p>
                  </a:txBody>
                  <a:tcPr marL="91425" marR="91425" marT="91425" marB="91425" anchor="ctr">
                    <a:lnL w="19050" cap="flat" cmpd="sng">
                      <a:solidFill>
                        <a:srgbClr val="00004D">
                          <a:alpha val="0"/>
                        </a:srgbClr>
                      </a:solidFill>
                      <a:prstDash val="solid"/>
                      <a:round/>
                      <a:headEnd type="none" w="sm" len="sm"/>
                      <a:tailEnd type="none" w="sm" len="sm"/>
                    </a:lnL>
                    <a:lnR w="19050" cap="flat" cmpd="sng">
                      <a:solidFill>
                        <a:srgbClr val="00004D">
                          <a:alpha val="0"/>
                        </a:srgbClr>
                      </a:solidFill>
                      <a:prstDash val="solid"/>
                      <a:round/>
                      <a:headEnd type="none" w="sm" len="sm"/>
                      <a:tailEnd type="none" w="sm" len="sm"/>
                    </a:lnR>
                    <a:lnT w="19050" cap="flat" cmpd="sng">
                      <a:solidFill>
                        <a:srgbClr val="00004D">
                          <a:alpha val="0"/>
                        </a:srgbClr>
                      </a:solidFill>
                      <a:prstDash val="solid"/>
                      <a:round/>
                      <a:headEnd type="none" w="sm" len="sm"/>
                      <a:tailEnd type="none" w="sm" len="sm"/>
                    </a:lnT>
                    <a:lnB w="19050" cap="flat" cmpd="sng">
                      <a:solidFill>
                        <a:srgbClr val="00004D">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dirty="0">
                        <a:solidFill>
                          <a:srgbClr val="00004D"/>
                        </a:solidFill>
                        <a:latin typeface="Anaheim"/>
                        <a:ea typeface="Anaheim"/>
                        <a:cs typeface="Anaheim"/>
                        <a:sym typeface="Anaheim"/>
                      </a:endParaRPr>
                    </a:p>
                  </a:txBody>
                  <a:tcPr marL="91425" marR="91425" marT="91425" marB="91425" anchor="ctr">
                    <a:lnL w="19050" cap="flat" cmpd="sng">
                      <a:solidFill>
                        <a:srgbClr val="00004D">
                          <a:alpha val="0"/>
                        </a:srgbClr>
                      </a:solidFill>
                      <a:prstDash val="solid"/>
                      <a:round/>
                      <a:headEnd type="none" w="sm" len="sm"/>
                      <a:tailEnd type="none" w="sm" len="sm"/>
                    </a:lnL>
                    <a:lnR w="19050" cap="flat" cmpd="sng">
                      <a:solidFill>
                        <a:srgbClr val="00004D">
                          <a:alpha val="0"/>
                        </a:srgbClr>
                      </a:solidFill>
                      <a:prstDash val="solid"/>
                      <a:round/>
                      <a:headEnd type="none" w="sm" len="sm"/>
                      <a:tailEnd type="none" w="sm" len="sm"/>
                    </a:lnR>
                    <a:lnT w="19050" cap="flat" cmpd="sng">
                      <a:solidFill>
                        <a:srgbClr val="00004D">
                          <a:alpha val="0"/>
                        </a:srgbClr>
                      </a:solidFill>
                      <a:prstDash val="solid"/>
                      <a:round/>
                      <a:headEnd type="none" w="sm" len="sm"/>
                      <a:tailEnd type="none" w="sm" len="sm"/>
                    </a:lnT>
                    <a:lnB w="19050" cap="flat" cmpd="sng">
                      <a:solidFill>
                        <a:srgbClr val="00004D">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dirty="0">
                        <a:solidFill>
                          <a:srgbClr val="00004D"/>
                        </a:solidFill>
                        <a:latin typeface="Anaheim"/>
                        <a:ea typeface="Anaheim"/>
                        <a:cs typeface="Anaheim"/>
                        <a:sym typeface="Anaheim"/>
                      </a:endParaRPr>
                    </a:p>
                  </a:txBody>
                  <a:tcPr marL="91425" marR="91425" marT="91425" marB="91425" anchor="ctr">
                    <a:lnL w="19050" cap="flat" cmpd="sng">
                      <a:solidFill>
                        <a:srgbClr val="00004D">
                          <a:alpha val="0"/>
                        </a:srgbClr>
                      </a:solidFill>
                      <a:prstDash val="solid"/>
                      <a:round/>
                      <a:headEnd type="none" w="sm" len="sm"/>
                      <a:tailEnd type="none" w="sm" len="sm"/>
                    </a:lnL>
                    <a:lnR w="19050" cap="flat" cmpd="sng">
                      <a:solidFill>
                        <a:srgbClr val="00004D">
                          <a:alpha val="0"/>
                        </a:srgbClr>
                      </a:solidFill>
                      <a:prstDash val="solid"/>
                      <a:round/>
                      <a:headEnd type="none" w="sm" len="sm"/>
                      <a:tailEnd type="none" w="sm" len="sm"/>
                    </a:lnR>
                    <a:lnT w="19050" cap="flat" cmpd="sng">
                      <a:solidFill>
                        <a:srgbClr val="00004D">
                          <a:alpha val="0"/>
                        </a:srgbClr>
                      </a:solidFill>
                      <a:prstDash val="solid"/>
                      <a:round/>
                      <a:headEnd type="none" w="sm" len="sm"/>
                      <a:tailEnd type="none" w="sm" len="sm"/>
                    </a:lnT>
                    <a:lnB w="19050" cap="flat" cmpd="sng">
                      <a:solidFill>
                        <a:srgbClr val="00004D">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681" name="Google Shape;681;g1b28a4da422_2_135"/>
          <p:cNvSpPr/>
          <p:nvPr/>
        </p:nvSpPr>
        <p:spPr>
          <a:xfrm>
            <a:off x="1255405" y="2571750"/>
            <a:ext cx="1563329" cy="499602"/>
          </a:xfrm>
          <a:prstGeom prst="roundRect">
            <a:avLst>
              <a:gd name="adj" fmla="val 16667"/>
            </a:avLst>
          </a:prstGeom>
          <a:solidFill>
            <a:srgbClr val="C3E3F7"/>
          </a:solidFill>
          <a:ln w="25400" cap="flat" cmpd="sng">
            <a:solidFill>
              <a:srgbClr val="337BA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400" b="0" i="0" u="none" strike="noStrike" cap="none" dirty="0">
                <a:solidFill>
                  <a:srgbClr val="00004D"/>
                </a:solidFill>
                <a:latin typeface="Comfortaa"/>
                <a:ea typeface="Comfortaa"/>
                <a:cs typeface="Comfortaa"/>
                <a:sym typeface="Comfortaa"/>
              </a:rPr>
              <a:t>SIM808</a:t>
            </a:r>
            <a:endParaRPr sz="1400" b="0" i="0" u="none" strike="noStrike" cap="none" dirty="0">
              <a:solidFill>
                <a:schemeClr val="lt1"/>
              </a:solidFill>
              <a:latin typeface="Arial"/>
              <a:ea typeface="Arial"/>
              <a:cs typeface="Arial"/>
              <a:sym typeface="Arial"/>
            </a:endParaRPr>
          </a:p>
        </p:txBody>
      </p:sp>
      <p:sp>
        <p:nvSpPr>
          <p:cNvPr id="682" name="Google Shape;682;g1b28a4da422_2_135"/>
          <p:cNvSpPr/>
          <p:nvPr/>
        </p:nvSpPr>
        <p:spPr>
          <a:xfrm>
            <a:off x="3526409" y="2565527"/>
            <a:ext cx="1563329" cy="499602"/>
          </a:xfrm>
          <a:prstGeom prst="roundRect">
            <a:avLst>
              <a:gd name="adj" fmla="val 16667"/>
            </a:avLst>
          </a:prstGeom>
          <a:solidFill>
            <a:srgbClr val="C3E3F7"/>
          </a:solidFill>
          <a:ln w="25400" cap="flat" cmpd="sng">
            <a:solidFill>
              <a:srgbClr val="337BA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rgbClr val="00004D"/>
                </a:solidFill>
                <a:latin typeface="Comfortaa"/>
                <a:ea typeface="Comfortaa"/>
                <a:cs typeface="Comfortaa"/>
                <a:sym typeface="Comfortaa"/>
              </a:rPr>
              <a:t>DC_M</a:t>
            </a:r>
            <a:r>
              <a:rPr lang="en" dirty="0">
                <a:solidFill>
                  <a:srgbClr val="00004D"/>
                </a:solidFill>
                <a:latin typeface="Comfortaa"/>
                <a:ea typeface="Comfortaa"/>
                <a:cs typeface="Comfortaa"/>
                <a:sym typeface="Comfortaa"/>
              </a:rPr>
              <a:t>OTOR</a:t>
            </a:r>
            <a:endParaRPr lang="en" sz="1400" b="0" i="0" u="none" strike="noStrike" cap="none" dirty="0">
              <a:solidFill>
                <a:srgbClr val="00004D"/>
              </a:solidFill>
              <a:latin typeface="Comfortaa"/>
              <a:ea typeface="Comfortaa"/>
              <a:cs typeface="Comfortaa"/>
              <a:sym typeface="Comfortaa"/>
            </a:endParaRPr>
          </a:p>
        </p:txBody>
      </p:sp>
      <p:sp>
        <p:nvSpPr>
          <p:cNvPr id="683" name="Google Shape;683;g1b28a4da422_2_135"/>
          <p:cNvSpPr/>
          <p:nvPr/>
        </p:nvSpPr>
        <p:spPr>
          <a:xfrm>
            <a:off x="6074586" y="2565527"/>
            <a:ext cx="1563329" cy="499602"/>
          </a:xfrm>
          <a:prstGeom prst="roundRect">
            <a:avLst>
              <a:gd name="adj" fmla="val 16667"/>
            </a:avLst>
          </a:prstGeom>
          <a:solidFill>
            <a:srgbClr val="C3E3F7"/>
          </a:solidFill>
          <a:ln w="25400" cap="flat" cmpd="sng">
            <a:solidFill>
              <a:srgbClr val="337BA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400" b="0" i="0" u="none" strike="noStrike" cap="none" dirty="0">
                <a:solidFill>
                  <a:srgbClr val="00004D"/>
                </a:solidFill>
                <a:latin typeface="Comfortaa"/>
                <a:ea typeface="Comfortaa"/>
                <a:cs typeface="Comfortaa"/>
                <a:sym typeface="Comfortaa"/>
              </a:rPr>
              <a:t>ULTRASONIC</a:t>
            </a:r>
            <a:endParaRPr sz="1400" b="0" i="0" u="none" strike="noStrike" cap="none" dirty="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Watery Shapes Style MK Campaign by Slidesgo">
  <a:themeElements>
    <a:clrScheme name="Simple Light">
      <a:dk1>
        <a:srgbClr val="091D31"/>
      </a:dk1>
      <a:lt1>
        <a:srgbClr val="FFFFFF"/>
      </a:lt1>
      <a:dk2>
        <a:srgbClr val="336E94"/>
      </a:dk2>
      <a:lt2>
        <a:srgbClr val="9ED2F2"/>
      </a:lt2>
      <a:accent1>
        <a:srgbClr val="46A9E7"/>
      </a:accent1>
      <a:accent2>
        <a:srgbClr val="C1E7FF"/>
      </a:accent2>
      <a:accent3>
        <a:srgbClr val="BCDFF6"/>
      </a:accent3>
      <a:accent4>
        <a:srgbClr val="E6F5FF"/>
      </a:accent4>
      <a:accent5>
        <a:srgbClr val="0097A7"/>
      </a:accent5>
      <a:accent6>
        <a:srgbClr val="FFFFFF"/>
      </a:accent6>
      <a:hlink>
        <a:srgbClr val="091D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Watery Shapes Style MK Campaign by Slidesgo">
  <a:themeElements>
    <a:clrScheme name="Simple Light">
      <a:dk1>
        <a:srgbClr val="091D31"/>
      </a:dk1>
      <a:lt1>
        <a:srgbClr val="FFFFFF"/>
      </a:lt1>
      <a:dk2>
        <a:srgbClr val="336E94"/>
      </a:dk2>
      <a:lt2>
        <a:srgbClr val="9ED2F2"/>
      </a:lt2>
      <a:accent1>
        <a:srgbClr val="46A9E7"/>
      </a:accent1>
      <a:accent2>
        <a:srgbClr val="C1E7FF"/>
      </a:accent2>
      <a:accent3>
        <a:srgbClr val="BCDFF6"/>
      </a:accent3>
      <a:accent4>
        <a:srgbClr val="E6F5FF"/>
      </a:accent4>
      <a:accent5>
        <a:srgbClr val="0097A7"/>
      </a:accent5>
      <a:accent6>
        <a:srgbClr val="FFFFFF"/>
      </a:accent6>
      <a:hlink>
        <a:srgbClr val="091D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542</Words>
  <Application>Microsoft Office PowerPoint</Application>
  <PresentationFormat>On-screen Show (16:9)</PresentationFormat>
  <Paragraphs>84</Paragraphs>
  <Slides>22</Slides>
  <Notes>21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Anaheim</vt:lpstr>
      <vt:lpstr>Concert One</vt:lpstr>
      <vt:lpstr>Comfortaa</vt:lpstr>
      <vt:lpstr>Bebas Neue</vt:lpstr>
      <vt:lpstr>Times New Roman</vt:lpstr>
      <vt:lpstr>Arial</vt:lpstr>
      <vt:lpstr>굴림체</vt:lpstr>
      <vt:lpstr>Arial</vt:lpstr>
      <vt:lpstr>Simple Watery Shapes Style MK Campaign by Slidesgo</vt:lpstr>
      <vt:lpstr>Simple Watery Shapes Style MK Campaign by Slidesgo</vt:lpstr>
      <vt:lpstr>Metal Detector IMT Final Project</vt:lpstr>
      <vt:lpstr>Waleed Ebrahem Mohamed Mohamed Osama Saleh </vt:lpstr>
      <vt:lpstr>The Idea of the project</vt:lpstr>
      <vt:lpstr>What is Metal Detector?</vt:lpstr>
      <vt:lpstr>Metal Components</vt:lpstr>
      <vt:lpstr>Software Layers</vt:lpstr>
      <vt:lpstr>Software Architecture </vt:lpstr>
      <vt:lpstr>MCAL</vt:lpstr>
      <vt:lpstr>HAL</vt:lpstr>
      <vt:lpstr>Software Block Diagram</vt:lpstr>
      <vt:lpstr>Reinforcement</vt:lpstr>
      <vt:lpstr>Hardware Components</vt:lpstr>
      <vt:lpstr>H-Bridge</vt:lpstr>
      <vt:lpstr>DC_Motor</vt:lpstr>
      <vt:lpstr>SIM808_Module</vt:lpstr>
      <vt:lpstr>Ultrasonic</vt:lpstr>
      <vt:lpstr>Microcntroller</vt:lpstr>
      <vt:lpstr>Metal Detector</vt:lpstr>
      <vt:lpstr>PowerPoint Presentation</vt:lpstr>
      <vt:lpstr>How is our project work?</vt:lpstr>
      <vt:lpstr>   Main Feachers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SAILBOAT FOR WATER QUALITY MONITORING   ASWQM DR/ Rasha Fathi</dc:title>
  <dc:creator>hp</dc:creator>
  <cp:lastModifiedBy>Waleed Ebrahem Mohamed Ebrahem</cp:lastModifiedBy>
  <cp:revision>9</cp:revision>
  <dcterms:modified xsi:type="dcterms:W3CDTF">2024-08-31T13:28:48Z</dcterms:modified>
</cp:coreProperties>
</file>