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1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251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61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83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8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1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7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6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9310-69CD-4657-AA6D-4152005A167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FB822F-D4B0-4127-93F1-A0FAB35C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0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B669-7B53-4338-A60C-0C967DED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67B8-C3CF-4440-BD39-B7F83355B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FD2C77C2-F24E-425C-9BD9-5EB1FAD02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7D875-707F-440D-A8C3-19396591A357}"/>
              </a:ext>
            </a:extLst>
          </p:cNvPr>
          <p:cNvSpPr txBox="1"/>
          <p:nvPr/>
        </p:nvSpPr>
        <p:spPr>
          <a:xfrm>
            <a:off x="294894" y="946834"/>
            <a:ext cx="6167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br>
              <a:rPr lang="en-US" sz="2400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cap="none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App: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Ristorante amici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80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A7F7-77D1-49C8-8AEA-FB77C0BAF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808" y="0"/>
            <a:ext cx="4215384" cy="712851"/>
          </a:xfrm>
        </p:spPr>
        <p:txBody>
          <a:bodyPr/>
          <a:lstStyle/>
          <a:p>
            <a:r>
              <a:rPr lang="en-US" sz="4000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pages: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061B5-A8A8-4376-9BFF-62FA46125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131" y="877865"/>
            <a:ext cx="7737517" cy="56875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First Page:  Login 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User click on Enter to enter home page 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87BD3B-8B71-436D-A3B4-6C3FC894B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55" y="1582334"/>
            <a:ext cx="4432245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0165-19A8-43D8-8DDD-83A66467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4" y="156238"/>
            <a:ext cx="8596668" cy="1320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Page:  Home page </a:t>
            </a:r>
            <a:b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main page contain 2 taps </a:t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 Food and one for Drink . customer choose what he wants</a:t>
            </a:r>
            <a:br>
              <a:rPr lang="en-US" sz="2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941AB-6FF7-4592-880F-CB78402E9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92" y="1682496"/>
            <a:ext cx="3758183" cy="47274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D5E644-4913-4303-8178-CC68B8213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912" y="1682496"/>
            <a:ext cx="3668730" cy="47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C84F-1D79-4C83-9F3D-6CAD6AEA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3288" cy="12161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Page:  Cost page</a:t>
            </a:r>
            <a:b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show the cost of item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CD61-4923-40AE-9FDE-5E3D297DC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712" y="1216152"/>
            <a:ext cx="3198659" cy="49355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63E936-3571-44F2-9CB8-EF2A6B55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39" y="1216152"/>
            <a:ext cx="2887722" cy="49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6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DBE9-2F73-459D-9918-461CDCBE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0E535F-E653-4627-A418-E1661256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238" y="2837245"/>
            <a:ext cx="8596668" cy="388077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6" name="Picture 6" descr="Bye Meme GIFs - Get the best GIF on GIPHY">
            <a:extLst>
              <a:ext uri="{FF2B5EF4-FFF2-40B4-BE49-F238E27FC236}">
                <a16:creationId xmlns:a16="http://schemas.microsoft.com/office/drawing/2014/main" id="{B2FD1971-86E6-4D0A-BF49-D111EB7DA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4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67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PowerPoint Presentation</vt:lpstr>
      <vt:lpstr>Application pages:</vt:lpstr>
      <vt:lpstr>Second Page:  Home page  It is the main page contain 2 taps  one for Food and one for Drink . customer choose what he wants </vt:lpstr>
      <vt:lpstr>Third Page:  Cost page It show the cost of item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Ebrahem</dc:creator>
  <cp:lastModifiedBy>Waleed Ebrahem</cp:lastModifiedBy>
  <cp:revision>1</cp:revision>
  <dcterms:created xsi:type="dcterms:W3CDTF">2022-02-17T15:47:00Z</dcterms:created>
  <dcterms:modified xsi:type="dcterms:W3CDTF">2022-02-17T16:38:01Z</dcterms:modified>
</cp:coreProperties>
</file>