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/>
            </a:r>
            <a:br>
              <a:rPr lang="en-US" sz="5300" dirty="0"/>
            </a:br>
            <a:r>
              <a:rPr lang="en-US" sz="5300" dirty="0" smtClean="0"/>
              <a:t>CODE :  A.T.M</a:t>
            </a:r>
            <a:br>
              <a:rPr lang="en-US" sz="5300" dirty="0" smtClean="0"/>
            </a:br>
            <a:r>
              <a:rPr lang="en-US" dirty="0" smtClean="0"/>
              <a:t>PRESENTED BY : MUHAMMAD </a:t>
            </a:r>
            <a:r>
              <a:rPr lang="en-US" dirty="0" smtClean="0"/>
              <a:t>WALEED.</a:t>
            </a:r>
            <a:br>
              <a:rPr lang="en-US" dirty="0" smtClean="0"/>
            </a:br>
            <a:r>
              <a:rPr lang="en-US" dirty="0" smtClean="0"/>
              <a:t>STUDENT ID : 16799.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7" y="1911096"/>
            <a:ext cx="6209179" cy="3858513"/>
          </a:xfrm>
        </p:spPr>
      </p:pic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821488" y="3286057"/>
            <a:ext cx="50946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displaymenu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function that shows an ATM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menu.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Means the function doesn’t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return a value.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Displays text on the screen.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Moves to the next line.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791443"/>
            <a:ext cx="7053424" cy="206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2624" y="2859155"/>
            <a:ext cx="9762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9240" y="35804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solidFill>
                  <a:prstClr val="black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2400" b="1" dirty="0">
                <a:solidFill>
                  <a:prstClr val="black"/>
                </a:solidFill>
                <a:latin typeface="Arial Unicode MS" panose="020B0604020202020204" pitchFamily="34" charset="-128"/>
              </a:rPr>
              <a:t> main()</a:t>
            </a:r>
            <a:r>
              <a:rPr lang="en-US" altLang="en-US" sz="2400" dirty="0">
                <a:solidFill>
                  <a:prstClr val="black"/>
                </a:solidFill>
              </a:rPr>
              <a:t>: Entry point of the program.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prstClr val="black"/>
                </a:solidFill>
                <a:latin typeface="Arial Unicode MS" panose="020B0604020202020204" pitchFamily="34" charset="-128"/>
              </a:rPr>
              <a:t>double balance = 10000.0;</a:t>
            </a:r>
            <a:r>
              <a:rPr lang="en-US" altLang="en-US" sz="2400" dirty="0">
                <a:solidFill>
                  <a:prstClr val="black"/>
                </a:solidFill>
              </a:rPr>
              <a:t>: Stores the initial balance (10,000.0).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solidFill>
                  <a:prstClr val="black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2400" b="1" dirty="0">
                <a:solidFill>
                  <a:prstClr val="black"/>
                </a:solidFill>
                <a:latin typeface="Arial Unicode MS" panose="020B0604020202020204" pitchFamily="34" charset="-128"/>
              </a:rPr>
              <a:t> choice;</a:t>
            </a:r>
            <a:r>
              <a:rPr lang="en-US" altLang="en-US" sz="2400" dirty="0">
                <a:solidFill>
                  <a:prstClr val="black"/>
                </a:solidFill>
              </a:rPr>
              <a:t>: Holds the user’s menu choice.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prstClr val="black"/>
                </a:solidFill>
                <a:latin typeface="Arial Unicode MS" panose="020B0604020202020204" pitchFamily="34" charset="-128"/>
              </a:rPr>
              <a:t>double amount;</a:t>
            </a:r>
            <a:r>
              <a:rPr lang="en-US" altLang="en-US" sz="2400" dirty="0">
                <a:solidFill>
                  <a:prstClr val="black"/>
                </a:solidFill>
              </a:rPr>
              <a:t>: Stores the deposit or withdrawal amount.</a:t>
            </a: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9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75120" y="3401452"/>
            <a:ext cx="51937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9296" y="22751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5432" y="2275169"/>
            <a:ext cx="4544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 Unicode MS" panose="020B0604020202020204" pitchFamily="34" charset="-128"/>
              </a:rPr>
              <a:t>do {}</a:t>
            </a:r>
            <a:r>
              <a:rPr lang="en-US" altLang="en-US" dirty="0"/>
              <a:t>: Runs the menu repeatedly.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 Unicode MS" panose="020B0604020202020204" pitchFamily="34" charset="-128"/>
              </a:rPr>
              <a:t>displaymenu</a:t>
            </a:r>
            <a:r>
              <a:rPr lang="en-US" altLang="en-US" b="1" dirty="0">
                <a:latin typeface="Arial Unicode MS" panose="020B0604020202020204" pitchFamily="34" charset="-128"/>
              </a:rPr>
              <a:t>();</a:t>
            </a:r>
            <a:r>
              <a:rPr lang="en-US" altLang="en-US" dirty="0"/>
              <a:t>: Shows the ATM menu.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 Unicode MS" panose="020B0604020202020204" pitchFamily="34" charset="-128"/>
              </a:rPr>
              <a:t>cin</a:t>
            </a:r>
            <a:r>
              <a:rPr lang="en-US" altLang="en-US" b="1" dirty="0">
                <a:latin typeface="Arial Unicode MS" panose="020B0604020202020204" pitchFamily="34" charset="-128"/>
              </a:rPr>
              <a:t> &gt;&gt; choice;</a:t>
            </a:r>
            <a:r>
              <a:rPr lang="en-US" altLang="en-US" dirty="0"/>
              <a:t>: Takes the user’s input.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 Unicode MS" panose="020B0604020202020204" pitchFamily="34" charset="-128"/>
              </a:rPr>
              <a:t>switch(choice)</a:t>
            </a:r>
            <a:r>
              <a:rPr lang="en-US" altLang="en-US" dirty="0"/>
              <a:t>: Executes based on input: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Case 1</a:t>
            </a:r>
            <a:r>
              <a:rPr lang="en-US" altLang="en-US" dirty="0">
                <a:latin typeface="Arial" panose="020B0604020202020204" pitchFamily="34" charset="0"/>
              </a:rPr>
              <a:t>: Show current balance.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Case 2</a:t>
            </a:r>
            <a:r>
              <a:rPr lang="en-US" altLang="en-US" dirty="0">
                <a:latin typeface="Arial" panose="020B0604020202020204" pitchFamily="34" charset="0"/>
              </a:rPr>
              <a:t>: Deposit amount: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If valid, update balance.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Else, show error.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4" y="1440111"/>
            <a:ext cx="6125830" cy="39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9984" y="1444753"/>
            <a:ext cx="5989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Case 3: </a:t>
            </a:r>
            <a:r>
              <a:rPr lang="en-US" dirty="0"/>
              <a:t>Withdrawal Operation</a:t>
            </a:r>
          </a:p>
          <a:p>
            <a:r>
              <a:rPr lang="en-US" dirty="0"/>
              <a:t>1. Prompt User</a:t>
            </a:r>
          </a:p>
          <a:p>
            <a:r>
              <a:rPr lang="en-US" dirty="0">
                <a:latin typeface="+mj-lt"/>
              </a:rPr>
              <a:t>Displays: </a:t>
            </a:r>
            <a:r>
              <a:rPr lang="en-US" dirty="0"/>
              <a:t>"Enter amount to withdraw."</a:t>
            </a:r>
          </a:p>
          <a:p>
            <a:r>
              <a:rPr lang="en-US" dirty="0"/>
              <a:t>2. Input Handling</a:t>
            </a:r>
          </a:p>
          <a:p>
            <a:r>
              <a:rPr lang="en-US" dirty="0"/>
              <a:t>Takes withdrawal amount from the user.</a:t>
            </a:r>
          </a:p>
          <a:p>
            <a:r>
              <a:rPr lang="en-US" dirty="0">
                <a:latin typeface="+mj-lt"/>
              </a:rPr>
              <a:t>3. Conditions:</a:t>
            </a:r>
          </a:p>
          <a:p>
            <a:r>
              <a:rPr lang="en-US" dirty="0"/>
              <a:t>Valid Amount</a:t>
            </a:r>
          </a:p>
          <a:p>
            <a:r>
              <a:rPr lang="en-US" dirty="0"/>
              <a:t>If amount &gt; 0 &amp;&amp; amount &lt;= balance:</a:t>
            </a:r>
          </a:p>
          <a:p>
            <a:r>
              <a:rPr lang="en-US" dirty="0"/>
              <a:t>Deduct amount from balance.</a:t>
            </a:r>
          </a:p>
          <a:p>
            <a:r>
              <a:rPr lang="en-US" dirty="0"/>
              <a:t>Display: "Your remaining balance is &lt;balance&gt;."</a:t>
            </a:r>
          </a:p>
          <a:p>
            <a:r>
              <a:rPr lang="en-US" dirty="0"/>
              <a:t>Insufficient Balance</a:t>
            </a:r>
          </a:p>
          <a:p>
            <a:r>
              <a:rPr lang="en-US" dirty="0"/>
              <a:t>If amount &gt; balance:</a:t>
            </a:r>
          </a:p>
          <a:p>
            <a:r>
              <a:rPr lang="en-US" dirty="0">
                <a:latin typeface="+mj-lt"/>
              </a:rPr>
              <a:t>Display: </a:t>
            </a:r>
            <a:r>
              <a:rPr lang="en-US" dirty="0"/>
              <a:t>"Amount entered is insufficient."</a:t>
            </a:r>
          </a:p>
          <a:p>
            <a:r>
              <a:rPr lang="en-US" dirty="0"/>
              <a:t>Invalid Input</a:t>
            </a:r>
          </a:p>
          <a:p>
            <a:r>
              <a:rPr lang="en-US" dirty="0"/>
              <a:t>If amount &lt;= 0:</a:t>
            </a:r>
          </a:p>
          <a:p>
            <a:r>
              <a:rPr lang="en-US" dirty="0">
                <a:latin typeface="+mj-lt"/>
              </a:rPr>
              <a:t>Display: </a:t>
            </a:r>
            <a:r>
              <a:rPr lang="en-US" dirty="0"/>
              <a:t>"Invalid, please enter a positive number."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0" y="1810512"/>
            <a:ext cx="6166167" cy="3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9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632" y="30467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Default Case: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Invalid </a:t>
            </a:r>
            <a:r>
              <a:rPr lang="en-US" dirty="0"/>
              <a:t>Choice</a:t>
            </a:r>
          </a:p>
          <a:p>
            <a:r>
              <a:rPr lang="en-US" dirty="0">
                <a:latin typeface="+mj-lt"/>
              </a:rPr>
              <a:t>Displays: </a:t>
            </a:r>
            <a:r>
              <a:rPr lang="en-US" dirty="0"/>
              <a:t>"INVALID CHOICE, PLEASE TRY AGAIN!!!"</a:t>
            </a:r>
          </a:p>
          <a:p>
            <a:r>
              <a:rPr lang="en-US" dirty="0"/>
              <a:t>Executes the break; statement to exit the current iteration.</a:t>
            </a:r>
          </a:p>
          <a:p>
            <a:r>
              <a:rPr lang="en-US" dirty="0"/>
              <a:t>Loop Control (Do-While Loop)</a:t>
            </a:r>
          </a:p>
          <a:p>
            <a:r>
              <a:rPr lang="en-US" dirty="0">
                <a:latin typeface="+mj-lt"/>
              </a:rPr>
              <a:t>1. Purpose: </a:t>
            </a:r>
            <a:r>
              <a:rPr lang="en-US" dirty="0"/>
              <a:t>Repeats the menu until the user enters 4.</a:t>
            </a:r>
          </a:p>
          <a:p>
            <a:endParaRPr lang="en-US" dirty="0"/>
          </a:p>
          <a:p>
            <a:r>
              <a:rPr lang="en-US" dirty="0">
                <a:latin typeface="+mj-lt"/>
              </a:rPr>
              <a:t>2. Condition: </a:t>
            </a:r>
            <a:r>
              <a:rPr lang="en-US" dirty="0"/>
              <a:t>while(choice != 4);</a:t>
            </a:r>
          </a:p>
          <a:p>
            <a:r>
              <a:rPr lang="en-US" dirty="0"/>
              <a:t>Exits the loop if choice==4</a:t>
            </a:r>
          </a:p>
          <a:p>
            <a:r>
              <a:rPr lang="en-US" dirty="0"/>
              <a:t>Program Termination</a:t>
            </a:r>
          </a:p>
          <a:p>
            <a:endParaRPr lang="en-US" dirty="0"/>
          </a:p>
          <a:p>
            <a:r>
              <a:rPr lang="en-US" dirty="0"/>
              <a:t>After the loop ends, the program exits with:</a:t>
            </a:r>
          </a:p>
          <a:p>
            <a:r>
              <a:rPr lang="en-US" dirty="0"/>
              <a:t>return 0;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5" y="666332"/>
            <a:ext cx="8143374" cy="22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</a:t>
            </a:r>
            <a:br>
              <a:rPr lang="en-US" dirty="0" smtClean="0"/>
            </a:br>
            <a:r>
              <a:rPr lang="en-US" dirty="0" smtClean="0"/>
              <a:t>                                     “”THANKYOU “”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6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</TotalTime>
  <Words>299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Gill Sans MT</vt:lpstr>
      <vt:lpstr>Wingdings 2</vt:lpstr>
      <vt:lpstr>Dividend</vt:lpstr>
      <vt:lpstr> CODE :  A.T.M PRESENTED BY : MUHAMMAD WALEED. STUDENT ID : 16799.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“”THANKYOU “”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Waleed</dc:creator>
  <cp:lastModifiedBy>Muhammad Waleed</cp:lastModifiedBy>
  <cp:revision>13</cp:revision>
  <dcterms:created xsi:type="dcterms:W3CDTF">2025-01-17T09:17:27Z</dcterms:created>
  <dcterms:modified xsi:type="dcterms:W3CDTF">2025-01-17T10:25:32Z</dcterms:modified>
</cp:coreProperties>
</file>