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B"/>
    <a:srgbClr val="FFD9D9"/>
    <a:srgbClr val="D20000"/>
    <a:srgbClr val="FA0000"/>
    <a:srgbClr val="FF7D7D"/>
    <a:srgbClr val="FFA7A7"/>
    <a:srgbClr val="FE5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86BFA-EC5B-49E2-B594-8A31CC382B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C954F-8935-4985-9B9E-1533858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7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C954F-8935-4985-9B9E-1533858598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9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1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2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E16E-C3C9-4818-84FB-A8225CB97BE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9C0E-4167-468B-B649-B9C0C4A5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4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EBEB"/>
          </a:solidFill>
        </p:spPr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HemoSys</a:t>
            </a:r>
            <a:r>
              <a:rPr lang="en-US" b="1" dirty="0" smtClean="0">
                <a:solidFill>
                  <a:srgbClr val="C00000"/>
                </a:solidFill>
              </a:rPr>
              <a:t>: Blood Management System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218" y="457270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Group Members: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Ali Maaz  21i-0636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Waleed Asif  21i-0537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3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20000"/>
                </a:solidFill>
              </a:rPr>
              <a:t>Project Overview</a:t>
            </a:r>
            <a:endParaRPr lang="en-US" b="1" dirty="0">
              <a:solidFill>
                <a:srgbClr val="D2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2" y="1825624"/>
            <a:ext cx="8060787" cy="4626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Objective:  Revolutionize blood management for healthcare institutions, blood banks, and donors.</a:t>
            </a:r>
          </a:p>
          <a:p>
            <a:pPr marL="0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Key Features: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   - User-friendly platform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   - Robust inventory management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   - Real-time transparency for healthcare facilities</a:t>
            </a:r>
          </a:p>
          <a:p>
            <a:pPr marL="0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Objectives:  Enhance donor engagement, Predict demand efficient, Facilitate swift emergency responses</a:t>
            </a:r>
          </a:p>
          <a:p>
            <a:pPr marL="0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95" y="1027906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20000"/>
                </a:solidFill>
              </a:rPr>
              <a:t>Use Cases</a:t>
            </a:r>
            <a:endParaRPr lang="en-US" b="1" dirty="0">
              <a:solidFill>
                <a:srgbClr val="D2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9378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 Register Donor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2. Record Blood Donation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3. Manage Blood Inventory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4. Search for Donors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5. Request Blood Transfusion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6. Manage Blood Drives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7. Authenticate Users and Roles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8. Generate Reports and Statistics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9. Notify Donors and Volunteers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10. Manage Donor Rewards Program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11. Blood Component Separation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12. Emergency Response Coordination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60" y="1611997"/>
            <a:ext cx="3226994" cy="45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6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130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HemoSys: Blood Management System</vt:lpstr>
      <vt:lpstr>Project Overview</vt:lpstr>
      <vt:lpstr>Use Cases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HemoSys: Blood Management System</dc:title>
  <dc:creator>Ali Maaz</dc:creator>
  <cp:lastModifiedBy>Ali Maaz</cp:lastModifiedBy>
  <cp:revision>3</cp:revision>
  <dcterms:created xsi:type="dcterms:W3CDTF">2023-12-03T14:30:24Z</dcterms:created>
  <dcterms:modified xsi:type="dcterms:W3CDTF">2023-12-03T14:44:02Z</dcterms:modified>
</cp:coreProperties>
</file>