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B84D-323B-4380-8067-2473F9618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EB9C6-1093-4C6D-86EC-37FD3EAA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F900-F059-43D2-AA6C-32BD7EAD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D2F3-22FF-4D4C-82FE-BFB73257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85CC-4DB9-4617-85AC-21A1EE0F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ABF2-9E55-4E62-97D1-738981C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ADB94-9083-4E94-B203-FE8B78A5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0613-9415-43DA-8891-FF3483DA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67CF-7234-4391-9F06-F7DAF72B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D13A-96D7-4CEC-A335-D48F71C4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4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DDCEA-CE95-49DF-A199-437828BF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F1F8-CEBC-452B-B2E2-9F4050AEE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B034-25CE-4FA8-B3A0-90E26349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6F74-B635-4782-A053-0FE11549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6C7D-4070-412B-961F-199827CB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EDAC-8E0E-43A7-8425-56C37E1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47A0-6E03-4BDB-9574-02EFD063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966A-4AD5-45DB-9772-B05B4482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2263-19BF-4994-90F3-9A94089C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E27B5-20D0-464A-B582-CF627EB3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958D-9840-4073-83E6-C54D2B5C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A2AF-1BC7-4177-82BE-D2DC48857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9A7F-D1F2-4D39-BBC3-089CEEDB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1E39-6581-4153-ACD3-FEB05EF5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03F4-8A92-4A9A-88DC-327597E4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C38F-AFE7-4B3B-B280-49917364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7614-D20D-43C7-B555-71BF75CD4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6424D-4FD4-4D5E-9137-96ED89021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0B14B-0617-4A6A-96C4-86A07A9E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8AE1-52E8-4338-BB15-67A4547F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1B35E-7A06-4679-8693-7B711CA2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B474-B754-4FBD-8ADF-A90F2CB5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CA47-F07C-46E3-978B-D058E1F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4A3BC-B7C1-4089-81D3-0E9DC746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0021F-6996-4E5D-99AA-A6B0CE6B0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6AD36-5A5F-4E61-934E-89AA88A0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26D47-0A00-4259-BDF9-E5853DD8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402C-AA85-4ACD-87B9-48347F70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10E60-2D94-4B6E-95CB-43A95D3F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388E-ECFD-4E2E-815D-9795E16E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4DADF-4E0E-4673-84E9-46FBD0E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A8E69-21AB-4234-93C8-5B193356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43DB2-5B37-44B8-87FC-4CB1412B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824BC-0D0E-42C5-87C3-A9695853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759C8-5254-49DF-8471-8BDD14D4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9BF5B-834E-43CD-B4BD-7E66C5F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B5A9-AF62-4173-A4A9-C6F96C20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28A4-8639-4584-BA15-2EAC8A10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8FBC3-2485-45DA-ACEC-8903A871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11EE2-FD9C-443D-AFF2-5E32B166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6F21-B55E-40D0-A64C-8287F25D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7F24C-1FE6-448F-9110-D430B00D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A8E6-8649-40A1-BB02-795CAC66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F2E54-9C8B-4215-B7FE-EB7DAF46C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D0825-E4AF-4FA2-AC45-C1A6C898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142C-17D8-46EB-9F0C-41C35B94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B1C62-E471-434A-A743-305DA3E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BEA0-3B25-435C-9347-EA68B4B8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497B5-9D29-41DB-A84C-7BFC29E2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FBEA-80BD-42C8-8882-6D60622D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9FCD-F6DF-445D-A708-03D4290F0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A746-F5A7-4700-8CEF-3AC1FE01388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2D54-C474-431F-BB14-F2B3F5854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D067-5E5D-47FD-8BF1-466FD43B4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F226-D10C-4AAD-A558-0A4444E2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398CB-F76B-403B-9014-534D8F2258A9}"/>
              </a:ext>
            </a:extLst>
          </p:cNvPr>
          <p:cNvSpPr/>
          <p:nvPr/>
        </p:nvSpPr>
        <p:spPr>
          <a:xfrm>
            <a:off x="613187" y="258185"/>
            <a:ext cx="1151068" cy="537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72D67C-AD36-4FE8-8B6D-E6FF55CEFCA8}"/>
              </a:ext>
            </a:extLst>
          </p:cNvPr>
          <p:cNvCxnSpPr>
            <a:cxnSpLocks/>
          </p:cNvCxnSpPr>
          <p:nvPr/>
        </p:nvCxnSpPr>
        <p:spPr>
          <a:xfrm>
            <a:off x="6047591" y="1535655"/>
            <a:ext cx="514574" cy="282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2A7431F-C5EA-4065-8BAF-FC62ED364784}"/>
              </a:ext>
            </a:extLst>
          </p:cNvPr>
          <p:cNvSpPr/>
          <p:nvPr/>
        </p:nvSpPr>
        <p:spPr>
          <a:xfrm>
            <a:off x="6562166" y="1785769"/>
            <a:ext cx="1226372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F43D6-CF2E-418F-B299-85C044A746B1}"/>
              </a:ext>
            </a:extLst>
          </p:cNvPr>
          <p:cNvSpPr/>
          <p:nvPr/>
        </p:nvSpPr>
        <p:spPr>
          <a:xfrm>
            <a:off x="6465345" y="4496696"/>
            <a:ext cx="1635162" cy="559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5CA5C9-2F01-4D35-99B4-85024807B6A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6373905" y="2259106"/>
            <a:ext cx="801447" cy="84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6C83F4-CC38-4301-8DB5-51A38EE75669}"/>
              </a:ext>
            </a:extLst>
          </p:cNvPr>
          <p:cNvCxnSpPr>
            <a:cxnSpLocks/>
          </p:cNvCxnSpPr>
          <p:nvPr/>
        </p:nvCxnSpPr>
        <p:spPr>
          <a:xfrm>
            <a:off x="6047591" y="1592131"/>
            <a:ext cx="514574" cy="26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C9AF20-EF64-4551-A8D3-C9C001D9DC5D}"/>
              </a:ext>
            </a:extLst>
          </p:cNvPr>
          <p:cNvCxnSpPr>
            <a:cxnSpLocks/>
          </p:cNvCxnSpPr>
          <p:nvPr/>
        </p:nvCxnSpPr>
        <p:spPr>
          <a:xfrm flipH="1">
            <a:off x="6465345" y="2259106"/>
            <a:ext cx="763794" cy="84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46DF4D70-4739-4797-90F1-43B1E8D2E4F3}"/>
              </a:ext>
            </a:extLst>
          </p:cNvPr>
          <p:cNvSpPr/>
          <p:nvPr/>
        </p:nvSpPr>
        <p:spPr>
          <a:xfrm>
            <a:off x="5518671" y="3106270"/>
            <a:ext cx="1710468" cy="66697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58C474-1B7F-4DE7-AB7F-745A25825EE4}"/>
              </a:ext>
            </a:extLst>
          </p:cNvPr>
          <p:cNvCxnSpPr>
            <a:cxnSpLocks/>
          </p:cNvCxnSpPr>
          <p:nvPr/>
        </p:nvCxnSpPr>
        <p:spPr>
          <a:xfrm>
            <a:off x="6562165" y="3673736"/>
            <a:ext cx="758414" cy="82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8D9C88-7805-4D30-9CB6-1597EBA9438E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>
            <a:off x="6373905" y="3773245"/>
            <a:ext cx="909021" cy="723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F0B67D73-43DE-405C-9B22-1C6E2DFE9F5C}"/>
              </a:ext>
            </a:extLst>
          </p:cNvPr>
          <p:cNvSpPr/>
          <p:nvPr/>
        </p:nvSpPr>
        <p:spPr>
          <a:xfrm>
            <a:off x="7788538" y="2963732"/>
            <a:ext cx="2216075" cy="7100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Manges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2FDC8A-B3D8-4D45-8988-B89F3BE53ED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788538" y="2259106"/>
            <a:ext cx="1108038" cy="704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D851F7-2036-46B9-AD06-C6D0F09DD2A0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 flipV="1">
            <a:off x="8100507" y="3673736"/>
            <a:ext cx="796069" cy="1102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6C08A-71C2-4234-B116-E445613851BF}"/>
              </a:ext>
            </a:extLst>
          </p:cNvPr>
          <p:cNvSpPr/>
          <p:nvPr/>
        </p:nvSpPr>
        <p:spPr>
          <a:xfrm>
            <a:off x="3547553" y="1062318"/>
            <a:ext cx="1226372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C654BAE8-0797-426E-92E3-B653D35FE220}"/>
              </a:ext>
            </a:extLst>
          </p:cNvPr>
          <p:cNvSpPr/>
          <p:nvPr/>
        </p:nvSpPr>
        <p:spPr>
          <a:xfrm rot="18646575">
            <a:off x="4754202" y="1040136"/>
            <a:ext cx="2132703" cy="68042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7BFDC7-0DC5-4211-BA6E-FF4047B4B1CF}"/>
              </a:ext>
            </a:extLst>
          </p:cNvPr>
          <p:cNvCxnSpPr>
            <a:cxnSpLocks/>
            <a:stCxn id="62" idx="0"/>
            <a:endCxn id="58" idx="3"/>
          </p:cNvCxnSpPr>
          <p:nvPr/>
        </p:nvCxnSpPr>
        <p:spPr>
          <a:xfrm flipH="1">
            <a:off x="4773925" y="1158153"/>
            <a:ext cx="788999" cy="14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DC134800-A3AA-41EC-8581-A965CD0A295A}"/>
              </a:ext>
            </a:extLst>
          </p:cNvPr>
          <p:cNvSpPr/>
          <p:nvPr/>
        </p:nvSpPr>
        <p:spPr>
          <a:xfrm>
            <a:off x="1840067" y="500883"/>
            <a:ext cx="1539118" cy="657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Workson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CA6B30-73EE-48F3-B908-9B7A404795EE}"/>
              </a:ext>
            </a:extLst>
          </p:cNvPr>
          <p:cNvCxnSpPr>
            <a:cxnSpLocks/>
            <a:stCxn id="58" idx="1"/>
            <a:endCxn id="66" idx="3"/>
          </p:cNvCxnSpPr>
          <p:nvPr/>
        </p:nvCxnSpPr>
        <p:spPr>
          <a:xfrm flipH="1" flipV="1">
            <a:off x="3379185" y="829518"/>
            <a:ext cx="168368" cy="469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0CAC6F-E5A4-4635-BD43-91525A11CB3D}"/>
              </a:ext>
            </a:extLst>
          </p:cNvPr>
          <p:cNvCxnSpPr>
            <a:stCxn id="66" idx="0"/>
            <a:endCxn id="4" idx="3"/>
          </p:cNvCxnSpPr>
          <p:nvPr/>
        </p:nvCxnSpPr>
        <p:spPr>
          <a:xfrm flipH="1">
            <a:off x="1764255" y="500883"/>
            <a:ext cx="845371" cy="2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D24A0DF-28D3-45C9-B8D6-44BC0FE1B4CE}"/>
              </a:ext>
            </a:extLst>
          </p:cNvPr>
          <p:cNvSpPr/>
          <p:nvPr/>
        </p:nvSpPr>
        <p:spPr>
          <a:xfrm>
            <a:off x="1996440" y="2509222"/>
            <a:ext cx="1226372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6EFB71-B2F5-4D26-BFCD-3236FB82C473}"/>
              </a:ext>
            </a:extLst>
          </p:cNvPr>
          <p:cNvCxnSpPr>
            <a:cxnSpLocks/>
            <a:stCxn id="76" idx="0"/>
            <a:endCxn id="58" idx="2"/>
          </p:cNvCxnSpPr>
          <p:nvPr/>
        </p:nvCxnSpPr>
        <p:spPr>
          <a:xfrm flipV="1">
            <a:off x="2609626" y="1535655"/>
            <a:ext cx="1551113" cy="973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B84288B-5F25-455B-BB0B-176613EF0127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2609626" y="2982559"/>
            <a:ext cx="235774" cy="108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9F27299-8BE8-4D7B-AEB1-1405FC3A3473}"/>
              </a:ext>
            </a:extLst>
          </p:cNvPr>
          <p:cNvSpPr/>
          <p:nvPr/>
        </p:nvSpPr>
        <p:spPr>
          <a:xfrm>
            <a:off x="1990166" y="4067378"/>
            <a:ext cx="1710467" cy="5889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Quantities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C53AEC0-823D-483C-B7F2-4643AB1F58B2}"/>
              </a:ext>
            </a:extLst>
          </p:cNvPr>
          <p:cNvSpPr/>
          <p:nvPr/>
        </p:nvSpPr>
        <p:spPr>
          <a:xfrm>
            <a:off x="0" y="3422544"/>
            <a:ext cx="1952961" cy="793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68B519A-F8E7-4A24-85A9-784419D5657B}"/>
              </a:ext>
            </a:extLst>
          </p:cNvPr>
          <p:cNvSpPr/>
          <p:nvPr/>
        </p:nvSpPr>
        <p:spPr>
          <a:xfrm>
            <a:off x="139848" y="3524968"/>
            <a:ext cx="1710467" cy="5889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5514D6D-AD25-465D-A27C-32529BD2805A}"/>
              </a:ext>
            </a:extLst>
          </p:cNvPr>
          <p:cNvCxnSpPr>
            <a:cxnSpLocks/>
            <a:stCxn id="76" idx="1"/>
            <a:endCxn id="84" idx="0"/>
          </p:cNvCxnSpPr>
          <p:nvPr/>
        </p:nvCxnSpPr>
        <p:spPr>
          <a:xfrm flipH="1">
            <a:off x="976481" y="2745891"/>
            <a:ext cx="1019959" cy="676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D4FC8C1C-43F8-4357-B09B-2C26E748339C}"/>
              </a:ext>
            </a:extLst>
          </p:cNvPr>
          <p:cNvSpPr/>
          <p:nvPr/>
        </p:nvSpPr>
        <p:spPr>
          <a:xfrm>
            <a:off x="3969904" y="95836"/>
            <a:ext cx="1710467" cy="5889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53052A-ACAB-4432-BFA5-195A953D203F}"/>
              </a:ext>
            </a:extLst>
          </p:cNvPr>
          <p:cNvCxnSpPr>
            <a:cxnSpLocks/>
            <a:stCxn id="91" idx="3"/>
            <a:endCxn id="58" idx="0"/>
          </p:cNvCxnSpPr>
          <p:nvPr/>
        </p:nvCxnSpPr>
        <p:spPr>
          <a:xfrm flipH="1">
            <a:off x="4160739" y="598562"/>
            <a:ext cx="59657" cy="46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C211D3-0C0D-4E69-A551-FB02A2D1E6F8}"/>
              </a:ext>
            </a:extLst>
          </p:cNvPr>
          <p:cNvCxnSpPr>
            <a:cxnSpLocks/>
          </p:cNvCxnSpPr>
          <p:nvPr/>
        </p:nvCxnSpPr>
        <p:spPr>
          <a:xfrm>
            <a:off x="4149083" y="1508762"/>
            <a:ext cx="235774" cy="108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2B65660-673C-4763-A2CE-173FC93D380A}"/>
              </a:ext>
            </a:extLst>
          </p:cNvPr>
          <p:cNvSpPr/>
          <p:nvPr/>
        </p:nvSpPr>
        <p:spPr>
          <a:xfrm>
            <a:off x="3619945" y="2477938"/>
            <a:ext cx="1710467" cy="5889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Quantities</a:t>
            </a:r>
          </a:p>
        </p:txBody>
      </p:sp>
    </p:spTree>
    <p:extLst>
      <p:ext uri="{BB962C8B-B14F-4D97-AF65-F5344CB8AC3E}">
        <p14:creationId xmlns:p14="http://schemas.microsoft.com/office/powerpoint/2010/main" val="14866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5EB0FC-56A4-4313-B086-B61E6574C70F}"/>
              </a:ext>
            </a:extLst>
          </p:cNvPr>
          <p:cNvSpPr/>
          <p:nvPr/>
        </p:nvSpPr>
        <p:spPr>
          <a:xfrm>
            <a:off x="4507454" y="150608"/>
            <a:ext cx="1753496" cy="494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Magazine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028F9-30E7-4B48-944F-512E465C514A}"/>
              </a:ext>
            </a:extLst>
          </p:cNvPr>
          <p:cNvSpPr/>
          <p:nvPr/>
        </p:nvSpPr>
        <p:spPr>
          <a:xfrm>
            <a:off x="4507454" y="2506531"/>
            <a:ext cx="1753496" cy="602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CE91905-CA41-4D5F-8390-8770BD8EE7BB}"/>
              </a:ext>
            </a:extLst>
          </p:cNvPr>
          <p:cNvSpPr/>
          <p:nvPr/>
        </p:nvSpPr>
        <p:spPr>
          <a:xfrm>
            <a:off x="4249270" y="1108037"/>
            <a:ext cx="2269864" cy="84985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C0ABC-0631-4099-97E5-5559A67FC2A8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5384202" y="645460"/>
            <a:ext cx="0" cy="46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44D89B-6761-4F0A-8CEA-3F83831E346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384202" y="1957891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1525E9-B3B4-4947-82DB-DA2E9760357F}"/>
              </a:ext>
            </a:extLst>
          </p:cNvPr>
          <p:cNvCxnSpPr>
            <a:cxnSpLocks/>
          </p:cNvCxnSpPr>
          <p:nvPr/>
        </p:nvCxnSpPr>
        <p:spPr>
          <a:xfrm>
            <a:off x="5482814" y="1957891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7FD0B1F8-A8A6-4A54-A3DF-571C7FF5B273}"/>
              </a:ext>
            </a:extLst>
          </p:cNvPr>
          <p:cNvSpPr/>
          <p:nvPr/>
        </p:nvSpPr>
        <p:spPr>
          <a:xfrm>
            <a:off x="7124253" y="3275703"/>
            <a:ext cx="1147484" cy="5540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2EF43-297A-43B4-8C7B-E3B71F347A47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6260950" y="2807746"/>
            <a:ext cx="863303" cy="7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20F16BD-862C-44F1-89C8-413508D8E5D3}"/>
              </a:ext>
            </a:extLst>
          </p:cNvPr>
          <p:cNvSpPr/>
          <p:nvPr/>
        </p:nvSpPr>
        <p:spPr>
          <a:xfrm>
            <a:off x="9961581" y="2506531"/>
            <a:ext cx="1376979" cy="602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Journalists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1E2F6-5181-4CAC-B636-20B8D040855A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>
            <a:off x="8271737" y="2807746"/>
            <a:ext cx="1689844" cy="74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81F1AEA-04B3-4B3B-9576-04B50329C3ED}"/>
              </a:ext>
            </a:extLst>
          </p:cNvPr>
          <p:cNvSpPr/>
          <p:nvPr/>
        </p:nvSpPr>
        <p:spPr>
          <a:xfrm>
            <a:off x="8584602" y="1764255"/>
            <a:ext cx="909022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D7FCAF-69BF-4C86-904E-1A908A23973E}"/>
              </a:ext>
            </a:extLst>
          </p:cNvPr>
          <p:cNvSpPr/>
          <p:nvPr/>
        </p:nvSpPr>
        <p:spPr>
          <a:xfrm>
            <a:off x="9493624" y="1530276"/>
            <a:ext cx="909022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7C9D2-A861-4570-99B3-12B01997FE42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9039113" y="2162283"/>
            <a:ext cx="922468" cy="34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EFE975-83C3-4F7B-BB8E-68503C769E6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626747" y="1870014"/>
            <a:ext cx="485441" cy="636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DBFD53D-AA00-4B9E-9E07-3BBA1139DE67}"/>
              </a:ext>
            </a:extLst>
          </p:cNvPr>
          <p:cNvSpPr/>
          <p:nvPr/>
        </p:nvSpPr>
        <p:spPr>
          <a:xfrm>
            <a:off x="10429538" y="1565241"/>
            <a:ext cx="909022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8F35BC-4E7D-4E75-942E-258F3A704FDA}"/>
              </a:ext>
            </a:extLst>
          </p:cNvPr>
          <p:cNvCxnSpPr>
            <a:cxnSpLocks/>
          </p:cNvCxnSpPr>
          <p:nvPr/>
        </p:nvCxnSpPr>
        <p:spPr>
          <a:xfrm>
            <a:off x="10555941" y="1913952"/>
            <a:ext cx="53789" cy="592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1062A7D-E368-4B87-80FE-088414F940EB}"/>
              </a:ext>
            </a:extLst>
          </p:cNvPr>
          <p:cNvSpPr/>
          <p:nvPr/>
        </p:nvSpPr>
        <p:spPr>
          <a:xfrm>
            <a:off x="11053483" y="1909489"/>
            <a:ext cx="1083833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Address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50CC78-EE43-4CAC-A9CC-A9073E24C362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10978179" y="2249227"/>
            <a:ext cx="234028" cy="257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D571A41-2483-48A7-8109-8C3708AF65EC}"/>
              </a:ext>
            </a:extLst>
          </p:cNvPr>
          <p:cNvSpPr/>
          <p:nvPr/>
        </p:nvSpPr>
        <p:spPr>
          <a:xfrm>
            <a:off x="2265827" y="2710931"/>
            <a:ext cx="909022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Name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D2D842-055F-47BA-9D88-1CA95358724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51990" y="2807746"/>
            <a:ext cx="1355464" cy="123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B9AA611-C477-4F05-BE74-B8615FBC4E9F}"/>
              </a:ext>
            </a:extLst>
          </p:cNvPr>
          <p:cNvSpPr/>
          <p:nvPr/>
        </p:nvSpPr>
        <p:spPr>
          <a:xfrm>
            <a:off x="2265827" y="3275702"/>
            <a:ext cx="1147483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location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18A5C6-6F57-4E09-B985-5FA3D0CFB469}"/>
              </a:ext>
            </a:extLst>
          </p:cNvPr>
          <p:cNvCxnSpPr>
            <a:cxnSpLocks/>
          </p:cNvCxnSpPr>
          <p:nvPr/>
        </p:nvCxnSpPr>
        <p:spPr>
          <a:xfrm flipH="1">
            <a:off x="3413310" y="3041724"/>
            <a:ext cx="1094144" cy="387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09F38CB8-B900-4151-A8A5-56147F8022C1}"/>
              </a:ext>
            </a:extLst>
          </p:cNvPr>
          <p:cNvSpPr/>
          <p:nvPr/>
        </p:nvSpPr>
        <p:spPr>
          <a:xfrm>
            <a:off x="6884895" y="2057397"/>
            <a:ext cx="1435248" cy="5540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AB87F14-36B7-4227-9CB9-B877538E82CB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 flipV="1">
            <a:off x="6260950" y="2334407"/>
            <a:ext cx="623945" cy="47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F1DB11-42F2-406B-BB65-74C1A79276BD}"/>
              </a:ext>
            </a:extLst>
          </p:cNvPr>
          <p:cNvCxnSpPr>
            <a:cxnSpLocks/>
            <a:stCxn id="62" idx="3"/>
            <a:endCxn id="24" idx="1"/>
          </p:cNvCxnSpPr>
          <p:nvPr/>
        </p:nvCxnSpPr>
        <p:spPr>
          <a:xfrm>
            <a:off x="8320143" y="2334407"/>
            <a:ext cx="1641438" cy="473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C53817C-C4F6-4DA2-AD45-0E269723836C}"/>
              </a:ext>
            </a:extLst>
          </p:cNvPr>
          <p:cNvCxnSpPr>
            <a:cxnSpLocks/>
            <a:stCxn id="24" idx="2"/>
            <a:endCxn id="73" idx="0"/>
          </p:cNvCxnSpPr>
          <p:nvPr/>
        </p:nvCxnSpPr>
        <p:spPr>
          <a:xfrm>
            <a:off x="10650071" y="3108960"/>
            <a:ext cx="29134" cy="1549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75F18D51-6E21-4DB7-AB9A-E809CB818F47}"/>
              </a:ext>
            </a:extLst>
          </p:cNvPr>
          <p:cNvSpPr/>
          <p:nvPr/>
        </p:nvSpPr>
        <p:spPr>
          <a:xfrm>
            <a:off x="9961581" y="4658059"/>
            <a:ext cx="1435248" cy="55402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Wrote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235AF2-2A78-4423-87D0-4C0230FD771A}"/>
              </a:ext>
            </a:extLst>
          </p:cNvPr>
          <p:cNvCxnSpPr>
            <a:cxnSpLocks/>
            <a:stCxn id="73" idx="1"/>
            <a:endCxn id="78" idx="3"/>
          </p:cNvCxnSpPr>
          <p:nvPr/>
        </p:nvCxnSpPr>
        <p:spPr>
          <a:xfrm flipH="1">
            <a:off x="7395882" y="4935069"/>
            <a:ext cx="2565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DC675-DCAB-4D78-9420-D8F290E5A49C}"/>
              </a:ext>
            </a:extLst>
          </p:cNvPr>
          <p:cNvSpPr/>
          <p:nvPr/>
        </p:nvSpPr>
        <p:spPr>
          <a:xfrm>
            <a:off x="5642386" y="4702433"/>
            <a:ext cx="1753496" cy="465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044B89-4B07-49B6-B5BC-225359C71D89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414894" y="5167704"/>
            <a:ext cx="1227494" cy="52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F0FD0BE-86F7-43F9-9CA8-1CBD0956FFCC}"/>
              </a:ext>
            </a:extLst>
          </p:cNvPr>
          <p:cNvSpPr/>
          <p:nvPr/>
        </p:nvSpPr>
        <p:spPr>
          <a:xfrm>
            <a:off x="3413311" y="5690795"/>
            <a:ext cx="2003166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Visitors_Count</a:t>
            </a:r>
            <a:endParaRPr lang="en-US" sz="1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54A34C4-902B-4051-B5D2-54A1F9248F40}"/>
              </a:ext>
            </a:extLst>
          </p:cNvPr>
          <p:cNvCxnSpPr>
            <a:cxnSpLocks/>
          </p:cNvCxnSpPr>
          <p:nvPr/>
        </p:nvCxnSpPr>
        <p:spPr>
          <a:xfrm flipH="1">
            <a:off x="10327341" y="5197956"/>
            <a:ext cx="368001" cy="56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DCFEE38-1E9E-4D34-B378-90C9A79F5607}"/>
              </a:ext>
            </a:extLst>
          </p:cNvPr>
          <p:cNvSpPr/>
          <p:nvPr/>
        </p:nvSpPr>
        <p:spPr>
          <a:xfrm>
            <a:off x="9786320" y="5751976"/>
            <a:ext cx="909022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70F3CD7-AD5A-46C9-92E1-09ACB237DF6A}"/>
              </a:ext>
            </a:extLst>
          </p:cNvPr>
          <p:cNvSpPr/>
          <p:nvPr/>
        </p:nvSpPr>
        <p:spPr>
          <a:xfrm>
            <a:off x="5571339" y="5677344"/>
            <a:ext cx="2378562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9022E60-7542-41D4-A357-E498DE9C27D9}"/>
              </a:ext>
            </a:extLst>
          </p:cNvPr>
          <p:cNvSpPr/>
          <p:nvPr/>
        </p:nvSpPr>
        <p:spPr>
          <a:xfrm>
            <a:off x="5694829" y="5798370"/>
            <a:ext cx="2136738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002A559-CFEC-47DB-9774-8BC75FD0323D}"/>
              </a:ext>
            </a:extLst>
          </p:cNvPr>
          <p:cNvCxnSpPr>
            <a:cxnSpLocks/>
            <a:stCxn id="78" idx="2"/>
            <a:endCxn id="94" idx="0"/>
          </p:cNvCxnSpPr>
          <p:nvPr/>
        </p:nvCxnSpPr>
        <p:spPr>
          <a:xfrm>
            <a:off x="6519134" y="5167704"/>
            <a:ext cx="241486" cy="509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A79A103-0762-41D3-9139-A4773168B9EC}"/>
              </a:ext>
            </a:extLst>
          </p:cNvPr>
          <p:cNvSpPr/>
          <p:nvPr/>
        </p:nvSpPr>
        <p:spPr>
          <a:xfrm>
            <a:off x="2993594" y="4769675"/>
            <a:ext cx="2003166" cy="398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ABAF32-1934-4161-A320-919D83971E40}"/>
              </a:ext>
            </a:extLst>
          </p:cNvPr>
          <p:cNvCxnSpPr>
            <a:cxnSpLocks/>
            <a:stCxn id="78" idx="1"/>
            <a:endCxn id="99" idx="6"/>
          </p:cNvCxnSpPr>
          <p:nvPr/>
        </p:nvCxnSpPr>
        <p:spPr>
          <a:xfrm flipH="1">
            <a:off x="4996760" y="4935069"/>
            <a:ext cx="645626" cy="33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وليد أشرف أحمد محمد</dc:creator>
  <cp:lastModifiedBy>وليد أشرف أحمد محمد</cp:lastModifiedBy>
  <cp:revision>5</cp:revision>
  <dcterms:created xsi:type="dcterms:W3CDTF">2021-08-29T21:25:32Z</dcterms:created>
  <dcterms:modified xsi:type="dcterms:W3CDTF">2021-08-30T13:57:38Z</dcterms:modified>
</cp:coreProperties>
</file>