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وليد أشرف أحمد محمد" initials="وليد" lastIdx="1" clrIdx="0">
    <p:extLst>
      <p:ext uri="{19B8F6BF-5375-455C-9EA6-DF929625EA0E}">
        <p15:presenceInfo xmlns:p15="http://schemas.microsoft.com/office/powerpoint/2012/main" userId="S::waled.ashrf12@sci.s-mu.edu.eg::eda58195-f272-4849-baff-7d12bf92eed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60"/>
  </p:normalViewPr>
  <p:slideViewPr>
    <p:cSldViewPr snapToGrid="0">
      <p:cViewPr>
        <p:scale>
          <a:sx n="62" d="100"/>
          <a:sy n="62" d="100"/>
        </p:scale>
        <p:origin x="121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9-29T17:34:16.343" idx="1">
    <p:pos x="10" y="10"/>
    <p:text/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B8D2-6DAF-4E5B-9B25-01366DFA19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F73D80-7BF5-48D8-917C-BC4BBA448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E1344-EF59-4B3C-97FB-7848EF6B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FA6D-0894-451D-8009-C4770D12CC1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6AF21-AA71-4EB2-A88B-DF0BCF16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FA46F-CEFD-479B-8088-F79887E5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0C50-8F8E-4113-8FAD-825F125A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E4FD4-BDE4-42BF-AAFC-B3A584A9B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E2AC0-6CA3-4DDC-A0B0-9F4B897FF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60304-4B85-4921-86B6-D59D480AD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FA6D-0894-451D-8009-C4770D12CC1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87FAF-AD75-4CBB-9CCC-21A9C1B6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D231D-EEF8-4978-8DA5-28952475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0C50-8F8E-4113-8FAD-825F125A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19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C0D6D-FE93-4149-9675-94D6A1358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7FCE5-53DB-43E1-9380-B1AF938E6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10409-9AA4-435C-B6FA-B28ADD2D4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FA6D-0894-451D-8009-C4770D12CC1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8885B-E63D-402B-B1C8-A1731389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85881-A039-4DD6-AC14-EFE099CA1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0C50-8F8E-4113-8FAD-825F125A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9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CBE63-8E68-4370-84BF-E9DBA87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4FC0E-40E1-4D6A-8945-AC93FF056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8276E-11DA-449C-8026-DA5415981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FA6D-0894-451D-8009-C4770D12CC1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1D971-8EC5-4890-9C69-4B13D2E2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CC209-5A34-46AB-A435-389E5BB7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0C50-8F8E-4113-8FAD-825F125A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2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2470-121E-4607-8EFC-3A619D72A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D9EB3-0823-4652-8AFE-D69C2F80F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87A04-0BE0-47CF-9AC0-095F491C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FA6D-0894-451D-8009-C4770D12CC1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E853D-58C4-4C35-9DD0-E068D7664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53811-95A7-4364-9FF4-566AAF70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0C50-8F8E-4113-8FAD-825F125A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8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EAD5-DC47-479E-A19F-A1CFF0AD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145B-943E-4379-8E27-0E52D44D25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29C64-5486-4000-8161-CC776818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87108-E963-48E8-9948-9DEEE392B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FA6D-0894-451D-8009-C4770D12CC1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36A59-6B47-4D37-B376-7E6EAC500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706B4-CB22-46B6-B01E-20136057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0C50-8F8E-4113-8FAD-825F125A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76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9D6E-F0E2-4D54-8A92-0A526E8F1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197F1-CCBA-49BD-8A25-1030F3665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5032A-D96E-49A5-A843-4F218C053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A197C4-E495-4741-9ACD-9B440609A2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694972-3AC6-4BA6-A146-136682F64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31F6C9-3B38-483A-B7C3-50E869752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FA6D-0894-451D-8009-C4770D12CC1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E9FCD7-7474-41FD-8350-D2C3B787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2C71D-C4F1-42CC-BEA7-CEF5F6FD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0C50-8F8E-4113-8FAD-825F125A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1434A-CB05-4D0F-8827-76FBEBF77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AE42BF-09C1-4129-BE63-B239BAED2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FA6D-0894-451D-8009-C4770D12CC1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2206CC-B59A-412D-B41C-95DE74167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437331-4223-4B81-907D-79B66AA9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0C50-8F8E-4113-8FAD-825F125A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95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9318D-0A0F-4666-A238-805958A01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FA6D-0894-451D-8009-C4770D12CC1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962C5F-28DC-4D68-A577-E18C460E5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F72AC-3533-4B29-B8E8-7539CD71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0C50-8F8E-4113-8FAD-825F125A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2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A7E6-2B24-494A-80ED-531A75F7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CAA29-2E6E-4472-BB5E-B3D8575C4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C4B474-2056-4C45-BECB-6E272159C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22D98-0B0D-437F-AC45-23518B5CF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FA6D-0894-451D-8009-C4770D12CC1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3C6E5-FCEB-49BB-8370-97231852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2BB5C-8C5F-4BE0-B536-7E87B6D00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0C50-8F8E-4113-8FAD-825F125A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7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A434-7EAD-43B1-8C39-2FC880178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B6FEB-5367-41AB-AC0D-302FCCBB1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3FD4F-F731-4B2A-B0E3-16CBE063DE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A62238-4A78-4B69-9FA5-DF118118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DFA6D-0894-451D-8009-C4770D12CC1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C9288-E633-46C4-BAA9-CA0E258E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3D162-E1E9-4CC6-8F0B-C5A9554BE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A0C50-8F8E-4113-8FAD-825F125A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73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43F48-DC30-485D-9CF6-1AA9BEE14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13B75-5080-4B7A-A98B-C51205954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30D40-D180-4137-80A5-EC70333C7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DFA6D-0894-451D-8009-C4770D12CC15}" type="datetimeFigureOut">
              <a:rPr lang="en-US" smtClean="0"/>
              <a:t>9/29/2021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B1159-4CD4-4093-825A-A85BECB343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41632-0561-4A33-8DF7-75ECC3D3F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A0C50-8F8E-4113-8FAD-825F125A2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7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599300-3803-4279-86BA-6E9B8AFC3E0F}"/>
              </a:ext>
            </a:extLst>
          </p:cNvPr>
          <p:cNvSpPr/>
          <p:nvPr/>
        </p:nvSpPr>
        <p:spPr>
          <a:xfrm>
            <a:off x="4033025" y="1564424"/>
            <a:ext cx="2397511" cy="646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Book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969D32-1B68-4DA3-963F-D690131E83ED}"/>
              </a:ext>
            </a:extLst>
          </p:cNvPr>
          <p:cNvSpPr/>
          <p:nvPr/>
        </p:nvSpPr>
        <p:spPr>
          <a:xfrm>
            <a:off x="3993239" y="5293576"/>
            <a:ext cx="2397511" cy="64677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Publisher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CEE4D16-13A1-4350-9035-347CA60DFC42}"/>
              </a:ext>
            </a:extLst>
          </p:cNvPr>
          <p:cNvCxnSpPr>
            <a:cxnSpLocks/>
            <a:stCxn id="4" idx="3"/>
            <a:endCxn id="8" idx="2"/>
          </p:cNvCxnSpPr>
          <p:nvPr/>
        </p:nvCxnSpPr>
        <p:spPr>
          <a:xfrm flipV="1">
            <a:off x="6430536" y="1105830"/>
            <a:ext cx="1187836" cy="7819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C854407-E788-42E0-99F3-F4EB1FFEA1DF}"/>
              </a:ext>
            </a:extLst>
          </p:cNvPr>
          <p:cNvSpPr/>
          <p:nvPr/>
        </p:nvSpPr>
        <p:spPr>
          <a:xfrm>
            <a:off x="7618372" y="782445"/>
            <a:ext cx="2114550" cy="6467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u="sng" dirty="0"/>
              <a:t>ISBN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94E407-303A-48A5-8BA9-EC221215AB58}"/>
              </a:ext>
            </a:extLst>
          </p:cNvPr>
          <p:cNvSpPr/>
          <p:nvPr/>
        </p:nvSpPr>
        <p:spPr>
          <a:xfrm>
            <a:off x="5397887" y="459060"/>
            <a:ext cx="2114550" cy="6467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Title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A0ED30E-6E49-4367-BEC6-59584997A8C2}"/>
              </a:ext>
            </a:extLst>
          </p:cNvPr>
          <p:cNvCxnSpPr>
            <a:cxnSpLocks/>
            <a:stCxn id="4" idx="0"/>
            <a:endCxn id="10" idx="4"/>
          </p:cNvCxnSpPr>
          <p:nvPr/>
        </p:nvCxnSpPr>
        <p:spPr>
          <a:xfrm flipV="1">
            <a:off x="5231781" y="1105830"/>
            <a:ext cx="1223381" cy="45859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A84738E-5152-4EFC-B139-1421CC982E2B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183672" y="1191701"/>
            <a:ext cx="849353" cy="69610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8B2CDF6F-E81A-49FE-B19D-19E2CE74D608}"/>
              </a:ext>
            </a:extLst>
          </p:cNvPr>
          <p:cNvSpPr/>
          <p:nvPr/>
        </p:nvSpPr>
        <p:spPr>
          <a:xfrm>
            <a:off x="7956855" y="1497749"/>
            <a:ext cx="3426912" cy="6467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Borrow_Available</a:t>
            </a:r>
            <a:endParaRPr lang="en-US" sz="24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A880996-4ABB-4145-8555-DC1B06E74E00}"/>
              </a:ext>
            </a:extLst>
          </p:cNvPr>
          <p:cNvCxnSpPr>
            <a:cxnSpLocks/>
            <a:stCxn id="4" idx="3"/>
            <a:endCxn id="30" idx="2"/>
          </p:cNvCxnSpPr>
          <p:nvPr/>
        </p:nvCxnSpPr>
        <p:spPr>
          <a:xfrm flipV="1">
            <a:off x="6430536" y="1821134"/>
            <a:ext cx="1526319" cy="666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AAF62815-A449-43E7-8C7A-825E426EFCEA}"/>
              </a:ext>
            </a:extLst>
          </p:cNvPr>
          <p:cNvSpPr/>
          <p:nvPr/>
        </p:nvSpPr>
        <p:spPr>
          <a:xfrm>
            <a:off x="1774206" y="-55463"/>
            <a:ext cx="2686050" cy="131352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ABC5538-0D3D-4D84-BB83-44E3DF8D827D}"/>
              </a:ext>
            </a:extLst>
          </p:cNvPr>
          <p:cNvSpPr/>
          <p:nvPr/>
        </p:nvSpPr>
        <p:spPr>
          <a:xfrm>
            <a:off x="1990611" y="244734"/>
            <a:ext cx="2036956" cy="6467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Author</a:t>
            </a:r>
          </a:p>
        </p:txBody>
      </p:sp>
      <p:sp>
        <p:nvSpPr>
          <p:cNvPr id="47" name="Diamond 46">
            <a:extLst>
              <a:ext uri="{FF2B5EF4-FFF2-40B4-BE49-F238E27FC236}">
                <a16:creationId xmlns:a16="http://schemas.microsoft.com/office/drawing/2014/main" id="{442F2510-8F66-4BAD-A34B-B419C35D7E0F}"/>
              </a:ext>
            </a:extLst>
          </p:cNvPr>
          <p:cNvSpPr/>
          <p:nvPr/>
        </p:nvSpPr>
        <p:spPr>
          <a:xfrm>
            <a:off x="3549112" y="3103524"/>
            <a:ext cx="2696705" cy="140807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publishes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53B4B5B-9CF1-4F2B-A520-B9CA0587A86E}"/>
              </a:ext>
            </a:extLst>
          </p:cNvPr>
          <p:cNvCxnSpPr>
            <a:cxnSpLocks/>
            <a:stCxn id="4" idx="2"/>
            <a:endCxn id="47" idx="0"/>
          </p:cNvCxnSpPr>
          <p:nvPr/>
        </p:nvCxnSpPr>
        <p:spPr>
          <a:xfrm flipH="1">
            <a:off x="4897465" y="2211194"/>
            <a:ext cx="334316" cy="89233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A068AD6-CA52-4817-9FC1-8C63B10BC379}"/>
              </a:ext>
            </a:extLst>
          </p:cNvPr>
          <p:cNvSpPr txBox="1"/>
          <p:nvPr/>
        </p:nvSpPr>
        <p:spPr>
          <a:xfrm>
            <a:off x="5191995" y="2265209"/>
            <a:ext cx="904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many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27AF2B3-099B-4D8C-877A-7B031C04FA1D}"/>
              </a:ext>
            </a:extLst>
          </p:cNvPr>
          <p:cNvCxnSpPr>
            <a:cxnSpLocks/>
            <a:stCxn id="47" idx="2"/>
            <a:endCxn id="5" idx="0"/>
          </p:cNvCxnSpPr>
          <p:nvPr/>
        </p:nvCxnSpPr>
        <p:spPr>
          <a:xfrm>
            <a:off x="4897465" y="4511597"/>
            <a:ext cx="294530" cy="78197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7B92403-58D5-4301-8172-7248CCE04EB8}"/>
              </a:ext>
            </a:extLst>
          </p:cNvPr>
          <p:cNvSpPr txBox="1"/>
          <p:nvPr/>
        </p:nvSpPr>
        <p:spPr>
          <a:xfrm>
            <a:off x="5116284" y="4720249"/>
            <a:ext cx="904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D375F35-4328-41B0-BAE9-9A75116C8817}"/>
              </a:ext>
            </a:extLst>
          </p:cNvPr>
          <p:cNvCxnSpPr>
            <a:cxnSpLocks/>
            <a:stCxn id="5" idx="3"/>
            <a:endCxn id="72" idx="2"/>
          </p:cNvCxnSpPr>
          <p:nvPr/>
        </p:nvCxnSpPr>
        <p:spPr>
          <a:xfrm>
            <a:off x="6390750" y="5616961"/>
            <a:ext cx="1212734" cy="5499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FFD8085-1435-45E9-9EAA-3272B5502219}"/>
              </a:ext>
            </a:extLst>
          </p:cNvPr>
          <p:cNvCxnSpPr>
            <a:cxnSpLocks/>
            <a:stCxn id="5" idx="2"/>
            <a:endCxn id="70" idx="0"/>
          </p:cNvCxnSpPr>
          <p:nvPr/>
        </p:nvCxnSpPr>
        <p:spPr>
          <a:xfrm flipH="1">
            <a:off x="5188542" y="5940346"/>
            <a:ext cx="3453" cy="2708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EFCD893C-8D73-4D30-815B-280485829B98}"/>
              </a:ext>
            </a:extLst>
          </p:cNvPr>
          <p:cNvSpPr/>
          <p:nvPr/>
        </p:nvSpPr>
        <p:spPr>
          <a:xfrm>
            <a:off x="4131267" y="6211230"/>
            <a:ext cx="2114550" cy="6467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name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239F557-AF08-4BFB-9DDE-9A4677CC3B59}"/>
              </a:ext>
            </a:extLst>
          </p:cNvPr>
          <p:cNvSpPr/>
          <p:nvPr/>
        </p:nvSpPr>
        <p:spPr>
          <a:xfrm>
            <a:off x="7603484" y="5348575"/>
            <a:ext cx="2114550" cy="6467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address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0855710-0020-41F6-975B-0404370EFD6A}"/>
              </a:ext>
            </a:extLst>
          </p:cNvPr>
          <p:cNvSpPr/>
          <p:nvPr/>
        </p:nvSpPr>
        <p:spPr>
          <a:xfrm>
            <a:off x="1052275" y="5616961"/>
            <a:ext cx="2686050" cy="696108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E653219-4790-4F30-A8D8-0253831C87A4}"/>
              </a:ext>
            </a:extLst>
          </p:cNvPr>
          <p:cNvSpPr/>
          <p:nvPr/>
        </p:nvSpPr>
        <p:spPr>
          <a:xfrm>
            <a:off x="1349916" y="5666299"/>
            <a:ext cx="2036956" cy="64677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phones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942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وليد أشرف أحمد محمد</dc:creator>
  <cp:lastModifiedBy>وليد أشرف أحمد محمد</cp:lastModifiedBy>
  <cp:revision>3</cp:revision>
  <dcterms:created xsi:type="dcterms:W3CDTF">2021-09-29T15:18:10Z</dcterms:created>
  <dcterms:modified xsi:type="dcterms:W3CDTF">2021-09-29T15:42:27Z</dcterms:modified>
</cp:coreProperties>
</file>