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Merriweather"/>
      <p:regular r:id="rId15"/>
      <p:bold r:id="rId16"/>
      <p:italic r:id="rId17"/>
      <p:boldItalic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font" Target="fonts/Montserrat-regular.fntdata"/><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erriweather-regular.fntdata"/><Relationship Id="rId14" Type="http://schemas.openxmlformats.org/officeDocument/2006/relationships/font" Target="fonts/Montserrat-boldItalic.fntdata"/><Relationship Id="rId17" Type="http://schemas.openxmlformats.org/officeDocument/2006/relationships/font" Target="fonts/Merriweather-italic.fntdata"/><Relationship Id="rId16" Type="http://schemas.openxmlformats.org/officeDocument/2006/relationships/font" Target="fonts/Merriweather-bold.fntdata"/><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04e50d4604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04e50d4604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04e50d4604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04e50d4604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04e50d4604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04e50d4604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04e50d4604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04e50d4604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intellipaat.com/blog/tutorial/mongodb-tutorial/introduction-to-mongodb/" TargetMode="External"/><Relationship Id="rId5" Type="http://schemas.openxmlformats.org/officeDocument/2006/relationships/hyperlink" Target="https://intellipaat.com/blog/what-is-no-sq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intellipaat.com/blog/tutorial/sql-tutorial/introduction-to-sql/" TargetMode="External"/><Relationship Id="rId4" Type="http://schemas.openxmlformats.org/officeDocument/2006/relationships/hyperlink" Target="https://intellipaat.com/blog/what-is-sql-server/" TargetMode="External"/><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body"/>
          </p:nvPr>
        </p:nvSpPr>
        <p:spPr>
          <a:xfrm>
            <a:off x="311700" y="299775"/>
            <a:ext cx="8503500" cy="4528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t/>
            </a:r>
            <a:endParaRPr/>
          </a:p>
          <a:p>
            <a:pPr indent="0" lvl="0" marL="0" rtl="0" algn="ctr">
              <a:spcBef>
                <a:spcPts val="1200"/>
              </a:spcBef>
              <a:spcAft>
                <a:spcPts val="0"/>
              </a:spcAft>
              <a:buNone/>
            </a:pPr>
            <a:r>
              <a:rPr b="1" lang="fr" sz="2950">
                <a:solidFill>
                  <a:schemeClr val="dk1"/>
                </a:solidFill>
                <a:highlight>
                  <a:srgbClr val="FCFCFC"/>
                </a:highlight>
              </a:rPr>
              <a:t>introduction</a:t>
            </a:r>
            <a:endParaRPr b="1" sz="2950">
              <a:solidFill>
                <a:schemeClr val="dk1"/>
              </a:solidFill>
              <a:highlight>
                <a:srgbClr val="FCFCFC"/>
              </a:highlight>
            </a:endParaRPr>
          </a:p>
          <a:p>
            <a:pPr indent="0" lvl="0" marL="0" rtl="0" algn="l">
              <a:spcBef>
                <a:spcPts val="1200"/>
              </a:spcBef>
              <a:spcAft>
                <a:spcPts val="0"/>
              </a:spcAft>
              <a:buClr>
                <a:schemeClr val="dk1"/>
              </a:buClr>
              <a:buSzPts val="1100"/>
              <a:buFont typeface="Arial"/>
              <a:buNone/>
            </a:pPr>
            <a:r>
              <a:t/>
            </a:r>
            <a:endParaRPr b="1" sz="2550">
              <a:solidFill>
                <a:schemeClr val="dk1"/>
              </a:solidFill>
              <a:highlight>
                <a:srgbClr val="FCFCFC"/>
              </a:highlight>
            </a:endParaRPr>
          </a:p>
          <a:p>
            <a:pPr indent="0" lvl="0" marL="457200" rtl="0" algn="l">
              <a:lnSpc>
                <a:spcPct val="115000"/>
              </a:lnSpc>
              <a:spcBef>
                <a:spcPts val="1200"/>
              </a:spcBef>
              <a:spcAft>
                <a:spcPts val="0"/>
              </a:spcAft>
              <a:buNone/>
            </a:pPr>
            <a:r>
              <a:t/>
            </a:r>
            <a:endParaRPr sz="2000">
              <a:solidFill>
                <a:srgbClr val="FFFFFF"/>
              </a:solidFill>
              <a:highlight>
                <a:srgbClr val="290743"/>
              </a:highlight>
              <a:latin typeface="Open Sans"/>
              <a:ea typeface="Open Sans"/>
              <a:cs typeface="Open Sans"/>
              <a:sym typeface="Open Sans"/>
            </a:endParaRPr>
          </a:p>
          <a:p>
            <a:pPr indent="0" lvl="0" marL="0" rtl="0" algn="just">
              <a:lnSpc>
                <a:spcPct val="115000"/>
              </a:lnSpc>
              <a:spcBef>
                <a:spcPts val="1200"/>
              </a:spcBef>
              <a:spcAft>
                <a:spcPts val="0"/>
              </a:spcAft>
              <a:buNone/>
            </a:pPr>
            <a:r>
              <a:rPr lang="fr" sz="1850">
                <a:solidFill>
                  <a:schemeClr val="dk1"/>
                </a:solidFill>
                <a:highlight>
                  <a:srgbClr val="FCFCFC"/>
                </a:highlight>
                <a:latin typeface="Calibri"/>
                <a:ea typeface="Calibri"/>
                <a:cs typeface="Calibri"/>
                <a:sym typeface="Calibri"/>
              </a:rPr>
              <a:t>Businesses are continually looking for new ways to manage or keep their data in the modern world that modern organizations have created. This could be done to learn more about what customers want, to comprehend how user expectations are developing,or to outperform rivals with innovative new models and apps.</a:t>
            </a:r>
            <a:endParaRPr sz="2200">
              <a:solidFill>
                <a:schemeClr val="lt1"/>
              </a:solidFill>
              <a:highlight>
                <a:schemeClr val="dk1"/>
              </a:highlight>
              <a:latin typeface="Calibri"/>
              <a:ea typeface="Calibri"/>
              <a:cs typeface="Calibri"/>
              <a:sym typeface="Calibri"/>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subTitle"/>
          </p:nvPr>
        </p:nvSpPr>
        <p:spPr>
          <a:xfrm>
            <a:off x="0" y="0"/>
            <a:ext cx="9144000" cy="51435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b="1" lang="fr" sz="2050">
                <a:solidFill>
                  <a:schemeClr val="dk1"/>
                </a:solidFill>
                <a:highlight>
                  <a:srgbClr val="FCFCFC"/>
                </a:highlight>
              </a:rPr>
              <a:t> </a:t>
            </a:r>
            <a:endParaRPr b="1" sz="2550">
              <a:solidFill>
                <a:schemeClr val="dk1"/>
              </a:solidFill>
              <a:highlight>
                <a:srgbClr val="FCFCFC"/>
              </a:highlight>
            </a:endParaRPr>
          </a:p>
          <a:p>
            <a:pPr indent="0" lvl="0" marL="0" rtl="0" algn="l">
              <a:lnSpc>
                <a:spcPct val="115000"/>
              </a:lnSpc>
              <a:spcBef>
                <a:spcPts val="0"/>
              </a:spcBef>
              <a:spcAft>
                <a:spcPts val="0"/>
              </a:spcAft>
              <a:buNone/>
            </a:pPr>
            <a:r>
              <a:t/>
            </a:r>
            <a:endParaRPr b="1" sz="2550">
              <a:solidFill>
                <a:schemeClr val="dk1"/>
              </a:solidFill>
              <a:highlight>
                <a:srgbClr val="FCFCFC"/>
              </a:highlight>
            </a:endParaRPr>
          </a:p>
          <a:p>
            <a:pPr indent="0" lvl="0" marL="0" rtl="0" algn="l">
              <a:lnSpc>
                <a:spcPct val="115000"/>
              </a:lnSpc>
              <a:spcBef>
                <a:spcPts val="0"/>
              </a:spcBef>
              <a:spcAft>
                <a:spcPts val="0"/>
              </a:spcAft>
              <a:buNone/>
            </a:pPr>
            <a:r>
              <a:t/>
            </a:r>
            <a:endParaRPr b="1" sz="2550">
              <a:solidFill>
                <a:schemeClr val="dk1"/>
              </a:solidFill>
              <a:highlight>
                <a:srgbClr val="FCFCFC"/>
              </a:highlight>
            </a:endParaRPr>
          </a:p>
          <a:p>
            <a:pPr indent="0" lvl="0" marL="457200" rtl="0" algn="l">
              <a:lnSpc>
                <a:spcPct val="115000"/>
              </a:lnSpc>
              <a:spcBef>
                <a:spcPts val="0"/>
              </a:spcBef>
              <a:spcAft>
                <a:spcPts val="0"/>
              </a:spcAft>
              <a:buNone/>
            </a:pPr>
            <a:r>
              <a:t/>
            </a:r>
            <a:endParaRPr sz="1850">
              <a:solidFill>
                <a:schemeClr val="dk1"/>
              </a:solidFill>
              <a:highlight>
                <a:srgbClr val="FCFCFC"/>
              </a:highlight>
            </a:endParaRPr>
          </a:p>
          <a:p>
            <a:pPr indent="0" lvl="0" marL="0" rtl="0" algn="l">
              <a:lnSpc>
                <a:spcPct val="115000"/>
              </a:lnSpc>
              <a:spcBef>
                <a:spcPts val="0"/>
              </a:spcBef>
              <a:spcAft>
                <a:spcPts val="0"/>
              </a:spcAft>
              <a:buClr>
                <a:schemeClr val="dk1"/>
              </a:buClr>
              <a:buSzPts val="1100"/>
              <a:buFont typeface="Arial"/>
              <a:buNone/>
            </a:pPr>
            <a:r>
              <a:t/>
            </a:r>
            <a:endParaRPr b="1" sz="2050">
              <a:solidFill>
                <a:schemeClr val="dk1"/>
              </a:solidFill>
              <a:highlight>
                <a:srgbClr val="FCFCFC"/>
              </a:highlight>
            </a:endParaRPr>
          </a:p>
        </p:txBody>
      </p:sp>
      <p:pic>
        <p:nvPicPr>
          <p:cNvPr id="60" name="Google Shape;60;p14"/>
          <p:cNvPicPr preferRelativeResize="0"/>
          <p:nvPr/>
        </p:nvPicPr>
        <p:blipFill>
          <a:blip r:embed="rId3">
            <a:alphaModFix/>
          </a:blip>
          <a:stretch>
            <a:fillRect/>
          </a:stretch>
        </p:blipFill>
        <p:spPr>
          <a:xfrm>
            <a:off x="0" y="0"/>
            <a:ext cx="9144000" cy="1238250"/>
          </a:xfrm>
          <a:prstGeom prst="rect">
            <a:avLst/>
          </a:prstGeom>
          <a:noFill/>
          <a:ln>
            <a:noFill/>
          </a:ln>
        </p:spPr>
      </p:pic>
      <p:sp>
        <p:nvSpPr>
          <p:cNvPr id="61" name="Google Shape;61;p14"/>
          <p:cNvSpPr txBox="1"/>
          <p:nvPr/>
        </p:nvSpPr>
        <p:spPr>
          <a:xfrm>
            <a:off x="297700" y="1471925"/>
            <a:ext cx="8732400" cy="3175500"/>
          </a:xfrm>
          <a:prstGeom prst="rect">
            <a:avLst/>
          </a:prstGeom>
          <a:noFill/>
          <a:ln>
            <a:noFill/>
          </a:ln>
        </p:spPr>
        <p:txBody>
          <a:bodyPr anchorCtr="0" anchor="ctr" bIns="91425" lIns="91425" spcFirstLastPara="1" rIns="91425" wrap="square" tIns="91425">
            <a:noAutofit/>
          </a:bodyPr>
          <a:lstStyle/>
          <a:p>
            <a:pPr indent="0" lvl="0" marL="0" rtl="0" algn="ctr">
              <a:lnSpc>
                <a:spcPct val="120000"/>
              </a:lnSpc>
              <a:spcBef>
                <a:spcPts val="1900"/>
              </a:spcBef>
              <a:spcAft>
                <a:spcPts val="0"/>
              </a:spcAft>
              <a:buClr>
                <a:schemeClr val="dk1"/>
              </a:buClr>
              <a:buSzPts val="1100"/>
              <a:buFont typeface="Arial"/>
              <a:buNone/>
            </a:pPr>
            <a:r>
              <a:rPr b="1" lang="fr" sz="1850">
                <a:solidFill>
                  <a:srgbClr val="212529"/>
                </a:solidFill>
                <a:latin typeface="Open Sans"/>
                <a:ea typeface="Open Sans"/>
                <a:cs typeface="Open Sans"/>
                <a:sym typeface="Open Sans"/>
              </a:rPr>
              <a:t>MongoDB</a:t>
            </a:r>
            <a:endParaRPr b="1" sz="1850">
              <a:solidFill>
                <a:srgbClr val="212529"/>
              </a:solidFill>
              <a:latin typeface="Open Sans"/>
              <a:ea typeface="Open Sans"/>
              <a:cs typeface="Open Sans"/>
              <a:sym typeface="Open Sans"/>
            </a:endParaRPr>
          </a:p>
          <a:p>
            <a:pPr indent="0" lvl="0" marL="0" rtl="0" algn="l">
              <a:spcBef>
                <a:spcPts val="0"/>
              </a:spcBef>
              <a:spcAft>
                <a:spcPts val="0"/>
              </a:spcAft>
              <a:buNone/>
            </a:pPr>
            <a:r>
              <a:rPr lang="fr" sz="1850">
                <a:solidFill>
                  <a:schemeClr val="dk1"/>
                </a:solidFill>
                <a:highlight>
                  <a:srgbClr val="FCFCFC"/>
                </a:highlight>
                <a:latin typeface="Calibri"/>
                <a:ea typeface="Calibri"/>
                <a:cs typeface="Calibri"/>
                <a:sym typeface="Calibri"/>
              </a:rPr>
              <a:t>A cross-platform, open-source document-oriented database application called</a:t>
            </a:r>
            <a:r>
              <a:rPr lang="fr" sz="1850">
                <a:solidFill>
                  <a:schemeClr val="dk1"/>
                </a:solidFill>
                <a:highlight>
                  <a:srgbClr val="FCFCFC"/>
                </a:highlight>
                <a:uFill>
                  <a:noFill/>
                </a:uFill>
                <a:latin typeface="Calibri"/>
                <a:ea typeface="Calibri"/>
                <a:cs typeface="Calibri"/>
                <a:sym typeface="Calibri"/>
                <a:hlinkClick r:id="rId4">
                  <a:extLst>
                    <a:ext uri="{A12FA001-AC4F-418D-AE19-62706E023703}">
                      <ahyp:hlinkClr val="tx"/>
                    </a:ext>
                  </a:extLst>
                </a:hlinkClick>
              </a:rPr>
              <a:t> MongoDB</a:t>
            </a:r>
            <a:r>
              <a:rPr lang="fr" sz="1850">
                <a:solidFill>
                  <a:schemeClr val="dk1"/>
                </a:solidFill>
                <a:highlight>
                  <a:srgbClr val="FCFCFC"/>
                </a:highlight>
                <a:latin typeface="Calibri"/>
                <a:ea typeface="Calibri"/>
                <a:cs typeface="Calibri"/>
                <a:sym typeface="Calibri"/>
              </a:rPr>
              <a:t> is free and available. MongoDB, a </a:t>
            </a:r>
            <a:r>
              <a:rPr lang="fr" sz="1850">
                <a:solidFill>
                  <a:schemeClr val="dk1"/>
                </a:solidFill>
                <a:highlight>
                  <a:srgbClr val="FCFCFC"/>
                </a:highlight>
                <a:uFill>
                  <a:noFill/>
                </a:uFill>
                <a:latin typeface="Calibri"/>
                <a:ea typeface="Calibri"/>
                <a:cs typeface="Calibri"/>
                <a:sym typeface="Calibri"/>
                <a:hlinkClick r:id="rId5">
                  <a:extLst>
                    <a:ext uri="{A12FA001-AC4F-418D-AE19-62706E023703}">
                      <ahyp:hlinkClr val="tx"/>
                    </a:ext>
                  </a:extLst>
                </a:hlinkClick>
              </a:rPr>
              <a:t>NoSQL</a:t>
            </a:r>
            <a:r>
              <a:rPr lang="fr" sz="1850">
                <a:solidFill>
                  <a:schemeClr val="dk1"/>
                </a:solidFill>
                <a:highlight>
                  <a:srgbClr val="FCFCFC"/>
                </a:highlight>
                <a:latin typeface="Calibri"/>
                <a:ea typeface="Calibri"/>
                <a:cs typeface="Calibri"/>
                <a:sym typeface="Calibri"/>
              </a:rPr>
              <a:t> database application, uses documents that resemble JSON and have schemas. A framework for data storage and retrieval is provided by a NoSQL database.</a:t>
            </a:r>
            <a:endParaRPr sz="1850">
              <a:solidFill>
                <a:schemeClr val="dk1"/>
              </a:solidFill>
              <a:highlight>
                <a:srgbClr val="FCFCFC"/>
              </a:highlight>
              <a:latin typeface="Calibri"/>
              <a:ea typeface="Calibri"/>
              <a:cs typeface="Calibri"/>
              <a:sym typeface="Calibri"/>
            </a:endParaRPr>
          </a:p>
          <a:p>
            <a:pPr indent="0" lvl="0" marL="0" rtl="0" algn="l">
              <a:spcBef>
                <a:spcPts val="0"/>
              </a:spcBef>
              <a:spcAft>
                <a:spcPts val="0"/>
              </a:spcAft>
              <a:buNone/>
            </a:pPr>
            <a:r>
              <a:t/>
            </a:r>
            <a:endParaRPr sz="1850">
              <a:solidFill>
                <a:schemeClr val="dk1"/>
              </a:solidFill>
              <a:highlight>
                <a:srgbClr val="FCFCFC"/>
              </a:highlight>
              <a:latin typeface="Calibri"/>
              <a:ea typeface="Calibri"/>
              <a:cs typeface="Calibri"/>
              <a:sym typeface="Calibri"/>
            </a:endParaRPr>
          </a:p>
          <a:p>
            <a:pPr indent="0" lvl="0" marL="0" rtl="0" algn="l">
              <a:spcBef>
                <a:spcPts val="0"/>
              </a:spcBef>
              <a:spcAft>
                <a:spcPts val="0"/>
              </a:spcAft>
              <a:buNone/>
            </a:pPr>
            <a:r>
              <a:rPr lang="fr" sz="1850">
                <a:solidFill>
                  <a:schemeClr val="dk1"/>
                </a:solidFill>
                <a:highlight>
                  <a:srgbClr val="FCFCFC"/>
                </a:highlight>
                <a:latin typeface="Calibri"/>
                <a:ea typeface="Calibri"/>
                <a:cs typeface="Calibri"/>
                <a:sym typeface="Calibri"/>
              </a:rPr>
              <a:t>Founded in 2007, MongoDB Inc. pioneered a novel method for creating databases. The term MongoDB, which is short for “humongous,” was developed as a mechanism to store the “humongous” amount of data required for scalable use-cases.</a:t>
            </a:r>
            <a:endParaRPr sz="1200">
              <a:solidFill>
                <a:srgbClr val="212529"/>
              </a:solidFill>
              <a:highlight>
                <a:srgbClr val="FFFFFF"/>
              </a:highlight>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214050" y="1238250"/>
            <a:ext cx="8715900" cy="30360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1900"/>
              </a:spcBef>
              <a:spcAft>
                <a:spcPts val="0"/>
              </a:spcAft>
              <a:buNone/>
            </a:pPr>
            <a:r>
              <a:t/>
            </a:r>
            <a:endParaRPr b="1" sz="1850">
              <a:solidFill>
                <a:srgbClr val="212529"/>
              </a:solidFill>
              <a:latin typeface="Open Sans"/>
              <a:ea typeface="Open Sans"/>
              <a:cs typeface="Open Sans"/>
              <a:sym typeface="Open Sans"/>
            </a:endParaRPr>
          </a:p>
          <a:p>
            <a:pPr indent="0" lvl="0" marL="0" rtl="0" algn="ctr">
              <a:lnSpc>
                <a:spcPct val="120000"/>
              </a:lnSpc>
              <a:spcBef>
                <a:spcPts val="1900"/>
              </a:spcBef>
              <a:spcAft>
                <a:spcPts val="0"/>
              </a:spcAft>
              <a:buNone/>
            </a:pPr>
            <a:r>
              <a:rPr b="1" lang="fr" sz="1850">
                <a:solidFill>
                  <a:srgbClr val="212529"/>
                </a:solidFill>
                <a:latin typeface="Open Sans"/>
                <a:ea typeface="Open Sans"/>
                <a:cs typeface="Open Sans"/>
                <a:sym typeface="Open Sans"/>
              </a:rPr>
              <a:t>SQL</a:t>
            </a:r>
            <a:endParaRPr b="1" sz="1850">
              <a:solidFill>
                <a:srgbClr val="212529"/>
              </a:solidFill>
              <a:latin typeface="Open Sans"/>
              <a:ea typeface="Open Sans"/>
              <a:cs typeface="Open Sans"/>
              <a:sym typeface="Open Sans"/>
            </a:endParaRPr>
          </a:p>
          <a:p>
            <a:pPr indent="0" lvl="0" marL="0" marR="0" rtl="0" algn="l">
              <a:lnSpc>
                <a:spcPct val="100000"/>
              </a:lnSpc>
              <a:spcBef>
                <a:spcPts val="0"/>
              </a:spcBef>
              <a:spcAft>
                <a:spcPts val="0"/>
              </a:spcAft>
              <a:buNone/>
            </a:pPr>
            <a:r>
              <a:rPr lang="fr" sz="1850">
                <a:solidFill>
                  <a:schemeClr val="dk1"/>
                </a:solidFill>
                <a:highlight>
                  <a:srgbClr val="FCFCFC"/>
                </a:highlight>
                <a:latin typeface="Calibri"/>
                <a:ea typeface="Calibri"/>
                <a:cs typeface="Calibri"/>
                <a:sym typeface="Calibri"/>
              </a:rPr>
              <a:t>A relational database management system is </a:t>
            </a:r>
            <a:r>
              <a:rPr lang="fr" sz="1850">
                <a:solidFill>
                  <a:schemeClr val="dk1"/>
                </a:solidFill>
                <a:highlight>
                  <a:srgbClr val="FCFCFC"/>
                </a:highlight>
                <a:uFill>
                  <a:noFill/>
                </a:uFill>
                <a:latin typeface="Calibri"/>
                <a:ea typeface="Calibri"/>
                <a:cs typeface="Calibri"/>
                <a:sym typeface="Calibri"/>
                <a:hlinkClick r:id="rId3">
                  <a:extLst>
                    <a:ext uri="{A12FA001-AC4F-418D-AE19-62706E023703}">
                      <ahyp:hlinkClr val="tx"/>
                    </a:ext>
                  </a:extLst>
                </a:hlinkClick>
              </a:rPr>
              <a:t>SQL</a:t>
            </a:r>
            <a:r>
              <a:rPr lang="fr" sz="1850">
                <a:solidFill>
                  <a:schemeClr val="dk1"/>
                </a:solidFill>
                <a:highlight>
                  <a:srgbClr val="FCFCFC"/>
                </a:highlight>
                <a:latin typeface="Calibri"/>
                <a:ea typeface="Calibri"/>
                <a:cs typeface="Calibri"/>
                <a:sym typeface="Calibri"/>
              </a:rPr>
              <a:t> Server (RDBMS). It is also referred to as </a:t>
            </a:r>
            <a:r>
              <a:rPr lang="fr" sz="1850">
                <a:solidFill>
                  <a:schemeClr val="dk1"/>
                </a:solidFill>
                <a:highlight>
                  <a:srgbClr val="FCFCFC"/>
                </a:highlight>
                <a:uFill>
                  <a:noFill/>
                </a:uFill>
                <a:latin typeface="Calibri"/>
                <a:ea typeface="Calibri"/>
                <a:cs typeface="Calibri"/>
                <a:sym typeface="Calibri"/>
                <a:hlinkClick r:id="rId4">
                  <a:extLst>
                    <a:ext uri="{A12FA001-AC4F-418D-AE19-62706E023703}">
                      <ahyp:hlinkClr val="tx"/>
                    </a:ext>
                  </a:extLst>
                </a:hlinkClick>
              </a:rPr>
              <a:t>Microsoft SQL Server</a:t>
            </a:r>
            <a:r>
              <a:rPr lang="fr" sz="1850">
                <a:solidFill>
                  <a:schemeClr val="dk1"/>
                </a:solidFill>
                <a:highlight>
                  <a:srgbClr val="FCFCFC"/>
                </a:highlight>
                <a:latin typeface="Calibri"/>
                <a:ea typeface="Calibri"/>
                <a:cs typeface="Calibri"/>
                <a:sym typeface="Calibri"/>
              </a:rPr>
              <a:t> or MSSQL on occasion. Microsoft created SQL Server, which was first made available on April 24, 1989.</a:t>
            </a:r>
            <a:endParaRPr sz="1850">
              <a:solidFill>
                <a:schemeClr val="dk1"/>
              </a:solidFill>
              <a:highlight>
                <a:srgbClr val="FCFCFC"/>
              </a:highlight>
              <a:latin typeface="Calibri"/>
              <a:ea typeface="Calibri"/>
              <a:cs typeface="Calibri"/>
              <a:sym typeface="Calibri"/>
            </a:endParaRPr>
          </a:p>
          <a:p>
            <a:pPr indent="0" lvl="0" marL="0" marR="0" rtl="0" algn="l">
              <a:lnSpc>
                <a:spcPct val="100000"/>
              </a:lnSpc>
              <a:spcBef>
                <a:spcPts val="0"/>
              </a:spcBef>
              <a:spcAft>
                <a:spcPts val="0"/>
              </a:spcAft>
              <a:buNone/>
            </a:pPr>
            <a:r>
              <a:rPr lang="fr" sz="1850">
                <a:solidFill>
                  <a:schemeClr val="dk1"/>
                </a:solidFill>
                <a:highlight>
                  <a:srgbClr val="FCFCFC"/>
                </a:highlight>
                <a:latin typeface="Calibri"/>
                <a:ea typeface="Calibri"/>
                <a:cs typeface="Calibri"/>
                <a:sym typeface="Calibri"/>
              </a:rPr>
              <a:t>On November 4, 2019, SQL Server 2019’s stable release was made available. </a:t>
            </a:r>
            <a:endParaRPr sz="1850">
              <a:solidFill>
                <a:schemeClr val="dk1"/>
              </a:solidFill>
              <a:highlight>
                <a:srgbClr val="FCFCFC"/>
              </a:highlight>
              <a:latin typeface="Calibri"/>
              <a:ea typeface="Calibri"/>
              <a:cs typeface="Calibri"/>
              <a:sym typeface="Calibri"/>
            </a:endParaRPr>
          </a:p>
          <a:p>
            <a:pPr indent="0" lvl="0" marL="0" marR="0" rtl="0" algn="l">
              <a:lnSpc>
                <a:spcPct val="100000"/>
              </a:lnSpc>
              <a:spcBef>
                <a:spcPts val="0"/>
              </a:spcBef>
              <a:spcAft>
                <a:spcPts val="0"/>
              </a:spcAft>
              <a:buNone/>
            </a:pPr>
            <a:r>
              <a:rPr lang="fr" sz="1850">
                <a:solidFill>
                  <a:schemeClr val="dk1"/>
                </a:solidFill>
                <a:highlight>
                  <a:srgbClr val="FCFCFC"/>
                </a:highlight>
                <a:latin typeface="Calibri"/>
                <a:ea typeface="Calibri"/>
                <a:cs typeface="Calibri"/>
                <a:sym typeface="Calibri"/>
              </a:rPr>
              <a:t>Based on E. F. Codd’s relational paradigm, SQL Server was created. Data is kept in tables in RDBMS, and linkages between tables are preserved.</a:t>
            </a:r>
            <a:endParaRPr sz="1200">
              <a:solidFill>
                <a:srgbClr val="212529"/>
              </a:solidFill>
              <a:latin typeface="Open Sans"/>
              <a:ea typeface="Open Sans"/>
              <a:cs typeface="Open Sans"/>
              <a:sym typeface="Open Sans"/>
            </a:endParaRPr>
          </a:p>
          <a:p>
            <a:pPr indent="0" lvl="0" marL="0" rtl="0" algn="l">
              <a:spcBef>
                <a:spcPts val="0"/>
              </a:spcBef>
              <a:spcAft>
                <a:spcPts val="0"/>
              </a:spcAft>
              <a:buNone/>
            </a:pPr>
            <a:r>
              <a:t/>
            </a:r>
            <a:endParaRPr/>
          </a:p>
        </p:txBody>
      </p:sp>
      <p:pic>
        <p:nvPicPr>
          <p:cNvPr id="67" name="Google Shape;67;p15"/>
          <p:cNvPicPr preferRelativeResize="0"/>
          <p:nvPr/>
        </p:nvPicPr>
        <p:blipFill>
          <a:blip r:embed="rId5">
            <a:alphaModFix/>
          </a:blip>
          <a:stretch>
            <a:fillRect/>
          </a:stretch>
        </p:blipFill>
        <p:spPr>
          <a:xfrm>
            <a:off x="0" y="0"/>
            <a:ext cx="9144000" cy="1238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subTitle"/>
          </p:nvPr>
        </p:nvSpPr>
        <p:spPr>
          <a:xfrm>
            <a:off x="311700" y="315550"/>
            <a:ext cx="8586900" cy="46386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t/>
            </a:r>
            <a:endParaRPr i="1" sz="1050">
              <a:solidFill>
                <a:srgbClr val="0F0F19"/>
              </a:solidFill>
              <a:highlight>
                <a:srgbClr val="FCFCFC"/>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sz="1850">
              <a:solidFill>
                <a:schemeClr val="dk1"/>
              </a:solidFill>
              <a:highlight>
                <a:srgbClr val="FCFCFC"/>
              </a:highlight>
            </a:endParaRPr>
          </a:p>
          <a:p>
            <a:pPr indent="0" lvl="0" marL="0" rtl="0" algn="l">
              <a:lnSpc>
                <a:spcPct val="115000"/>
              </a:lnSpc>
              <a:spcBef>
                <a:spcPts val="0"/>
              </a:spcBef>
              <a:spcAft>
                <a:spcPts val="0"/>
              </a:spcAft>
              <a:buNone/>
            </a:pPr>
            <a:r>
              <a:t/>
            </a:r>
            <a:endParaRPr sz="1850">
              <a:solidFill>
                <a:schemeClr val="dk1"/>
              </a:solidFill>
              <a:highlight>
                <a:srgbClr val="FCFCFC"/>
              </a:highlight>
            </a:endParaRPr>
          </a:p>
          <a:p>
            <a:pPr indent="0" lvl="0" marL="0" rtl="0" algn="l">
              <a:lnSpc>
                <a:spcPct val="115000"/>
              </a:lnSpc>
              <a:spcBef>
                <a:spcPts val="0"/>
              </a:spcBef>
              <a:spcAft>
                <a:spcPts val="0"/>
              </a:spcAft>
              <a:buNone/>
            </a:pPr>
            <a:r>
              <a:t/>
            </a:r>
            <a:endParaRPr sz="1850">
              <a:solidFill>
                <a:schemeClr val="dk1"/>
              </a:solidFill>
              <a:highlight>
                <a:srgbClr val="FCFCFC"/>
              </a:highlight>
            </a:endParaRPr>
          </a:p>
          <a:p>
            <a:pPr indent="0" lvl="0" marL="1371600" rtl="0" algn="l">
              <a:lnSpc>
                <a:spcPct val="200000"/>
              </a:lnSpc>
              <a:spcBef>
                <a:spcPts val="0"/>
              </a:spcBef>
              <a:spcAft>
                <a:spcPts val="0"/>
              </a:spcAft>
              <a:buNone/>
            </a:pPr>
            <a:r>
              <a:t/>
            </a:r>
            <a:endParaRPr sz="1050">
              <a:solidFill>
                <a:schemeClr val="dk1"/>
              </a:solidFill>
              <a:highlight>
                <a:srgbClr val="FAFAFA"/>
              </a:highlight>
              <a:latin typeface="Merriweather"/>
              <a:ea typeface="Merriweather"/>
              <a:cs typeface="Merriweather"/>
              <a:sym typeface="Merriweather"/>
            </a:endParaRPr>
          </a:p>
          <a:p>
            <a:pPr indent="0" lvl="0" marL="457200" rtl="0" algn="just">
              <a:lnSpc>
                <a:spcPct val="115000"/>
              </a:lnSpc>
              <a:spcBef>
                <a:spcPts val="2100"/>
              </a:spcBef>
              <a:spcAft>
                <a:spcPts val="0"/>
              </a:spcAft>
              <a:buNone/>
            </a:pPr>
            <a:r>
              <a:t/>
            </a:r>
            <a:endParaRPr sz="1850">
              <a:solidFill>
                <a:schemeClr val="dk1"/>
              </a:solidFill>
              <a:highlight>
                <a:srgbClr val="FCFCFC"/>
              </a:highlight>
            </a:endParaRPr>
          </a:p>
          <a:p>
            <a:pPr indent="0" lvl="0" marL="457200" rtl="0" algn="l">
              <a:lnSpc>
                <a:spcPct val="115000"/>
              </a:lnSpc>
              <a:spcBef>
                <a:spcPts val="0"/>
              </a:spcBef>
              <a:spcAft>
                <a:spcPts val="0"/>
              </a:spcAft>
              <a:buNone/>
            </a:pPr>
            <a:r>
              <a:t/>
            </a:r>
            <a:endParaRPr sz="1850">
              <a:solidFill>
                <a:schemeClr val="dk1"/>
              </a:solidFill>
              <a:highlight>
                <a:srgbClr val="FCFCFC"/>
              </a:highlight>
            </a:endParaRPr>
          </a:p>
          <a:p>
            <a:pPr indent="0" lvl="0" marL="0" rtl="0" algn="l">
              <a:lnSpc>
                <a:spcPct val="115000"/>
              </a:lnSpc>
              <a:spcBef>
                <a:spcPts val="0"/>
              </a:spcBef>
              <a:spcAft>
                <a:spcPts val="0"/>
              </a:spcAft>
              <a:buNone/>
            </a:pPr>
            <a:r>
              <a:t/>
            </a:r>
            <a:endParaRPr sz="1850">
              <a:solidFill>
                <a:schemeClr val="dk1"/>
              </a:solidFill>
              <a:highlight>
                <a:srgbClr val="FCFCFC"/>
              </a:highlight>
            </a:endParaRPr>
          </a:p>
        </p:txBody>
      </p:sp>
      <p:pic>
        <p:nvPicPr>
          <p:cNvPr id="73" name="Google Shape;73;p16"/>
          <p:cNvPicPr preferRelativeResize="0"/>
          <p:nvPr/>
        </p:nvPicPr>
        <p:blipFill>
          <a:blip r:embed="rId3">
            <a:alphaModFix/>
          </a:blip>
          <a:stretch>
            <a:fillRect/>
          </a:stretch>
        </p:blipFill>
        <p:spPr>
          <a:xfrm>
            <a:off x="711150" y="315550"/>
            <a:ext cx="7872375" cy="4133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subTitle"/>
          </p:nvPr>
        </p:nvSpPr>
        <p:spPr>
          <a:xfrm>
            <a:off x="311700" y="315550"/>
            <a:ext cx="8520600" cy="4638600"/>
          </a:xfrm>
          <a:prstGeom prst="rect">
            <a:avLst/>
          </a:prstGeom>
        </p:spPr>
        <p:txBody>
          <a:bodyPr anchorCtr="0" anchor="ctr"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t/>
            </a:r>
            <a:endParaRPr b="1" sz="1850">
              <a:solidFill>
                <a:srgbClr val="0F0F19"/>
              </a:solidFill>
              <a:highlight>
                <a:srgbClr val="FCFCFC"/>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850">
              <a:solidFill>
                <a:srgbClr val="0F0F19"/>
              </a:solidFill>
              <a:highlight>
                <a:srgbClr val="FCFCFC"/>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sz="2772">
              <a:solidFill>
                <a:schemeClr val="dk1"/>
              </a:solidFill>
              <a:highlight>
                <a:srgbClr val="FCFCFC"/>
              </a:highlight>
            </a:endParaRPr>
          </a:p>
          <a:p>
            <a:pPr indent="0" lvl="0" marL="0" rtl="0" algn="l">
              <a:lnSpc>
                <a:spcPct val="115000"/>
              </a:lnSpc>
              <a:spcBef>
                <a:spcPts val="0"/>
              </a:spcBef>
              <a:spcAft>
                <a:spcPts val="0"/>
              </a:spcAft>
              <a:buNone/>
            </a:pPr>
            <a:r>
              <a:t/>
            </a:r>
            <a:endParaRPr sz="2085">
              <a:solidFill>
                <a:schemeClr val="dk1"/>
              </a:solidFill>
              <a:highlight>
                <a:srgbClr val="FCFCFC"/>
              </a:highlight>
            </a:endParaRPr>
          </a:p>
          <a:p>
            <a:pPr indent="0" lvl="0" marL="0" rtl="0" algn="just">
              <a:lnSpc>
                <a:spcPct val="115000"/>
              </a:lnSpc>
              <a:spcBef>
                <a:spcPts val="0"/>
              </a:spcBef>
              <a:spcAft>
                <a:spcPts val="0"/>
              </a:spcAft>
              <a:buNone/>
            </a:pPr>
            <a:r>
              <a:t/>
            </a:r>
            <a:endParaRPr sz="2472">
              <a:solidFill>
                <a:schemeClr val="dk1"/>
              </a:solidFill>
              <a:highlight>
                <a:srgbClr val="FCFCFC"/>
              </a:highlight>
            </a:endParaRPr>
          </a:p>
          <a:p>
            <a:pPr indent="0" lvl="0" marL="0" rtl="0" algn="just">
              <a:lnSpc>
                <a:spcPct val="115000"/>
              </a:lnSpc>
              <a:spcBef>
                <a:spcPts val="0"/>
              </a:spcBef>
              <a:spcAft>
                <a:spcPts val="0"/>
              </a:spcAft>
              <a:buNone/>
            </a:pPr>
            <a:r>
              <a:t/>
            </a:r>
            <a:endParaRPr sz="2472">
              <a:solidFill>
                <a:schemeClr val="dk1"/>
              </a:solidFill>
              <a:highlight>
                <a:srgbClr val="FCFCFC"/>
              </a:highlight>
            </a:endParaRPr>
          </a:p>
          <a:p>
            <a:pPr indent="0" lvl="0" marL="0" rtl="0" algn="just">
              <a:lnSpc>
                <a:spcPct val="115000"/>
              </a:lnSpc>
              <a:spcBef>
                <a:spcPts val="0"/>
              </a:spcBef>
              <a:spcAft>
                <a:spcPts val="0"/>
              </a:spcAft>
              <a:buNone/>
            </a:pPr>
            <a:r>
              <a:t/>
            </a:r>
            <a:endParaRPr sz="2472">
              <a:solidFill>
                <a:schemeClr val="dk1"/>
              </a:solidFill>
              <a:highlight>
                <a:srgbClr val="FCFCFC"/>
              </a:highlight>
            </a:endParaRPr>
          </a:p>
          <a:p>
            <a:pPr indent="0" lvl="0" marL="0" rtl="0" algn="just">
              <a:lnSpc>
                <a:spcPct val="115000"/>
              </a:lnSpc>
              <a:spcBef>
                <a:spcPts val="0"/>
              </a:spcBef>
              <a:spcAft>
                <a:spcPts val="0"/>
              </a:spcAft>
              <a:buNone/>
            </a:pPr>
            <a:r>
              <a:t/>
            </a:r>
            <a:endParaRPr sz="2600">
              <a:solidFill>
                <a:srgbClr val="444444"/>
              </a:solidFill>
              <a:highlight>
                <a:srgbClr val="FFFFFF"/>
              </a:highlight>
            </a:endParaRPr>
          </a:p>
          <a:p>
            <a:pPr indent="0" lvl="0" marL="0" rtl="0" algn="just">
              <a:lnSpc>
                <a:spcPct val="115000"/>
              </a:lnSpc>
              <a:spcBef>
                <a:spcPts val="0"/>
              </a:spcBef>
              <a:spcAft>
                <a:spcPts val="0"/>
              </a:spcAft>
              <a:buNone/>
            </a:pPr>
            <a:r>
              <a:t/>
            </a:r>
            <a:endParaRPr sz="1050">
              <a:solidFill>
                <a:srgbClr val="444444"/>
              </a:solidFill>
              <a:highlight>
                <a:srgbClr val="FFFFFF"/>
              </a:highlight>
            </a:endParaRPr>
          </a:p>
          <a:p>
            <a:pPr indent="0" lvl="0" marL="0" rtl="0" algn="just">
              <a:lnSpc>
                <a:spcPct val="115000"/>
              </a:lnSpc>
              <a:spcBef>
                <a:spcPts val="0"/>
              </a:spcBef>
              <a:spcAft>
                <a:spcPts val="0"/>
              </a:spcAft>
              <a:buNone/>
            </a:pPr>
            <a:r>
              <a:t/>
            </a:r>
            <a:endParaRPr sz="1050">
              <a:solidFill>
                <a:srgbClr val="444444"/>
              </a:solidFill>
              <a:highlight>
                <a:srgbClr val="FFFFFF"/>
              </a:highlight>
            </a:endParaRPr>
          </a:p>
          <a:p>
            <a:pPr indent="0" lvl="0" marL="0" rtl="0" algn="just">
              <a:lnSpc>
                <a:spcPct val="115000"/>
              </a:lnSpc>
              <a:spcBef>
                <a:spcPts val="0"/>
              </a:spcBef>
              <a:spcAft>
                <a:spcPts val="0"/>
              </a:spcAft>
              <a:buNone/>
            </a:pPr>
            <a:r>
              <a:t/>
            </a:r>
            <a:endParaRPr sz="1050">
              <a:solidFill>
                <a:srgbClr val="444444"/>
              </a:solidFill>
              <a:highlight>
                <a:srgbClr val="FFFFFF"/>
              </a:highlight>
            </a:endParaRPr>
          </a:p>
          <a:p>
            <a:pPr indent="0" lvl="0" marL="0" rtl="0" algn="just">
              <a:lnSpc>
                <a:spcPct val="115000"/>
              </a:lnSpc>
              <a:spcBef>
                <a:spcPts val="0"/>
              </a:spcBef>
              <a:spcAft>
                <a:spcPts val="0"/>
              </a:spcAft>
              <a:buNone/>
            </a:pPr>
            <a:r>
              <a:t/>
            </a:r>
            <a:endParaRPr sz="1050">
              <a:solidFill>
                <a:srgbClr val="444444"/>
              </a:solidFill>
              <a:highlight>
                <a:srgbClr val="FFFFFF"/>
              </a:highlight>
            </a:endParaRPr>
          </a:p>
          <a:p>
            <a:pPr indent="0" lvl="0" marL="0" rtl="0" algn="just">
              <a:lnSpc>
                <a:spcPct val="115000"/>
              </a:lnSpc>
              <a:spcBef>
                <a:spcPts val="0"/>
              </a:spcBef>
              <a:spcAft>
                <a:spcPts val="0"/>
              </a:spcAft>
              <a:buNone/>
            </a:pPr>
            <a:r>
              <a:t/>
            </a:r>
            <a:endParaRPr sz="1050">
              <a:solidFill>
                <a:srgbClr val="444444"/>
              </a:solidFill>
              <a:highlight>
                <a:srgbClr val="FFFFFF"/>
              </a:highlight>
            </a:endParaRPr>
          </a:p>
          <a:p>
            <a:pPr indent="0" lvl="0" marL="0" rtl="0" algn="just">
              <a:lnSpc>
                <a:spcPct val="115000"/>
              </a:lnSpc>
              <a:spcBef>
                <a:spcPts val="0"/>
              </a:spcBef>
              <a:spcAft>
                <a:spcPts val="0"/>
              </a:spcAft>
              <a:buNone/>
            </a:pPr>
            <a:r>
              <a:t/>
            </a:r>
            <a:endParaRPr sz="1050">
              <a:solidFill>
                <a:srgbClr val="444444"/>
              </a:solidFill>
              <a:highlight>
                <a:srgbClr val="FFFFFF"/>
              </a:highlight>
            </a:endParaRPr>
          </a:p>
          <a:p>
            <a:pPr indent="0" lvl="0" marL="0" rtl="0" algn="just">
              <a:lnSpc>
                <a:spcPct val="115000"/>
              </a:lnSpc>
              <a:spcBef>
                <a:spcPts val="0"/>
              </a:spcBef>
              <a:spcAft>
                <a:spcPts val="0"/>
              </a:spcAft>
              <a:buNone/>
            </a:pPr>
            <a:r>
              <a:t/>
            </a:r>
            <a:endParaRPr sz="1050">
              <a:solidFill>
                <a:srgbClr val="444444"/>
              </a:solidFill>
              <a:highlight>
                <a:srgbClr val="FFFFFF"/>
              </a:highlight>
            </a:endParaRPr>
          </a:p>
          <a:p>
            <a:pPr indent="0" lvl="0" marL="0" rtl="0" algn="just">
              <a:lnSpc>
                <a:spcPct val="115000"/>
              </a:lnSpc>
              <a:spcBef>
                <a:spcPts val="0"/>
              </a:spcBef>
              <a:spcAft>
                <a:spcPts val="0"/>
              </a:spcAft>
              <a:buNone/>
            </a:pPr>
            <a:r>
              <a:t/>
            </a:r>
            <a:endParaRPr sz="1050">
              <a:solidFill>
                <a:srgbClr val="444444"/>
              </a:solidFill>
              <a:highlight>
                <a:srgbClr val="FFFFFF"/>
              </a:highlight>
            </a:endParaRPr>
          </a:p>
          <a:p>
            <a:pPr indent="0" lvl="0" marL="0" rtl="0" algn="just">
              <a:lnSpc>
                <a:spcPct val="115000"/>
              </a:lnSpc>
              <a:spcBef>
                <a:spcPts val="0"/>
              </a:spcBef>
              <a:spcAft>
                <a:spcPts val="0"/>
              </a:spcAft>
              <a:buNone/>
            </a:pPr>
            <a:r>
              <a:t/>
            </a:r>
            <a:endParaRPr sz="1050">
              <a:solidFill>
                <a:srgbClr val="444444"/>
              </a:solidFill>
              <a:highlight>
                <a:srgbClr val="FFFFFF"/>
              </a:highlight>
            </a:endParaRPr>
          </a:p>
          <a:p>
            <a:pPr indent="0" lvl="0" marL="0" rtl="0" algn="just">
              <a:lnSpc>
                <a:spcPct val="115000"/>
              </a:lnSpc>
              <a:spcBef>
                <a:spcPts val="0"/>
              </a:spcBef>
              <a:spcAft>
                <a:spcPts val="0"/>
              </a:spcAft>
              <a:buNone/>
            </a:pPr>
            <a:r>
              <a:t/>
            </a:r>
            <a:endParaRPr sz="1050">
              <a:solidFill>
                <a:srgbClr val="444444"/>
              </a:solidFill>
              <a:highlight>
                <a:srgbClr val="FFFFFF"/>
              </a:highlight>
            </a:endParaRPr>
          </a:p>
          <a:p>
            <a:pPr indent="0" lvl="0" marL="0" rtl="0" algn="just">
              <a:lnSpc>
                <a:spcPct val="115000"/>
              </a:lnSpc>
              <a:spcBef>
                <a:spcPts val="0"/>
              </a:spcBef>
              <a:spcAft>
                <a:spcPts val="0"/>
              </a:spcAft>
              <a:buNone/>
            </a:pPr>
            <a:r>
              <a:t/>
            </a:r>
            <a:endParaRPr sz="1050">
              <a:solidFill>
                <a:srgbClr val="444444"/>
              </a:solidFill>
              <a:highlight>
                <a:srgbClr val="FFFFFF"/>
              </a:highlight>
            </a:endParaRPr>
          </a:p>
          <a:p>
            <a:pPr indent="0" lvl="0" marL="0" rtl="0" algn="just">
              <a:lnSpc>
                <a:spcPct val="115000"/>
              </a:lnSpc>
              <a:spcBef>
                <a:spcPts val="0"/>
              </a:spcBef>
              <a:spcAft>
                <a:spcPts val="0"/>
              </a:spcAft>
              <a:buNone/>
            </a:pPr>
            <a:r>
              <a:t/>
            </a:r>
            <a:endParaRPr sz="1050">
              <a:solidFill>
                <a:srgbClr val="444444"/>
              </a:solidFill>
              <a:highlight>
                <a:srgbClr val="FFFFFF"/>
              </a:highlight>
            </a:endParaRPr>
          </a:p>
          <a:p>
            <a:pPr indent="0" lvl="0" marL="0" rtl="0" algn="just">
              <a:lnSpc>
                <a:spcPct val="115000"/>
              </a:lnSpc>
              <a:spcBef>
                <a:spcPts val="0"/>
              </a:spcBef>
              <a:spcAft>
                <a:spcPts val="0"/>
              </a:spcAft>
              <a:buClr>
                <a:schemeClr val="dk1"/>
              </a:buClr>
              <a:buSzPct val="104761"/>
              <a:buFont typeface="Arial"/>
              <a:buNone/>
            </a:pPr>
            <a:r>
              <a:t/>
            </a:r>
            <a:endParaRPr sz="1050">
              <a:solidFill>
                <a:srgbClr val="444444"/>
              </a:solidFill>
              <a:highlight>
                <a:srgbClr val="FFFFFF"/>
              </a:highlight>
            </a:endParaRPr>
          </a:p>
        </p:txBody>
      </p:sp>
      <p:pic>
        <p:nvPicPr>
          <p:cNvPr id="79" name="Google Shape;79;p17"/>
          <p:cNvPicPr preferRelativeResize="0"/>
          <p:nvPr/>
        </p:nvPicPr>
        <p:blipFill>
          <a:blip r:embed="rId3">
            <a:alphaModFix/>
          </a:blip>
          <a:stretch>
            <a:fillRect/>
          </a:stretch>
        </p:blipFill>
        <p:spPr>
          <a:xfrm>
            <a:off x="311700" y="215000"/>
            <a:ext cx="8520601" cy="4638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