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21"/>
  </p:normalViewPr>
  <p:slideViewPr>
    <p:cSldViewPr snapToGrid="0">
      <p:cViewPr varScale="1">
        <p:scale>
          <a:sx n="92" d="100"/>
          <a:sy n="9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/>
            </a:gs>
            <a:gs pos="52000">
              <a:srgbClr val="EDEEF1"/>
            </a:gs>
            <a:gs pos="100000">
              <a:schemeClr val="bg1">
                <a:lumMod val="85000"/>
              </a:schemeClr>
            </a:gs>
            <a:gs pos="83000">
              <a:schemeClr val="bg1">
                <a:lumMod val="75000"/>
                <a:alpha val="81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8000">
              <a:srgbClr val="EDEEF1"/>
            </a:gs>
            <a:gs pos="100000">
              <a:schemeClr val="bg1">
                <a:lumMod val="85000"/>
              </a:schemeClr>
            </a:gs>
            <a:gs pos="80000">
              <a:schemeClr val="bg1">
                <a:lumMod val="75000"/>
                <a:alpha val="81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G</a:t>
            </a:r>
            <a:r>
              <a:rPr lang="en-US" dirty="0" smtClean="0"/>
              <a:t>U</a:t>
            </a:r>
            <a:r>
              <a:rPr dirty="0" smtClean="0"/>
              <a:t> </a:t>
            </a:r>
            <a:r>
              <a:rPr dirty="0"/>
              <a:t>Grad Scene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825625"/>
            <a:ext cx="5184648" cy="4351338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4128" y="1828800"/>
            <a:ext cx="4809744" cy="43525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 Grad Scene</vt:lpstr>
      <vt:lpstr>Add Title Here</vt:lpstr>
      <vt:lpstr>Add Title Here</vt:lpstr>
      <vt:lpstr>Add Title Here</vt:lpstr>
      <vt:lpstr>Add Title Here</vt:lpstr>
      <vt:lpstr>Add Title Here</vt:lpstr>
      <vt:lpstr>Add Title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Alotaibi, Waleed N</cp:lastModifiedBy>
  <cp:revision>3</cp:revision>
  <dcterms:created xsi:type="dcterms:W3CDTF">2015-03-05T15:09:26Z</dcterms:created>
  <dcterms:modified xsi:type="dcterms:W3CDTF">2015-12-12T08:52:11Z</dcterms:modified>
</cp:coreProperties>
</file>