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962A-F53D-4E1F-BF36-F4C5F059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ABF09-3FC2-4F40-8E0D-DAEBCD042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50AD3-2AB8-4797-8C2C-29600DBA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17DF-1BEA-41FC-8CBD-AF0BF291D6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BA3B2-DC7E-4048-BCB3-B1018776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9AD1F-0EFF-40F7-B48F-DD2E3D59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C339-AEDD-4259-AB7C-A38D726C6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03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776F-1B01-4EAB-95B0-34A457CD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2FF88-9EEE-4D26-AFB3-EBACF4166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199C5-0D41-4563-8DA5-E89471A4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17DF-1BEA-41FC-8CBD-AF0BF291D6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54B7A-A952-4CB2-BF1E-89C1588A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A2334-2CAF-4451-99FB-418461A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C339-AEDD-4259-AB7C-A38D726C6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44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2DEEE-CEB3-404E-AED0-BFC85B4EC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3B7D2-AC51-49F0-B3B4-252A95CEA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520C6-A055-4D9B-A5C0-8D8C57F5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17DF-1BEA-41FC-8CBD-AF0BF291D6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EC22B-08B5-4641-8BFA-FE73F98E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50EB3-0538-49B0-B4A1-C71B987D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C339-AEDD-4259-AB7C-A38D726C6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2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BA8C-5331-41CF-BB6D-E1633357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64053-4E42-48CD-BF20-D065DCA3D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AA3B3-9D91-4076-9C4D-B80707CC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17DF-1BEA-41FC-8CBD-AF0BF291D6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1704C-CB55-47DB-A065-2E2A10E6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EF17E-ADFA-45AD-BA20-E59AFD13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C339-AEDD-4259-AB7C-A38D726C6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15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4AA-2DE1-4AB5-8963-2B13DAFE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8FFA2-A41F-4F5D-89E1-739F942C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616C6-0DEE-4A84-86EA-FBF55DCC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17DF-1BEA-41FC-8CBD-AF0BF291D6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A79A-6301-4F6F-8AEB-7252D727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BB386-F311-477C-8CE9-DCEE24FA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C339-AEDD-4259-AB7C-A38D726C6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0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B298-4A51-443A-BF41-923F2621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9413-71CD-4320-8599-9FAE62B9B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E108B-0D84-4E4C-85FB-418579B6A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3414E-E061-48B2-9439-2DE2E17C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17DF-1BEA-41FC-8CBD-AF0BF291D6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55A76-81DD-4AAE-AD41-45228DB6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C902C-772E-4A30-88CF-1F4389FE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C339-AEDD-4259-AB7C-A38D726C6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55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6F80-9FB5-4697-B2CE-35D14D8A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5A587-0CCC-4D74-8816-FE1631BD9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0DE6F-8153-4664-92FC-6431A8C4B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0B3399-0E99-4452-ABBF-CD61448B4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81132-3033-45D7-BEA8-171E07BAF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13806-BCD7-46AD-B71A-50158DD8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17DF-1BEA-41FC-8CBD-AF0BF291D6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A581D-ED55-448E-911A-CDBC3B3B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16089-BB9E-4D91-BC07-FF5AF251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C339-AEDD-4259-AB7C-A38D726C6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74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C9D3-4E56-40E6-905D-F80C20DD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6321A-BD9D-4020-AC9F-6EFF2D7D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17DF-1BEA-41FC-8CBD-AF0BF291D6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D744A-F563-4051-9030-BB41AA6C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1B472-FFF0-4561-8CB2-7F542DA8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C339-AEDD-4259-AB7C-A38D726C6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59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B360A-7276-4D71-AB66-61F3D1E7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17DF-1BEA-41FC-8CBD-AF0BF291D6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28431-D4F0-4060-A4F8-ED859AC2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629DD-A46F-4E5D-96C8-5984B9BC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C339-AEDD-4259-AB7C-A38D726C6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28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5AA-A892-44F9-8568-A278647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E204-C37C-47A2-BB22-CF0AAACDA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B078D-DC36-4207-A45D-AB7E099C5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27CCE-0FDA-4D6B-86EA-D277575F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17DF-1BEA-41FC-8CBD-AF0BF291D6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CFD9D-7A1A-4E21-AA8C-97FED2EA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831E7-B332-47B7-A7E9-CBB04286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C339-AEDD-4259-AB7C-A38D726C6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26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ED2E-7C95-46F1-BA84-EC1B3BE21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9B0EF-CDC9-422D-AD15-B92ED7482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64DC7-4153-4584-9DCF-7987302D8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4BC9C-C257-4885-B2D3-0C9CB20D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17DF-1BEA-41FC-8CBD-AF0BF291D6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30771-2476-4047-96C5-FB2FDE87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5C6BF-46A4-41D8-8806-3464485B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C339-AEDD-4259-AB7C-A38D726C6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17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A5C49-A183-461A-BA58-8FD184F58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C50AF-B8AC-480A-86F9-8EE63492F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8E765-17C0-443E-B563-5B62E202B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217DF-1BEA-41FC-8CBD-AF0BF291D66A}" type="datetimeFigureOut">
              <a:rPr lang="en-GB" smtClean="0"/>
              <a:t>24/11/2020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72607-447C-4C5D-9EED-09345846B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F480E-B1F2-4045-8374-557CFFDED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2C339-AEDD-4259-AB7C-A38D726C6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93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&#10;&#10;Description automatically generated">
            <a:extLst>
              <a:ext uri="{FF2B5EF4-FFF2-40B4-BE49-F238E27FC236}">
                <a16:creationId xmlns:a16="http://schemas.microsoft.com/office/drawing/2014/main" id="{973CAE4F-BBEA-4CA2-BFBD-BDBCB3B28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204912"/>
            <a:ext cx="66675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CABC7304-B26B-4639-961B-5A4F36406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87" y="755780"/>
            <a:ext cx="8459755" cy="475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Kiernan Harding</dc:creator>
  <cp:lastModifiedBy>Kiernan Harding</cp:lastModifiedBy>
  <cp:revision>3</cp:revision>
  <dcterms:created xsi:type="dcterms:W3CDTF">2020-11-24T18:16:39Z</dcterms:created>
  <dcterms:modified xsi:type="dcterms:W3CDTF">2020-11-24T18:42:45Z</dcterms:modified>
</cp:coreProperties>
</file>