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za WALEED" userId="66f393b7-653a-4501-a944-7f39ae4e8270" providerId="ADAL" clId="{05D46D13-4D39-4B8D-B9C6-725F4FFA750A}"/>
    <pc:docChg chg="custSel addSld modSld">
      <pc:chgData name="Mirza WALEED" userId="66f393b7-653a-4501-a944-7f39ae4e8270" providerId="ADAL" clId="{05D46D13-4D39-4B8D-B9C6-725F4FFA750A}" dt="2022-11-23T07:07:15.436" v="18" actId="20577"/>
      <pc:docMkLst>
        <pc:docMk/>
      </pc:docMkLst>
      <pc:sldChg chg="modSp mod">
        <pc:chgData name="Mirza WALEED" userId="66f393b7-653a-4501-a944-7f39ae4e8270" providerId="ADAL" clId="{05D46D13-4D39-4B8D-B9C6-725F4FFA750A}" dt="2022-11-23T07:07:15.436" v="18" actId="20577"/>
        <pc:sldMkLst>
          <pc:docMk/>
          <pc:sldMk cId="3885336813" sldId="257"/>
        </pc:sldMkLst>
        <pc:spChg chg="mod">
          <ac:chgData name="Mirza WALEED" userId="66f393b7-653a-4501-a944-7f39ae4e8270" providerId="ADAL" clId="{05D46D13-4D39-4B8D-B9C6-725F4FFA750A}" dt="2022-11-23T07:07:15.436" v="18" actId="20577"/>
          <ac:spMkLst>
            <pc:docMk/>
            <pc:sldMk cId="3885336813" sldId="257"/>
            <ac:spMk id="3" creationId="{71ACCFDC-7326-6BDE-9811-15CF75DC3447}"/>
          </ac:spMkLst>
        </pc:spChg>
      </pc:sldChg>
      <pc:sldChg chg="addSp delSp modSp new mod setBg">
        <pc:chgData name="Mirza WALEED" userId="66f393b7-653a-4501-a944-7f39ae4e8270" providerId="ADAL" clId="{05D46D13-4D39-4B8D-B9C6-725F4FFA750A}" dt="2022-11-18T08:46:54.902" v="4" actId="26606"/>
        <pc:sldMkLst>
          <pc:docMk/>
          <pc:sldMk cId="3106078048" sldId="262"/>
        </pc:sldMkLst>
        <pc:spChg chg="del mod">
          <ac:chgData name="Mirza WALEED" userId="66f393b7-653a-4501-a944-7f39ae4e8270" providerId="ADAL" clId="{05D46D13-4D39-4B8D-B9C6-725F4FFA750A}" dt="2022-11-18T08:46:51.759" v="3" actId="478"/>
          <ac:spMkLst>
            <pc:docMk/>
            <pc:sldMk cId="3106078048" sldId="262"/>
            <ac:spMk id="2" creationId="{A8F1D314-04C1-FB4F-C218-FE95518CC6A4}"/>
          </ac:spMkLst>
        </pc:spChg>
        <pc:spChg chg="del">
          <ac:chgData name="Mirza WALEED" userId="66f393b7-653a-4501-a944-7f39ae4e8270" providerId="ADAL" clId="{05D46D13-4D39-4B8D-B9C6-725F4FFA750A}" dt="2022-11-18T08:46:47.261" v="1" actId="22"/>
          <ac:spMkLst>
            <pc:docMk/>
            <pc:sldMk cId="3106078048" sldId="262"/>
            <ac:spMk id="3" creationId="{BEC1AFFC-EBB7-1F42-79F5-12FE51084F1B}"/>
          </ac:spMkLst>
        </pc:spChg>
        <pc:spChg chg="add">
          <ac:chgData name="Mirza WALEED" userId="66f393b7-653a-4501-a944-7f39ae4e8270" providerId="ADAL" clId="{05D46D13-4D39-4B8D-B9C6-725F4FFA750A}" dt="2022-11-18T08:46:54.902" v="4" actId="26606"/>
          <ac:spMkLst>
            <pc:docMk/>
            <pc:sldMk cId="3106078048" sldId="262"/>
            <ac:spMk id="10" creationId="{F3060C83-F051-4F0E-ABAD-AA0DFC48B218}"/>
          </ac:spMkLst>
        </pc:spChg>
        <pc:spChg chg="add">
          <ac:chgData name="Mirza WALEED" userId="66f393b7-653a-4501-a944-7f39ae4e8270" providerId="ADAL" clId="{05D46D13-4D39-4B8D-B9C6-725F4FFA750A}" dt="2022-11-18T08:46:54.902" v="4" actId="26606"/>
          <ac:spMkLst>
            <pc:docMk/>
            <pc:sldMk cId="3106078048" sldId="262"/>
            <ac:spMk id="12" creationId="{83C98ABE-055B-441F-B07E-44F97F083C39}"/>
          </ac:spMkLst>
        </pc:spChg>
        <pc:spChg chg="add">
          <ac:chgData name="Mirza WALEED" userId="66f393b7-653a-4501-a944-7f39ae4e8270" providerId="ADAL" clId="{05D46D13-4D39-4B8D-B9C6-725F4FFA750A}" dt="2022-11-18T08:46:54.902" v="4" actId="26606"/>
          <ac:spMkLst>
            <pc:docMk/>
            <pc:sldMk cId="3106078048" sldId="262"/>
            <ac:spMk id="14" creationId="{29FDB030-9B49-4CED-8CCD-4D99382388AC}"/>
          </ac:spMkLst>
        </pc:spChg>
        <pc:spChg chg="add">
          <ac:chgData name="Mirza WALEED" userId="66f393b7-653a-4501-a944-7f39ae4e8270" providerId="ADAL" clId="{05D46D13-4D39-4B8D-B9C6-725F4FFA750A}" dt="2022-11-18T08:46:54.902" v="4" actId="26606"/>
          <ac:spMkLst>
            <pc:docMk/>
            <pc:sldMk cId="3106078048" sldId="262"/>
            <ac:spMk id="16" creationId="{3783CA14-24A1-485C-8B30-D6A5D87987AD}"/>
          </ac:spMkLst>
        </pc:spChg>
        <pc:spChg chg="add">
          <ac:chgData name="Mirza WALEED" userId="66f393b7-653a-4501-a944-7f39ae4e8270" providerId="ADAL" clId="{05D46D13-4D39-4B8D-B9C6-725F4FFA750A}" dt="2022-11-18T08:46:54.902" v="4" actId="26606"/>
          <ac:spMkLst>
            <pc:docMk/>
            <pc:sldMk cId="3106078048" sldId="262"/>
            <ac:spMk id="18" creationId="{9A97C86A-04D6-40F7-AE84-31AB43E6A846}"/>
          </ac:spMkLst>
        </pc:spChg>
        <pc:spChg chg="add">
          <ac:chgData name="Mirza WALEED" userId="66f393b7-653a-4501-a944-7f39ae4e8270" providerId="ADAL" clId="{05D46D13-4D39-4B8D-B9C6-725F4FFA750A}" dt="2022-11-18T08:46:54.902" v="4" actId="26606"/>
          <ac:spMkLst>
            <pc:docMk/>
            <pc:sldMk cId="3106078048" sldId="262"/>
            <ac:spMk id="20" creationId="{FF9F2414-84E8-453E-B1F3-389FDE8192D9}"/>
          </ac:spMkLst>
        </pc:spChg>
        <pc:spChg chg="add">
          <ac:chgData name="Mirza WALEED" userId="66f393b7-653a-4501-a944-7f39ae4e8270" providerId="ADAL" clId="{05D46D13-4D39-4B8D-B9C6-725F4FFA750A}" dt="2022-11-18T08:46:54.902" v="4" actId="26606"/>
          <ac:spMkLst>
            <pc:docMk/>
            <pc:sldMk cId="3106078048" sldId="262"/>
            <ac:spMk id="22" creationId="{3ECA69A1-7536-43AC-85EF-C7106179F5ED}"/>
          </ac:spMkLst>
        </pc:spChg>
        <pc:picChg chg="add mod ord">
          <ac:chgData name="Mirza WALEED" userId="66f393b7-653a-4501-a944-7f39ae4e8270" providerId="ADAL" clId="{05D46D13-4D39-4B8D-B9C6-725F4FFA750A}" dt="2022-11-18T08:46:54.902" v="4" actId="26606"/>
          <ac:picMkLst>
            <pc:docMk/>
            <pc:sldMk cId="3106078048" sldId="262"/>
            <ac:picMk id="5" creationId="{B3F72F08-A85A-80A5-DCA7-A4C582DBB4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0660-16BA-0EC5-5704-29C9A0316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A55C-3D35-9580-1695-31C68AD1B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174F-ED0D-44FC-583E-9D2A1B19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2187-6169-86BD-5FBF-CF51739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6AB2-66D1-880C-0507-1FD141FD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E169-8601-9197-A4B7-10EB9EEC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1763-ABA0-C32E-EB15-59F2DA80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C0E6-0F40-F535-D099-C4B3B214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8F94-9E4F-6271-499D-197860DC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ECBF-C5A9-3BB6-0BF7-E2CA0B27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06BD2-A0A4-978B-9DAF-23FBA612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236D-9146-4B28-6F56-73ABED34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F78F-5854-CAE1-C53C-75B4E50E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57EF-7260-6E0B-5079-392E553B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CDCB-86A0-35C8-BC08-CDB46809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D8B4-6169-4A92-F35C-1C39B876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3B91-305D-7F0B-84E9-8D9BF853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BE7D-D83F-B484-86F9-5C7AB233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7867-BC37-1B1F-2B40-311E85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D9E9-07B4-D8B4-F467-AF7461E4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C627-5814-CBCB-68F8-0370E126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03669-C2A8-B3B9-7DE9-C27C0566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BFE5-C934-6B01-9A00-5A39D93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3DA-C206-393D-BC93-103DBD4C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14A-0F77-FF46-2885-0799AD44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1CB-D047-A36F-FB49-1ECB6DE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40BB-366A-9E6D-35E0-3B2387E05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212-AA01-D4F2-1703-2E4E2B1D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6448-4A5B-9A98-0D36-3B01EA6E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08714-F3DE-A467-84A9-FD56752E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765C-CC92-E7E7-F534-6949021E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4162-E5D9-7A5A-64AA-7C37EE21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EC5F-2282-308A-7DB1-F2520E53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10473-5DEB-18FF-2FF4-C4FBD311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6BCF5-BF6D-4243-034B-BFF9A2B99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C9957-5C37-D109-DF7A-21F7AC5F0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88AE2-BE21-CE82-30D5-BDD76AEA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AFD91-C376-AE6D-273D-43693C2B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58159-AB1D-EEEA-CC1A-DB077AD2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C4FE-CD7F-C915-F934-9542C183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506B7-E78B-99D6-3398-E71BF06B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91D1-2553-58BC-B265-97F426FC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63A0E-12B5-DE2A-95B3-7D0D9848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A70D7-F007-B1F9-1FA1-E05E077F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71D72-06D5-ED9A-BBF9-F43B6048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B971-C092-CC78-3CA9-F8669D93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1BF8-D3FF-EC02-F73C-A344BEEA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F8B3-7A90-09A4-9F92-B1B84707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E784-CF18-773E-3108-A6D8B30A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2E8E3-9A21-9DA9-6144-379DD4C9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C760-FBCA-DABB-BB2E-660014E1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F7513-3988-4A7B-52B1-AB999DF7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4F18-506C-BB61-F4D4-61F370AC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BDFDD-3EBF-1739-377D-889C7A519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FE9FB-DCBA-1D3D-D402-ADEFE7FE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0D5EE-37EF-A2F3-2B37-CC13BBA7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3711-CF45-69FF-C864-D7727DF5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E19D2-ADD3-D9C0-EF44-F658CCA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AC9F7-740D-9022-8AE5-AFEC0E06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2BABC-6469-8904-2659-0D960466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47C3-1FE4-A9C1-1C14-F0978528B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E9A0-399A-4B0F-9D89-ADF1820AAD03}" type="datetimeFigureOut">
              <a:rPr lang="en-US" smtClean="0"/>
              <a:t>23-Nov-22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AB3F-4A0A-3B66-6C31-C2BC96EC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CFE3F-D2FF-68F3-A0DD-B6B417F88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CFB4-937D-4728-8150-8CD3C89ED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8972-904A-6AAE-6A8F-43CF9B19E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Risk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8FADA-D91F-1514-6FCB-E3A65D1FB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/ Application</a:t>
            </a:r>
          </a:p>
        </p:txBody>
      </p:sp>
    </p:spTree>
    <p:extLst>
      <p:ext uri="{BB962C8B-B14F-4D97-AF65-F5344CB8AC3E}">
        <p14:creationId xmlns:p14="http://schemas.microsoft.com/office/powerpoint/2010/main" val="7965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61C-2C67-EB6B-0197-2C31B097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Functioning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CFDC-7326-6BDE-9811-15CF75DC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Display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3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C17D-1FFC-5A0C-6A50-705F33ED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80D58-5087-441D-5784-12A5735BB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195" y="2086670"/>
            <a:ext cx="4089610" cy="3829247"/>
          </a:xfrm>
        </p:spPr>
      </p:pic>
    </p:spTree>
    <p:extLst>
      <p:ext uri="{BB962C8B-B14F-4D97-AF65-F5344CB8AC3E}">
        <p14:creationId xmlns:p14="http://schemas.microsoft.com/office/powerpoint/2010/main" val="11156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7A5C-E05B-7C65-3515-963CE04B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ADB33-B2AF-AC22-C538-AEA272D58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550" y="3382137"/>
            <a:ext cx="5816899" cy="1238314"/>
          </a:xfrm>
        </p:spPr>
      </p:pic>
    </p:spTree>
    <p:extLst>
      <p:ext uri="{BB962C8B-B14F-4D97-AF65-F5344CB8AC3E}">
        <p14:creationId xmlns:p14="http://schemas.microsoft.com/office/powerpoint/2010/main" val="73268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6A08-077F-E71A-6F22-2E49D1D8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29F8F-A351-7C2A-8D12-C30451E22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093" y="2978891"/>
            <a:ext cx="4165814" cy="2044805"/>
          </a:xfrm>
        </p:spPr>
      </p:pic>
    </p:spTree>
    <p:extLst>
      <p:ext uri="{BB962C8B-B14F-4D97-AF65-F5344CB8AC3E}">
        <p14:creationId xmlns:p14="http://schemas.microsoft.com/office/powerpoint/2010/main" val="394762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3FBC-53DC-50CB-B20C-3B9D2E01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84788-F116-199A-4072-44CFB1B62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697" y="2517728"/>
            <a:ext cx="5956606" cy="1822544"/>
          </a:xfrm>
        </p:spPr>
      </p:pic>
    </p:spTree>
    <p:extLst>
      <p:ext uri="{BB962C8B-B14F-4D97-AF65-F5344CB8AC3E}">
        <p14:creationId xmlns:p14="http://schemas.microsoft.com/office/powerpoint/2010/main" val="273406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72F08-A85A-80A5-DCA7-A4C582DB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936" y="643467"/>
            <a:ext cx="671212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7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World Risk Index</vt:lpstr>
      <vt:lpstr>Functioning of application</vt:lpstr>
      <vt:lpstr>Update</vt:lpstr>
      <vt:lpstr>Delete</vt:lpstr>
      <vt:lpstr>Insert</vt:lpstr>
      <vt:lpstr>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Mirza Waleed</dc:creator>
  <cp:lastModifiedBy>Mirza Waleed</cp:lastModifiedBy>
  <cp:revision>2</cp:revision>
  <dcterms:created xsi:type="dcterms:W3CDTF">2022-11-14T03:18:55Z</dcterms:created>
  <dcterms:modified xsi:type="dcterms:W3CDTF">2022-11-23T07:07:22Z</dcterms:modified>
</cp:coreProperties>
</file>