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52453-DFDB-41A4-8E1F-241C9ADBB75A}" v="4" dt="2023-10-14T12:03:0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92D8-C14A-5680-2A46-E7883F7B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EFB03-76CE-4234-5835-821920AE5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6747-5ED4-38CE-1D38-094363F4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4257-1262-A0E3-5DEE-B490524C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2413-CA1D-3DF3-FC2A-0AF96F6A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AC1C-57CD-6523-453E-DAF58B5A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B3ADE-32D9-9C4A-76D1-E82109BE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D09A-7269-2D69-3A18-3C976C7C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1E91-6D6C-9947-EFC8-19D31211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5877-DB89-F6DE-2C14-AE0F454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D283F-2F02-8891-4F05-430506D4F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B035-2908-4C86-B1E8-CC339485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7F9F-8E38-4F03-1B0B-548F335B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C4E5-2DCE-4727-2ECC-FDE1071D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ACDF-8F35-6CE7-AEB8-6950B709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5361-3F67-AF0C-737C-DAA3B914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2AA0-AC88-C089-852B-D44AFF2F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FACC-8E95-CC03-7B90-E999310D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E0C5-0168-4375-AD32-BA2C9D96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463E-EBF9-5A05-95A7-49E6F303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0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759E-3147-C6CA-4831-341319FB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D8CF8-7205-75A4-0A3D-1AF2D0D5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778C-10BB-BFB7-0859-CA58265F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1020-577A-B0AC-EF09-8054F6CF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57DB-0108-B821-FC6B-34DB4706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C07F-F471-B338-8528-AAC8DFE3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580-4511-8A3C-2224-E351E2F3B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09043-FC22-8A15-63E2-5BBC850B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24AE-66E7-E695-6341-BD884C64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253B-7D1F-5003-B6C0-E8688DA6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1CBC-917E-5D74-536D-1DAB3131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D342-B075-D2D5-BDEB-1E916C07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8A41A-5859-1133-A54F-9929EF05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3DD6-3C7F-4D75-DF7A-A09F1037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79F09-CF80-06F1-B215-1260C1A5C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740AE-A3EA-610E-C960-8359995D8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7E802-7A9A-6C1C-C53D-0C5CFF9D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6A2DE-E01D-97F9-F18E-285522D0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A8D30-FA22-7B19-3D5B-37ADACDA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0A2A-4A20-870B-5E19-6AF64E31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E7D45-5DA4-EA41-3E37-D179671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27C2D-2BE2-8532-099B-0AF042E5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19C19-E9D0-5DAC-5C86-4B4B5149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3CFBB-735C-AB65-CD6A-256BCDA5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75213-676F-2230-A6D2-A64549C4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77E3B-F5AA-A3EC-9694-3D23BFCF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E8B8-43D0-276C-24AC-5DB846E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39BC-8B09-5DE9-0922-8D71E111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8333-5B72-45B8-E708-71AD2188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2F86B-5D17-8849-8718-BE42FEE8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B4753-10E2-4D61-5684-3D4489FB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4C82E-4A66-85AC-2212-309FBAAC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D348-CE3D-0C11-00F1-ADF80A4B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78BFB-D675-37E3-14C2-B970C87D1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9F11D-69BE-7BD9-F58A-17FC5737C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BF17C-4596-5FB9-DC6B-CD497987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E98E-C8DB-5266-2BD6-93C925A5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EDFD-DB6F-A0BF-3F86-E8846AA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62E1E-833E-F3E2-44C4-1C9DC3F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AF78-7659-716C-15A3-1A2BE66A2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F765-4F01-AC03-9A83-E9C5E116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1991-D8F6-4381-8939-3E9A130BD405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25F6E-023C-8ED8-1C05-70EEF0113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EEFB-0DDA-2D54-0FEA-8873B586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784D-E97D-4C49-8CA6-AC6AD7A4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75B1-0289-13DB-B80C-58F0D2FFA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Model for ticket Booking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F10A2-C4B0-3864-3E8C-48E44B0E03ED}"/>
              </a:ext>
            </a:extLst>
          </p:cNvPr>
          <p:cNvSpPr txBox="1"/>
          <p:nvPr/>
        </p:nvSpPr>
        <p:spPr>
          <a:xfrm>
            <a:off x="3755004" y="4026198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Exploratory Data Analysis, Data Cleaning, Findings, Predictive Model	</a:t>
            </a:r>
          </a:p>
        </p:txBody>
      </p:sp>
    </p:spTree>
    <p:extLst>
      <p:ext uri="{BB962C8B-B14F-4D97-AF65-F5344CB8AC3E}">
        <p14:creationId xmlns:p14="http://schemas.microsoft.com/office/powerpoint/2010/main" val="167306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A6899-94C5-9244-A62A-C094ADF5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2" y="1637145"/>
            <a:ext cx="3608961" cy="2643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576CF-29FE-8F4E-AE74-97F67111D689}"/>
              </a:ext>
            </a:extLst>
          </p:cNvPr>
          <p:cNvSpPr txBox="1"/>
          <p:nvPr/>
        </p:nvSpPr>
        <p:spPr>
          <a:xfrm>
            <a:off x="5876204" y="2635761"/>
            <a:ext cx="39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booked  flights were completed as compared to incomplete</a:t>
            </a:r>
          </a:p>
        </p:txBody>
      </p:sp>
    </p:spTree>
    <p:extLst>
      <p:ext uri="{BB962C8B-B14F-4D97-AF65-F5344CB8AC3E}">
        <p14:creationId xmlns:p14="http://schemas.microsoft.com/office/powerpoint/2010/main" val="49282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6D873-5DE6-EC65-815B-F15817582BD2}"/>
              </a:ext>
            </a:extLst>
          </p:cNvPr>
          <p:cNvSpPr txBox="1"/>
          <p:nvPr/>
        </p:nvSpPr>
        <p:spPr>
          <a:xfrm>
            <a:off x="757979" y="1199838"/>
            <a:ext cx="7554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flights booked in Australia, Malaysia and South Korea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booked flights are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Roundtrip were more as compared to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flights were booked on </a:t>
            </a:r>
            <a:r>
              <a:rPr lang="en-US" dirty="0" err="1"/>
              <a:t>monday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343BC1-6912-73D3-5B22-63C4C720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9" y="2785327"/>
            <a:ext cx="4097291" cy="2855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12C8BA-B536-1DE1-3DF2-35C0CB99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85" y="2785327"/>
            <a:ext cx="3605772" cy="2715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996DB-2552-BFA3-CA11-58FA856F3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064" y="2983665"/>
            <a:ext cx="3525823" cy="25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5B3BB7-2219-B56E-28E7-73EE4318F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58" y="1747103"/>
            <a:ext cx="5329853" cy="318458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86BA32-26C6-3DBE-923E-B4C9082CB080}"/>
              </a:ext>
            </a:extLst>
          </p:cNvPr>
          <p:cNvSpPr txBox="1"/>
          <p:nvPr/>
        </p:nvSpPr>
        <p:spPr>
          <a:xfrm>
            <a:off x="6496215" y="2606190"/>
            <a:ext cx="523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 random forest for predicting customer booking</a:t>
            </a:r>
          </a:p>
          <a:p>
            <a:r>
              <a:rPr lang="en-US" dirty="0"/>
              <a:t>Used 300 n-estimators, min-samples=10 ,min-sample-leaf=2 and max depth=None</a:t>
            </a:r>
          </a:p>
        </p:txBody>
      </p:sp>
    </p:spTree>
    <p:extLst>
      <p:ext uri="{BB962C8B-B14F-4D97-AF65-F5344CB8AC3E}">
        <p14:creationId xmlns:p14="http://schemas.microsoft.com/office/powerpoint/2010/main" val="200856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ML Model for ticket Booking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Gul</dc:creator>
  <cp:lastModifiedBy>Waleed Gul</cp:lastModifiedBy>
  <cp:revision>2</cp:revision>
  <dcterms:created xsi:type="dcterms:W3CDTF">2023-10-14T10:43:45Z</dcterms:created>
  <dcterms:modified xsi:type="dcterms:W3CDTF">2023-10-14T12:05:30Z</dcterms:modified>
</cp:coreProperties>
</file>