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leedkh777/testrepo1/blob/mai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leedkh777/testrepo1/blob/mai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leedkh777/testrepo1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leedkh777/testrepo1/blob/main/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leedkh777/testrepo1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leedkh777/testrepo1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waleedkh777/testrepo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waleedkh777/testrepo1/blob/mai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waleedkh777/testrepo1/blob/mai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 smtClean="0">
                <a:solidFill>
                  <a:srgbClr val="616E52"/>
                </a:solidFill>
                <a:latin typeface="Arial"/>
                <a:cs typeface="Arial"/>
              </a:rPr>
              <a:t>WALEED Y KHAWAGI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ar-SA" sz="2400" spc="130" dirty="0" smtClean="0">
                <a:solidFill>
                  <a:srgbClr val="616E52"/>
                </a:solidFill>
                <a:latin typeface="Arial"/>
                <a:cs typeface="Arial"/>
              </a:rPr>
              <a:t>30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ar-SA" sz="2400" spc="130" dirty="0" smtClean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ar-SA" sz="2400" spc="130" dirty="0" smtClean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13497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https://github.com/waleedkh777/testrepo1/blob/main/Data%20wrangling%20.ipynb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16635" y="1824608"/>
            <a:ext cx="10222534" cy="417229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ar-SA"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https://github.com/waleedkh777/testrepo1/blob/main/EDA%20with%20Visualization.ipynb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84544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https://github.com/waleedkh777/testrepo1/blob/main/EDA%20with%20SQL.ipynb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402581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https://github.com/waleedkh777/testrepo1/blob/main/Visual%20Analytics%20with%20Folium.ipynb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590727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US"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https://github.com/waleedkh777/testrepo1/blob/main/spacex_dash_app.py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5651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ar-SA"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https://github.com/waleedkh777/testrepo1/blob/main/Machine%20Learning%20Prediction.ipynb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69851" y="1970993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177107"/>
            <a:ext cx="1938655" cy="2213484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01821" y="3280283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8927" y="3877764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98809" y="4144727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17950" y="500917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33087" y="5288140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91703" y="3711786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388608" y="4904754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224041" y="2119213"/>
            <a:ext cx="2279002" cy="2480934"/>
            <a:chOff x="6388608" y="2229611"/>
            <a:chExt cx="2279002" cy="2308734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237929"/>
              <a:ext cx="2279002" cy="1300416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2279002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310073" y="3175168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27760" y="3620394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13661" y="3786279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500241" y="2177772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082671" y="1995613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701414" y="2285986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551887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lang="en-IN" sz="2000" u="heavy" spc="-10" dirty="0" smtClean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github.com/waleedkh777/testrepo1</a:t>
            </a:r>
            <a:endParaRPr lang="ar-SA" sz="2000" u="heavy" spc="-10" dirty="0" smtClean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282643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</a:t>
            </a:r>
            <a:r>
              <a:rPr sz="1500" u="sng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:</a:t>
            </a:r>
            <a:r>
              <a:rPr lang="ar-SA" sz="1500" u="sng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lang="en-US"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3"/>
              </a:rPr>
              <a:t>https://github.com/waleedkh777/testrepo1/blob/main/Data%20Collection%20Api%20.ipynb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latin typeface="Carlito"/>
                <a:cs typeface="Carlito"/>
                <a:hlinkClick r:id="rId17"/>
              </a:rPr>
              <a:t>https://github.com/waleedkh777/testrepo1/blob/main/Data%20Collection%20with%20Web%20Scraping.ipynb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2625</Words>
  <Application>Microsoft Office PowerPoint</Application>
  <PresentationFormat>Widescreen</PresentationFormat>
  <Paragraphs>284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WALEED YAHYA ALI KHAWAGI</cp:lastModifiedBy>
  <cp:revision>5</cp:revision>
  <dcterms:created xsi:type="dcterms:W3CDTF">2021-08-26T16:53:12Z</dcterms:created>
  <dcterms:modified xsi:type="dcterms:W3CDTF">2023-04-30T07:40:26Z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