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8"/>
  </p:notesMasterIdLst>
  <p:handoutMasterIdLst>
    <p:handoutMasterId r:id="rId69"/>
  </p:handoutMasterIdLst>
  <p:sldIdLst>
    <p:sldId id="1357" r:id="rId2"/>
    <p:sldId id="1423" r:id="rId3"/>
    <p:sldId id="1454" r:id="rId4"/>
    <p:sldId id="1484" r:id="rId5"/>
    <p:sldId id="1485" r:id="rId6"/>
    <p:sldId id="1441" r:id="rId7"/>
    <p:sldId id="1486" r:id="rId8"/>
    <p:sldId id="1487" r:id="rId9"/>
    <p:sldId id="1543" r:id="rId10"/>
    <p:sldId id="1544" r:id="rId11"/>
    <p:sldId id="1545" r:id="rId12"/>
    <p:sldId id="1488" r:id="rId13"/>
    <p:sldId id="1489" r:id="rId14"/>
    <p:sldId id="1490" r:id="rId15"/>
    <p:sldId id="1533" r:id="rId16"/>
    <p:sldId id="1491" r:id="rId17"/>
    <p:sldId id="1451" r:id="rId18"/>
    <p:sldId id="1536" r:id="rId19"/>
    <p:sldId id="1534" r:id="rId20"/>
    <p:sldId id="1535" r:id="rId21"/>
    <p:sldId id="1410" r:id="rId22"/>
    <p:sldId id="1547" r:id="rId23"/>
    <p:sldId id="1548" r:id="rId24"/>
    <p:sldId id="1549" r:id="rId25"/>
    <p:sldId id="1398" r:id="rId26"/>
    <p:sldId id="1546" r:id="rId27"/>
    <p:sldId id="258" r:id="rId28"/>
    <p:sldId id="1413" r:id="rId29"/>
    <p:sldId id="1334" r:id="rId30"/>
    <p:sldId id="1537" r:id="rId31"/>
    <p:sldId id="1539" r:id="rId32"/>
    <p:sldId id="1414" r:id="rId33"/>
    <p:sldId id="1420" r:id="rId34"/>
    <p:sldId id="1417" r:id="rId35"/>
    <p:sldId id="1421" r:id="rId36"/>
    <p:sldId id="1418" r:id="rId37"/>
    <p:sldId id="1447" r:id="rId38"/>
    <p:sldId id="1448" r:id="rId39"/>
    <p:sldId id="1350" r:id="rId40"/>
    <p:sldId id="1479" r:id="rId41"/>
    <p:sldId id="1449" r:id="rId42"/>
    <p:sldId id="1540" r:id="rId43"/>
    <p:sldId id="1326" r:id="rId44"/>
    <p:sldId id="1374" r:id="rId45"/>
    <p:sldId id="1373" r:id="rId46"/>
    <p:sldId id="1480" r:id="rId47"/>
    <p:sldId id="1481" r:id="rId48"/>
    <p:sldId id="1372" r:id="rId49"/>
    <p:sldId id="1450" r:id="rId50"/>
    <p:sldId id="1482" r:id="rId51"/>
    <p:sldId id="1424" r:id="rId52"/>
    <p:sldId id="1483" r:id="rId53"/>
    <p:sldId id="1425" r:id="rId54"/>
    <p:sldId id="1426" r:id="rId55"/>
    <p:sldId id="1427" r:id="rId56"/>
    <p:sldId id="1428" r:id="rId57"/>
    <p:sldId id="1541" r:id="rId58"/>
    <p:sldId id="1430" r:id="rId59"/>
    <p:sldId id="1431" r:id="rId60"/>
    <p:sldId id="1433" r:id="rId61"/>
    <p:sldId id="1436" r:id="rId62"/>
    <p:sldId id="1445" r:id="rId63"/>
    <p:sldId id="1443" r:id="rId64"/>
    <p:sldId id="1444" r:id="rId65"/>
    <p:sldId id="1375" r:id="rId66"/>
    <p:sldId id="1459" r:id="rId67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  <p:cmAuthor id="1" name="张 智" initials="张" lastIdx="1" clrIdx="1">
    <p:extLst>
      <p:ext uri="{19B8F6BF-5375-455C-9EA6-DF929625EA0E}">
        <p15:presenceInfo xmlns:p15="http://schemas.microsoft.com/office/powerpoint/2012/main" userId="36bdf691fd3510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06" autoAdjust="0"/>
    <p:restoredTop sz="61770" autoAdjust="0"/>
  </p:normalViewPr>
  <p:slideViewPr>
    <p:cSldViewPr snapToGrid="0">
      <p:cViewPr varScale="1">
        <p:scale>
          <a:sx n="44" d="100"/>
          <a:sy n="44" d="100"/>
        </p:scale>
        <p:origin x="1038" y="4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42E60755-2851-4E9C-A014-404196B3974B}"/>
    <pc:docChg chg="undo redo custSel addSld delSld modSld">
      <pc:chgData name="张 智" userId="36bdf691fd3510be" providerId="LiveId" clId="{42E60755-2851-4E9C-A014-404196B3974B}" dt="2024-08-20T05:15:32.419" v="16278" actId="20577"/>
      <pc:docMkLst>
        <pc:docMk/>
      </pc:docMkLst>
      <pc:sldChg chg="modNotesTx">
        <pc:chgData name="张 智" userId="36bdf691fd3510be" providerId="LiveId" clId="{42E60755-2851-4E9C-A014-404196B3974B}" dt="2024-08-19T15:13:20.353" v="10245" actId="20577"/>
        <pc:sldMkLst>
          <pc:docMk/>
          <pc:sldMk cId="2850690858" sldId="258"/>
        </pc:sldMkLst>
      </pc:sldChg>
      <pc:sldChg chg="del">
        <pc:chgData name="张 智" userId="36bdf691fd3510be" providerId="LiveId" clId="{42E60755-2851-4E9C-A014-404196B3974B}" dt="2024-08-08T01:49:42.055" v="0" actId="2696"/>
        <pc:sldMkLst>
          <pc:docMk/>
          <pc:sldMk cId="1112541085" sldId="260"/>
        </pc:sldMkLst>
      </pc:sldChg>
      <pc:sldChg chg="del">
        <pc:chgData name="张 智" userId="36bdf691fd3510be" providerId="LiveId" clId="{42E60755-2851-4E9C-A014-404196B3974B}" dt="2024-08-19T06:58:45.993" v="6888" actId="2696"/>
        <pc:sldMkLst>
          <pc:docMk/>
          <pc:sldMk cId="3039451630" sldId="343"/>
        </pc:sldMkLst>
      </pc:sldChg>
      <pc:sldChg chg="del modNotesTx">
        <pc:chgData name="张 智" userId="36bdf691fd3510be" providerId="LiveId" clId="{42E60755-2851-4E9C-A014-404196B3974B}" dt="2024-08-17T14:52:21.346" v="2458" actId="2696"/>
        <pc:sldMkLst>
          <pc:docMk/>
          <pc:sldMk cId="2941864185" sldId="557"/>
        </pc:sldMkLst>
      </pc:sldChg>
      <pc:sldChg chg="modNotesTx">
        <pc:chgData name="张 智" userId="36bdf691fd3510be" providerId="LiveId" clId="{42E60755-2851-4E9C-A014-404196B3974B}" dt="2024-08-20T03:25:10.707" v="14369" actId="20577"/>
        <pc:sldMkLst>
          <pc:docMk/>
          <pc:sldMk cId="590366965" sldId="1326"/>
        </pc:sldMkLst>
      </pc:sldChg>
      <pc:sldChg chg="addSp delSp modSp mod modNotesTx">
        <pc:chgData name="张 智" userId="36bdf691fd3510be" providerId="LiveId" clId="{42E60755-2851-4E9C-A014-404196B3974B}" dt="2024-08-20T01:34:31.397" v="11023" actId="20577"/>
        <pc:sldMkLst>
          <pc:docMk/>
          <pc:sldMk cId="1252328963" sldId="1334"/>
        </pc:sldMkLst>
        <pc:spChg chg="mod">
          <ac:chgData name="张 智" userId="36bdf691fd3510be" providerId="LiveId" clId="{42E60755-2851-4E9C-A014-404196B3974B}" dt="2024-08-16T07:56:22.675" v="1291" actId="1076"/>
          <ac:spMkLst>
            <pc:docMk/>
            <pc:sldMk cId="1252328963" sldId="1334"/>
            <ac:spMk id="3" creationId="{00000000-0000-0000-0000-000000000000}"/>
          </ac:spMkLst>
        </pc:spChg>
        <pc:spChg chg="add mod">
          <ac:chgData name="张 智" userId="36bdf691fd3510be" providerId="LiveId" clId="{42E60755-2851-4E9C-A014-404196B3974B}" dt="2024-08-16T07:56:33.681" v="1294" actId="1076"/>
          <ac:spMkLst>
            <pc:docMk/>
            <pc:sldMk cId="1252328963" sldId="1334"/>
            <ac:spMk id="7" creationId="{F0FF4A7F-7021-4D04-8A60-9BDC9954E3D1}"/>
          </ac:spMkLst>
        </pc:spChg>
        <pc:spChg chg="add mod">
          <ac:chgData name="张 智" userId="36bdf691fd3510be" providerId="LiveId" clId="{42E60755-2851-4E9C-A014-404196B3974B}" dt="2024-08-16T07:56:33.681" v="1294" actId="1076"/>
          <ac:spMkLst>
            <pc:docMk/>
            <pc:sldMk cId="1252328963" sldId="1334"/>
            <ac:spMk id="8" creationId="{A354AAC5-33F4-4FCE-97B6-3A6CC598322D}"/>
          </ac:spMkLst>
        </pc:spChg>
        <pc:spChg chg="add mod">
          <ac:chgData name="张 智" userId="36bdf691fd3510be" providerId="LiveId" clId="{42E60755-2851-4E9C-A014-404196B3974B}" dt="2024-08-16T07:56:33.681" v="1294" actId="1076"/>
          <ac:spMkLst>
            <pc:docMk/>
            <pc:sldMk cId="1252328963" sldId="1334"/>
            <ac:spMk id="10" creationId="{7748760C-D898-4EF7-9397-042D2DBA3C8E}"/>
          </ac:spMkLst>
        </pc:spChg>
        <pc:spChg chg="add mod">
          <ac:chgData name="张 智" userId="36bdf691fd3510be" providerId="LiveId" clId="{42E60755-2851-4E9C-A014-404196B3974B}" dt="2024-08-16T07:56:51.684" v="1303" actId="20577"/>
          <ac:spMkLst>
            <pc:docMk/>
            <pc:sldMk cId="1252328963" sldId="1334"/>
            <ac:spMk id="11" creationId="{54C8282E-53ED-4386-BC16-856EE69715AF}"/>
          </ac:spMkLst>
        </pc:spChg>
        <pc:spChg chg="add del mod">
          <ac:chgData name="张 智" userId="36bdf691fd3510be" providerId="LiveId" clId="{42E60755-2851-4E9C-A014-404196B3974B}" dt="2024-08-16T07:43:58.771" v="1267" actId="21"/>
          <ac:spMkLst>
            <pc:docMk/>
            <pc:sldMk cId="1252328963" sldId="1334"/>
            <ac:spMk id="15" creationId="{2896EB3A-CD7E-4F2B-9F0B-30EAE5B951F9}"/>
          </ac:spMkLst>
        </pc:spChg>
        <pc:picChg chg="add mod">
          <ac:chgData name="张 智" userId="36bdf691fd3510be" providerId="LiveId" clId="{42E60755-2851-4E9C-A014-404196B3974B}" dt="2024-08-16T07:56:33.681" v="1294" actId="1076"/>
          <ac:picMkLst>
            <pc:docMk/>
            <pc:sldMk cId="1252328963" sldId="1334"/>
            <ac:picMk id="4" creationId="{97B5D676-8165-4AB6-86C1-7ED7C8C5C8F9}"/>
          </ac:picMkLst>
        </pc:picChg>
        <pc:picChg chg="add mod">
          <ac:chgData name="张 智" userId="36bdf691fd3510be" providerId="LiveId" clId="{42E60755-2851-4E9C-A014-404196B3974B}" dt="2024-08-16T07:56:33.681" v="1294" actId="1076"/>
          <ac:picMkLst>
            <pc:docMk/>
            <pc:sldMk cId="1252328963" sldId="1334"/>
            <ac:picMk id="5" creationId="{9F218937-93F2-4C1B-8079-9C9D809E350D}"/>
          </ac:picMkLst>
        </pc:picChg>
        <pc:picChg chg="add mod">
          <ac:chgData name="张 智" userId="36bdf691fd3510be" providerId="LiveId" clId="{42E60755-2851-4E9C-A014-404196B3974B}" dt="2024-08-16T07:56:33.681" v="1294" actId="1076"/>
          <ac:picMkLst>
            <pc:docMk/>
            <pc:sldMk cId="1252328963" sldId="1334"/>
            <ac:picMk id="6" creationId="{9178CC75-CBB3-43C3-895C-796D42D9C36F}"/>
          </ac:picMkLst>
        </pc:picChg>
        <pc:cxnChg chg="add mod">
          <ac:chgData name="张 智" userId="36bdf691fd3510be" providerId="LiveId" clId="{42E60755-2851-4E9C-A014-404196B3974B}" dt="2024-08-16T07:56:43.121" v="1295" actId="692"/>
          <ac:cxnSpMkLst>
            <pc:docMk/>
            <pc:sldMk cId="1252328963" sldId="1334"/>
            <ac:cxnSpMk id="9" creationId="{CC8938EE-5BBD-4B75-9B12-87F9EFB33AE3}"/>
          </ac:cxnSpMkLst>
        </pc:cxnChg>
        <pc:cxnChg chg="add mod">
          <ac:chgData name="张 智" userId="36bdf691fd3510be" providerId="LiveId" clId="{42E60755-2851-4E9C-A014-404196B3974B}" dt="2024-08-16T07:56:33.681" v="1294" actId="1076"/>
          <ac:cxnSpMkLst>
            <pc:docMk/>
            <pc:sldMk cId="1252328963" sldId="1334"/>
            <ac:cxnSpMk id="12" creationId="{45CB84C0-BCEC-44D9-A22C-FBAFE387295C}"/>
          </ac:cxnSpMkLst>
        </pc:cxnChg>
        <pc:cxnChg chg="add mod">
          <ac:chgData name="张 智" userId="36bdf691fd3510be" providerId="LiveId" clId="{42E60755-2851-4E9C-A014-404196B3974B}" dt="2024-08-16T07:56:33.681" v="1294" actId="1076"/>
          <ac:cxnSpMkLst>
            <pc:docMk/>
            <pc:sldMk cId="1252328963" sldId="1334"/>
            <ac:cxnSpMk id="13" creationId="{513032F4-50CC-43A5-B112-87A3754F3379}"/>
          </ac:cxnSpMkLst>
        </pc:cxnChg>
      </pc:sldChg>
      <pc:sldChg chg="modNotesTx">
        <pc:chgData name="张 智" userId="36bdf691fd3510be" providerId="LiveId" clId="{42E60755-2851-4E9C-A014-404196B3974B}" dt="2024-08-20T03:05:25.672" v="13822" actId="20577"/>
        <pc:sldMkLst>
          <pc:docMk/>
          <pc:sldMk cId="3215069773" sldId="1350"/>
        </pc:sldMkLst>
      </pc:sldChg>
      <pc:sldChg chg="modNotesTx">
        <pc:chgData name="张 智" userId="36bdf691fd3510be" providerId="LiveId" clId="{42E60755-2851-4E9C-A014-404196B3974B}" dt="2024-08-19T13:55:44.590" v="8558" actId="20577"/>
        <pc:sldMkLst>
          <pc:docMk/>
          <pc:sldMk cId="201535397" sldId="1357"/>
        </pc:sldMkLst>
      </pc:sldChg>
      <pc:sldChg chg="del">
        <pc:chgData name="张 智" userId="36bdf691fd3510be" providerId="LiveId" clId="{42E60755-2851-4E9C-A014-404196B3974B}" dt="2024-08-19T08:32:13.570" v="7753" actId="47"/>
        <pc:sldMkLst>
          <pc:docMk/>
          <pc:sldMk cId="4054485024" sldId="1360"/>
        </pc:sldMkLst>
      </pc:sldChg>
      <pc:sldChg chg="modSp mod modNotesTx">
        <pc:chgData name="张 智" userId="36bdf691fd3510be" providerId="LiveId" clId="{42E60755-2851-4E9C-A014-404196B3974B}" dt="2024-08-20T03:43:00.591" v="14567" actId="20577"/>
        <pc:sldMkLst>
          <pc:docMk/>
          <pc:sldMk cId="1855926147" sldId="1372"/>
        </pc:sldMkLst>
        <pc:spChg chg="mod">
          <ac:chgData name="张 智" userId="36bdf691fd3510be" providerId="LiveId" clId="{42E60755-2851-4E9C-A014-404196B3974B}" dt="2024-08-20T03:40:22.735" v="14437" actId="20577"/>
          <ac:spMkLst>
            <pc:docMk/>
            <pc:sldMk cId="1855926147" sldId="1372"/>
            <ac:spMk id="3" creationId="{00000000-0000-0000-0000-000000000000}"/>
          </ac:spMkLst>
        </pc:spChg>
      </pc:sldChg>
      <pc:sldChg chg="modNotesTx">
        <pc:chgData name="张 智" userId="36bdf691fd3510be" providerId="LiveId" clId="{42E60755-2851-4E9C-A014-404196B3974B}" dt="2024-08-20T03:31:33.312" v="14396" actId="20577"/>
        <pc:sldMkLst>
          <pc:docMk/>
          <pc:sldMk cId="369015162" sldId="1373"/>
        </pc:sldMkLst>
      </pc:sldChg>
      <pc:sldChg chg="modSp mod modNotesTx">
        <pc:chgData name="张 智" userId="36bdf691fd3510be" providerId="LiveId" clId="{42E60755-2851-4E9C-A014-404196B3974B}" dt="2024-08-20T05:15:32.419" v="16278" actId="20577"/>
        <pc:sldMkLst>
          <pc:docMk/>
          <pc:sldMk cId="1049597773" sldId="1374"/>
        </pc:sldMkLst>
        <pc:spChg chg="mod">
          <ac:chgData name="张 智" userId="36bdf691fd3510be" providerId="LiveId" clId="{42E60755-2851-4E9C-A014-404196B3974B}" dt="2024-08-20T05:09:49.621" v="15940" actId="207"/>
          <ac:spMkLst>
            <pc:docMk/>
            <pc:sldMk cId="1049597773" sldId="1374"/>
            <ac:spMk id="2" creationId="{EB93F8D7-86BD-1F45-AFCF-101895A32B22}"/>
          </ac:spMkLst>
        </pc:spChg>
        <pc:spChg chg="mod">
          <ac:chgData name="张 智" userId="36bdf691fd3510be" providerId="LiveId" clId="{42E60755-2851-4E9C-A014-404196B3974B}" dt="2024-08-20T05:07:51.738" v="15674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del">
        <pc:chgData name="张 智" userId="36bdf691fd3510be" providerId="LiveId" clId="{42E60755-2851-4E9C-A014-404196B3974B}" dt="2024-08-18T14:59:01.644" v="4623" actId="2696"/>
        <pc:sldMkLst>
          <pc:docMk/>
          <pc:sldMk cId="1101994472" sldId="1384"/>
        </pc:sldMkLst>
      </pc:sldChg>
      <pc:sldChg chg="addSp delSp modSp add mod addCm delCm modNotesTx">
        <pc:chgData name="张 智" userId="36bdf691fd3510be" providerId="LiveId" clId="{42E60755-2851-4E9C-A014-404196B3974B}" dt="2024-08-19T14:38:11.786" v="9763" actId="20577"/>
        <pc:sldMkLst>
          <pc:docMk/>
          <pc:sldMk cId="2701058423" sldId="1398"/>
        </pc:sldMkLst>
        <pc:picChg chg="add del">
          <ac:chgData name="张 智" userId="36bdf691fd3510be" providerId="LiveId" clId="{42E60755-2851-4E9C-A014-404196B3974B}" dt="2024-08-19T07:03:16.646" v="7166" actId="478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42E60755-2851-4E9C-A014-404196B3974B}" dt="2024-08-19T07:04:27.452" v="7183" actId="1076"/>
          <ac:picMkLst>
            <pc:docMk/>
            <pc:sldMk cId="2701058423" sldId="1398"/>
            <ac:picMk id="5" creationId="{6244B214-297D-470B-9540-34FB9E87B2E4}"/>
          </ac:picMkLst>
        </pc:picChg>
        <pc:picChg chg="del">
          <ac:chgData name="张 智" userId="36bdf691fd3510be" providerId="LiveId" clId="{42E60755-2851-4E9C-A014-404196B3974B}" dt="2024-08-19T07:02:48.935" v="7161" actId="478"/>
          <ac:picMkLst>
            <pc:docMk/>
            <pc:sldMk cId="2701058423" sldId="1398"/>
            <ac:picMk id="6" creationId="{CB0F1E70-80A0-47CF-BC39-BA6552B57677}"/>
          </ac:picMkLst>
        </pc:picChg>
        <pc:picChg chg="del">
          <ac:chgData name="张 智" userId="36bdf691fd3510be" providerId="LiveId" clId="{42E60755-2851-4E9C-A014-404196B3974B}" dt="2024-08-19T07:02:47.390" v="7160" actId="478"/>
          <ac:picMkLst>
            <pc:docMk/>
            <pc:sldMk cId="2701058423" sldId="1398"/>
            <ac:picMk id="7" creationId="{B9AA2D83-96EE-42E9-ABB3-E9B08F0110B1}"/>
          </ac:picMkLst>
        </pc:picChg>
        <pc:picChg chg="add mod">
          <ac:chgData name="张 智" userId="36bdf691fd3510be" providerId="LiveId" clId="{42E60755-2851-4E9C-A014-404196B3974B}" dt="2024-08-19T07:04:09.988" v="7179" actId="14100"/>
          <ac:picMkLst>
            <pc:docMk/>
            <pc:sldMk cId="2701058423" sldId="1398"/>
            <ac:picMk id="9" creationId="{782C2D52-2EE0-445B-9841-6F3862CD903F}"/>
          </ac:picMkLst>
        </pc:picChg>
        <pc:picChg chg="add mod">
          <ac:chgData name="张 智" userId="36bdf691fd3510be" providerId="LiveId" clId="{42E60755-2851-4E9C-A014-404196B3974B}" dt="2024-08-19T07:04:20.860" v="7182" actId="14100"/>
          <ac:picMkLst>
            <pc:docMk/>
            <pc:sldMk cId="2701058423" sldId="1398"/>
            <ac:picMk id="11" creationId="{2A01AD53-4B63-4AA0-BD0D-3DAA9E6B119C}"/>
          </ac:picMkLst>
        </pc:picChg>
        <pc:cxnChg chg="add mod">
          <ac:chgData name="张 智" userId="36bdf691fd3510be" providerId="LiveId" clId="{42E60755-2851-4E9C-A014-404196B3974B}" dt="2024-08-19T07:05:50.209" v="7281" actId="692"/>
          <ac:cxnSpMkLst>
            <pc:docMk/>
            <pc:sldMk cId="2701058423" sldId="1398"/>
            <ac:cxnSpMk id="14" creationId="{A1152B02-38EC-4383-A8F6-CC41A91CE4D5}"/>
          </ac:cxnSpMkLst>
        </pc:cxnChg>
        <pc:cxnChg chg="add mod">
          <ac:chgData name="张 智" userId="36bdf691fd3510be" providerId="LiveId" clId="{42E60755-2851-4E9C-A014-404196B3974B}" dt="2024-08-19T07:06:09.612" v="7286" actId="14100"/>
          <ac:cxnSpMkLst>
            <pc:docMk/>
            <pc:sldMk cId="2701058423" sldId="1398"/>
            <ac:cxnSpMk id="16" creationId="{EE9BAC93-AFFF-44F9-BB61-64A53012F25B}"/>
          </ac:cxnSpMkLst>
        </pc:cxnChg>
      </pc:sldChg>
      <pc:sldChg chg="addSp delSp modSp add del mod modNotesTx">
        <pc:chgData name="张 智" userId="36bdf691fd3510be" providerId="LiveId" clId="{42E60755-2851-4E9C-A014-404196B3974B}" dt="2024-08-19T08:35:56.297" v="7762" actId="2696"/>
        <pc:sldMkLst>
          <pc:docMk/>
          <pc:sldMk cId="377486972" sldId="1410"/>
        </pc:sldMkLst>
        <pc:spChg chg="del mod">
          <ac:chgData name="张 智" userId="36bdf691fd3510be" providerId="LiveId" clId="{42E60755-2851-4E9C-A014-404196B3974B}" dt="2024-08-19T08:21:24.854" v="7490" actId="478"/>
          <ac:spMkLst>
            <pc:docMk/>
            <pc:sldMk cId="377486972" sldId="1410"/>
            <ac:spMk id="2" creationId="{00000000-0000-0000-0000-000000000000}"/>
          </ac:spMkLst>
        </pc:spChg>
        <pc:spChg chg="del">
          <ac:chgData name="张 智" userId="36bdf691fd3510be" providerId="LiveId" clId="{42E60755-2851-4E9C-A014-404196B3974B}" dt="2024-08-19T08:21:21.729" v="7488" actId="478"/>
          <ac:spMkLst>
            <pc:docMk/>
            <pc:sldMk cId="377486972" sldId="1410"/>
            <ac:spMk id="4" creationId="{B915DA73-89CC-4E84-AEDB-0443ED5811F0}"/>
          </ac:spMkLst>
        </pc:spChg>
        <pc:spChg chg="del">
          <ac:chgData name="张 智" userId="36bdf691fd3510be" providerId="LiveId" clId="{42E60755-2851-4E9C-A014-404196B3974B}" dt="2024-08-19T08:21:21.729" v="7488" actId="478"/>
          <ac:spMkLst>
            <pc:docMk/>
            <pc:sldMk cId="377486972" sldId="1410"/>
            <ac:spMk id="5" creationId="{2A4057F6-1E23-584E-AE1D-3089F26B0C84}"/>
          </ac:spMkLst>
        </pc:spChg>
        <pc:spChg chg="add del mod">
          <ac:chgData name="张 智" userId="36bdf691fd3510be" providerId="LiveId" clId="{42E60755-2851-4E9C-A014-404196B3974B}" dt="2024-08-19T08:22:48.688" v="7501" actId="478"/>
          <ac:spMkLst>
            <pc:docMk/>
            <pc:sldMk cId="377486972" sldId="1410"/>
            <ac:spMk id="6" creationId="{EB55BA7F-F689-4557-A459-1C97C2054337}"/>
          </ac:spMkLst>
        </pc:spChg>
        <pc:spChg chg="add del mod">
          <ac:chgData name="张 智" userId="36bdf691fd3510be" providerId="LiveId" clId="{42E60755-2851-4E9C-A014-404196B3974B}" dt="2024-08-19T08:22:50.229" v="7502" actId="478"/>
          <ac:spMkLst>
            <pc:docMk/>
            <pc:sldMk cId="377486972" sldId="1410"/>
            <ac:spMk id="7" creationId="{826141F5-CE8E-42AB-9D7F-B66F92D52F39}"/>
          </ac:spMkLst>
        </pc:spChg>
        <pc:spChg chg="add del mod">
          <ac:chgData name="张 智" userId="36bdf691fd3510be" providerId="LiveId" clId="{42E60755-2851-4E9C-A014-404196B3974B}" dt="2024-08-19T08:21:28.891" v="7491" actId="478"/>
          <ac:spMkLst>
            <pc:docMk/>
            <pc:sldMk cId="377486972" sldId="1410"/>
            <ac:spMk id="14" creationId="{D1C58AD4-1A7E-472A-8066-43E576621F42}"/>
          </ac:spMkLst>
        </pc:spChg>
        <pc:spChg chg="add mod">
          <ac:chgData name="张 智" userId="36bdf691fd3510be" providerId="LiveId" clId="{42E60755-2851-4E9C-A014-404196B3974B}" dt="2024-08-19T08:23:50.656" v="7548" actId="1076"/>
          <ac:spMkLst>
            <pc:docMk/>
            <pc:sldMk cId="377486972" sldId="1410"/>
            <ac:spMk id="15" creationId="{90756447-528D-4B22-86B2-C50A30E29B40}"/>
          </ac:spMkLst>
        </pc:spChg>
        <pc:spChg chg="add mod">
          <ac:chgData name="张 智" userId="36bdf691fd3510be" providerId="LiveId" clId="{42E60755-2851-4E9C-A014-404196B3974B}" dt="2024-08-19T08:24:14.228" v="7557" actId="27636"/>
          <ac:spMkLst>
            <pc:docMk/>
            <pc:sldMk cId="377486972" sldId="1410"/>
            <ac:spMk id="16" creationId="{02F2E7A2-8784-469E-8222-779C254F1ECA}"/>
          </ac:spMkLst>
        </pc:spChg>
        <pc:spChg chg="add del mod">
          <ac:chgData name="张 智" userId="36bdf691fd3510be" providerId="LiveId" clId="{42E60755-2851-4E9C-A014-404196B3974B}" dt="2024-08-19T08:35:12.914" v="7757"/>
          <ac:spMkLst>
            <pc:docMk/>
            <pc:sldMk cId="377486972" sldId="1410"/>
            <ac:spMk id="17" creationId="{085AC7AE-D4DE-4862-A596-67BD159F918E}"/>
          </ac:spMkLst>
        </pc:spChg>
        <pc:spChg chg="add del mod">
          <ac:chgData name="张 智" userId="36bdf691fd3510be" providerId="LiveId" clId="{42E60755-2851-4E9C-A014-404196B3974B}" dt="2024-08-19T08:35:14.888" v="7759"/>
          <ac:spMkLst>
            <pc:docMk/>
            <pc:sldMk cId="377486972" sldId="1410"/>
            <ac:spMk id="18" creationId="{9F9077E6-D767-47A7-A586-49914DD56AC2}"/>
          </ac:spMkLst>
        </pc:spChg>
        <pc:picChg chg="add mod">
          <ac:chgData name="张 智" userId="36bdf691fd3510be" providerId="LiveId" clId="{42E60755-2851-4E9C-A014-404196B3974B}" dt="2024-08-19T08:23:48.631" v="7547" actId="1076"/>
          <ac:picMkLst>
            <pc:docMk/>
            <pc:sldMk cId="377486972" sldId="1410"/>
            <ac:picMk id="8" creationId="{D969FBCF-CAFE-430A-80E8-8CAC90FEC8C9}"/>
          </ac:picMkLst>
        </pc:picChg>
        <pc:picChg chg="add mod">
          <ac:chgData name="张 智" userId="36bdf691fd3510be" providerId="LiveId" clId="{42E60755-2851-4E9C-A014-404196B3974B}" dt="2024-08-19T08:24:30.863" v="7563" actId="1076"/>
          <ac:picMkLst>
            <pc:docMk/>
            <pc:sldMk cId="377486972" sldId="1410"/>
            <ac:picMk id="10" creationId="{55ED390B-49FB-495A-84BE-E47FB731C17C}"/>
          </ac:picMkLst>
        </pc:picChg>
        <pc:picChg chg="add del mod">
          <ac:chgData name="张 智" userId="36bdf691fd3510be" providerId="LiveId" clId="{42E60755-2851-4E9C-A014-404196B3974B}" dt="2024-08-19T08:24:39.825" v="7564" actId="478"/>
          <ac:picMkLst>
            <pc:docMk/>
            <pc:sldMk cId="377486972" sldId="1410"/>
            <ac:picMk id="12" creationId="{0812DDA1-AEA9-4B55-A5F0-06C8E59AD177}"/>
          </ac:picMkLst>
        </pc:picChg>
      </pc:sldChg>
      <pc:sldChg chg="delSp add mod modNotesTx">
        <pc:chgData name="张 智" userId="36bdf691fd3510be" providerId="LiveId" clId="{42E60755-2851-4E9C-A014-404196B3974B}" dt="2024-08-19T14:24:06.544" v="9122" actId="20577"/>
        <pc:sldMkLst>
          <pc:docMk/>
          <pc:sldMk cId="2504684049" sldId="1410"/>
        </pc:sldMkLst>
        <pc:spChg chg="del">
          <ac:chgData name="张 智" userId="36bdf691fd3510be" providerId="LiveId" clId="{42E60755-2851-4E9C-A014-404196B3974B}" dt="2024-08-19T08:39:10.341" v="8236" actId="478"/>
          <ac:spMkLst>
            <pc:docMk/>
            <pc:sldMk cId="2504684049" sldId="1410"/>
            <ac:spMk id="16" creationId="{02F2E7A2-8784-469E-8222-779C254F1ECA}"/>
          </ac:spMkLst>
        </pc:spChg>
        <pc:picChg chg="del">
          <ac:chgData name="张 智" userId="36bdf691fd3510be" providerId="LiveId" clId="{42E60755-2851-4E9C-A014-404196B3974B}" dt="2024-08-19T08:39:10.341" v="8236" actId="478"/>
          <ac:picMkLst>
            <pc:docMk/>
            <pc:sldMk cId="2504684049" sldId="1410"/>
            <ac:picMk id="10" creationId="{55ED390B-49FB-495A-84BE-E47FB731C17C}"/>
          </ac:picMkLst>
        </pc:picChg>
      </pc:sldChg>
      <pc:sldChg chg="modSp mod modNotesTx">
        <pc:chgData name="张 智" userId="36bdf691fd3510be" providerId="LiveId" clId="{42E60755-2851-4E9C-A014-404196B3974B}" dt="2024-08-19T15:22:16.877" v="10610" actId="20577"/>
        <pc:sldMkLst>
          <pc:docMk/>
          <pc:sldMk cId="2000226379" sldId="1413"/>
        </pc:sldMkLst>
        <pc:spChg chg="mod">
          <ac:chgData name="张 智" userId="36bdf691fd3510be" providerId="LiveId" clId="{42E60755-2851-4E9C-A014-404196B3974B}" dt="2024-08-19T13:53:09.691" v="8499" actId="20577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42E60755-2851-4E9C-A014-404196B3974B}" dt="2024-08-19T15:20:11.414" v="10560" actId="20577"/>
          <ac:spMkLst>
            <pc:docMk/>
            <pc:sldMk cId="2000226379" sldId="1413"/>
            <ac:spMk id="6" creationId="{81054097-D8C8-48D2-A6BC-010249B4666F}"/>
          </ac:spMkLst>
        </pc:spChg>
      </pc:sldChg>
      <pc:sldChg chg="modSp mod modNotesTx">
        <pc:chgData name="张 智" userId="36bdf691fd3510be" providerId="LiveId" clId="{42E60755-2851-4E9C-A014-404196B3974B}" dt="2024-08-17T14:48:47.752" v="2450" actId="20577"/>
        <pc:sldMkLst>
          <pc:docMk/>
          <pc:sldMk cId="2892280736" sldId="1414"/>
        </pc:sldMkLst>
        <pc:spChg chg="mod">
          <ac:chgData name="张 智" userId="36bdf691fd3510be" providerId="LiveId" clId="{42E60755-2851-4E9C-A014-404196B3974B}" dt="2024-08-16T08:29:11.253" v="1942" actId="20577"/>
          <ac:spMkLst>
            <pc:docMk/>
            <pc:sldMk cId="2892280736" sldId="1414"/>
            <ac:spMk id="3" creationId="{00000000-0000-0000-0000-000000000000}"/>
          </ac:spMkLst>
        </pc:spChg>
        <pc:picChg chg="mod">
          <ac:chgData name="张 智" userId="36bdf691fd3510be" providerId="LiveId" clId="{42E60755-2851-4E9C-A014-404196B3974B}" dt="2024-08-16T08:28:27.435" v="1913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delSp modSp del mod">
        <pc:chgData name="张 智" userId="36bdf691fd3510be" providerId="LiveId" clId="{42E60755-2851-4E9C-A014-404196B3974B}" dt="2024-08-16T08:28:49.189" v="1929" actId="2696"/>
        <pc:sldMkLst>
          <pc:docMk/>
          <pc:sldMk cId="558857407" sldId="1416"/>
        </pc:sldMkLst>
        <pc:spChg chg="mod">
          <ac:chgData name="张 智" userId="36bdf691fd3510be" providerId="LiveId" clId="{42E60755-2851-4E9C-A014-404196B3974B}" dt="2024-08-16T08:28:21.782" v="1910" actId="21"/>
          <ac:spMkLst>
            <pc:docMk/>
            <pc:sldMk cId="558857407" sldId="1416"/>
            <ac:spMk id="3" creationId="{00000000-0000-0000-0000-000000000000}"/>
          </ac:spMkLst>
        </pc:spChg>
        <pc:spChg chg="del mod">
          <ac:chgData name="张 智" userId="36bdf691fd3510be" providerId="LiveId" clId="{42E60755-2851-4E9C-A014-404196B3974B}" dt="2024-08-16T07:57:48.551" v="1326" actId="21"/>
          <ac:spMkLst>
            <pc:docMk/>
            <pc:sldMk cId="558857407" sldId="1416"/>
            <ac:spMk id="7" creationId="{3C6FDF4F-56F0-48CE-9E48-C56CB3475103}"/>
          </ac:spMkLst>
        </pc:spChg>
      </pc:sldChg>
      <pc:sldChg chg="modNotesTx">
        <pc:chgData name="张 智" userId="36bdf691fd3510be" providerId="LiveId" clId="{42E60755-2851-4E9C-A014-404196B3974B}" dt="2024-08-20T02:21:44.392" v="12399" actId="20577"/>
        <pc:sldMkLst>
          <pc:docMk/>
          <pc:sldMk cId="1969054386" sldId="1417"/>
        </pc:sldMkLst>
      </pc:sldChg>
      <pc:sldChg chg="modNotesTx">
        <pc:chgData name="张 智" userId="36bdf691fd3510be" providerId="LiveId" clId="{42E60755-2851-4E9C-A014-404196B3974B}" dt="2024-08-20T02:34:49.757" v="12853" actId="20577"/>
        <pc:sldMkLst>
          <pc:docMk/>
          <pc:sldMk cId="3597202691" sldId="1418"/>
        </pc:sldMkLst>
      </pc:sldChg>
      <pc:sldChg chg="modSp mod modNotesTx">
        <pc:chgData name="张 智" userId="36bdf691fd3510be" providerId="LiveId" clId="{42E60755-2851-4E9C-A014-404196B3974B}" dt="2024-08-20T02:41:10.031" v="13027" actId="20577"/>
        <pc:sldMkLst>
          <pc:docMk/>
          <pc:sldMk cId="2713040449" sldId="1420"/>
        </pc:sldMkLst>
        <pc:spChg chg="mod">
          <ac:chgData name="张 智" userId="36bdf691fd3510be" providerId="LiveId" clId="{42E60755-2851-4E9C-A014-404196B3974B}" dt="2024-08-20T02:41:05.863" v="13026" actId="20577"/>
          <ac:spMkLst>
            <pc:docMk/>
            <pc:sldMk cId="2713040449" sldId="1420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42E60755-2851-4E9C-A014-404196B3974B}" dt="2024-08-20T02:40:52.906" v="13004" actId="20577"/>
        <pc:sldMkLst>
          <pc:docMk/>
          <pc:sldMk cId="3048608888" sldId="1421"/>
        </pc:sldMkLst>
        <pc:spChg chg="mod">
          <ac:chgData name="张 智" userId="36bdf691fd3510be" providerId="LiveId" clId="{42E60755-2851-4E9C-A014-404196B3974B}" dt="2024-08-20T02:40:52.906" v="13004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42E60755-2851-4E9C-A014-404196B3974B}" dt="2024-08-16T08:35:03.410" v="1944" actId="1076"/>
          <ac:picMkLst>
            <pc:docMk/>
            <pc:sldMk cId="3048608888" sldId="1421"/>
            <ac:picMk id="5" creationId="{02991398-964D-41DD-8C09-FC0560ED2FA8}"/>
          </ac:picMkLst>
        </pc:picChg>
      </pc:sldChg>
      <pc:sldChg chg="add del">
        <pc:chgData name="张 智" userId="36bdf691fd3510be" providerId="LiveId" clId="{42E60755-2851-4E9C-A014-404196B3974B}" dt="2024-08-16T03:03:43.093" v="168" actId="2696"/>
        <pc:sldMkLst>
          <pc:docMk/>
          <pc:sldMk cId="536328932" sldId="1422"/>
        </pc:sldMkLst>
      </pc:sldChg>
      <pc:sldChg chg="addSp delSp modSp add mod modNotesTx">
        <pc:chgData name="张 智" userId="36bdf691fd3510be" providerId="LiveId" clId="{42E60755-2851-4E9C-A014-404196B3974B}" dt="2024-08-19T13:57:46.796" v="8645" actId="20577"/>
        <pc:sldMkLst>
          <pc:docMk/>
          <pc:sldMk cId="2983672300" sldId="1423"/>
        </pc:sldMkLst>
        <pc:spChg chg="mod">
          <ac:chgData name="张 智" userId="36bdf691fd3510be" providerId="LiveId" clId="{42E60755-2851-4E9C-A014-404196B3974B}" dt="2024-08-16T02:58:46.894" v="119" actId="108"/>
          <ac:spMkLst>
            <pc:docMk/>
            <pc:sldMk cId="2983672300" sldId="1423"/>
            <ac:spMk id="2" creationId="{5C4F01C5-5333-2248-B03B-703C97F7CC69}"/>
          </ac:spMkLst>
        </pc:spChg>
        <pc:spChg chg="del">
          <ac:chgData name="张 智" userId="36bdf691fd3510be" providerId="LiveId" clId="{42E60755-2851-4E9C-A014-404196B3974B}" dt="2024-08-16T02:49:41.870" v="5" actId="478"/>
          <ac:spMkLst>
            <pc:docMk/>
            <pc:sldMk cId="2983672300" sldId="1423"/>
            <ac:spMk id="3" creationId="{F7DD7DCB-C7E2-1B4F-BD83-3B7AF005DD76}"/>
          </ac:spMkLst>
        </pc:spChg>
        <pc:spChg chg="add del mod">
          <ac:chgData name="张 智" userId="36bdf691fd3510be" providerId="LiveId" clId="{42E60755-2851-4E9C-A014-404196B3974B}" dt="2024-08-16T02:49:43.804" v="6" actId="478"/>
          <ac:spMkLst>
            <pc:docMk/>
            <pc:sldMk cId="2983672300" sldId="1423"/>
            <ac:spMk id="5" creationId="{71E53923-0E8D-4C6F-882C-7B16E7A0CC4B}"/>
          </ac:spMkLst>
        </pc:spChg>
        <pc:spChg chg="add mod">
          <ac:chgData name="张 智" userId="36bdf691fd3510be" providerId="LiveId" clId="{42E60755-2851-4E9C-A014-404196B3974B}" dt="2024-08-16T06:03:47.192" v="606" actId="20577"/>
          <ac:spMkLst>
            <pc:docMk/>
            <pc:sldMk cId="2983672300" sldId="1423"/>
            <ac:spMk id="7" creationId="{81BFFD1E-596E-4C57-8768-944770281CA6}"/>
          </ac:spMkLst>
        </pc:spChg>
        <pc:graphicFrameChg chg="add mod modGraphic">
          <ac:chgData name="张 智" userId="36bdf691fd3510be" providerId="LiveId" clId="{42E60755-2851-4E9C-A014-404196B3974B}" dt="2024-08-16T02:58:16.550" v="111" actId="1076"/>
          <ac:graphicFrameMkLst>
            <pc:docMk/>
            <pc:sldMk cId="2983672300" sldId="1423"/>
            <ac:graphicFrameMk id="6" creationId="{9FD9B41B-42FA-4E44-8154-336195997A2B}"/>
          </ac:graphicFrameMkLst>
        </pc:graphicFrameChg>
      </pc:sldChg>
      <pc:sldChg chg="modSp mod modNotesTx">
        <pc:chgData name="张 智" userId="36bdf691fd3510be" providerId="LiveId" clId="{42E60755-2851-4E9C-A014-404196B3974B}" dt="2024-08-20T03:53:27.467" v="14845" actId="20577"/>
        <pc:sldMkLst>
          <pc:docMk/>
          <pc:sldMk cId="3827594684" sldId="1424"/>
        </pc:sldMkLst>
        <pc:spChg chg="mod">
          <ac:chgData name="张 智" userId="36bdf691fd3510be" providerId="LiveId" clId="{42E60755-2851-4E9C-A014-404196B3974B}" dt="2024-08-18T12:11:54.436" v="3212" actId="20577"/>
          <ac:spMkLst>
            <pc:docMk/>
            <pc:sldMk cId="3827594684" sldId="1424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42E60755-2851-4E9C-A014-404196B3974B}" dt="2024-08-20T04:15:44.126" v="15543" actId="20577"/>
        <pc:sldMkLst>
          <pc:docMk/>
          <pc:sldMk cId="3157606205" sldId="1425"/>
        </pc:sldMkLst>
        <pc:spChg chg="mod">
          <ac:chgData name="张 智" userId="36bdf691fd3510be" providerId="LiveId" clId="{42E60755-2851-4E9C-A014-404196B3974B}" dt="2024-08-20T04:15:17.696" v="15530" actId="20577"/>
          <ac:spMkLst>
            <pc:docMk/>
            <pc:sldMk cId="3157606205" sldId="1425"/>
            <ac:spMk id="3" creationId="{00000000-0000-0000-0000-000000000000}"/>
          </ac:spMkLst>
        </pc:spChg>
      </pc:sldChg>
      <pc:sldChg chg="modNotesTx">
        <pc:chgData name="张 智" userId="36bdf691fd3510be" providerId="LiveId" clId="{42E60755-2851-4E9C-A014-404196B3974B}" dt="2024-08-20T04:16:57.429" v="15546" actId="20577"/>
        <pc:sldMkLst>
          <pc:docMk/>
          <pc:sldMk cId="2189245151" sldId="1426"/>
        </pc:sldMkLst>
      </pc:sldChg>
      <pc:sldChg chg="modNotesTx">
        <pc:chgData name="张 智" userId="36bdf691fd3510be" providerId="LiveId" clId="{42E60755-2851-4E9C-A014-404196B3974B}" dt="2024-08-20T04:17:25.477" v="15550" actId="20577"/>
        <pc:sldMkLst>
          <pc:docMk/>
          <pc:sldMk cId="1362306075" sldId="1427"/>
        </pc:sldMkLst>
      </pc:sldChg>
      <pc:sldChg chg="addSp delSp modSp mod modNotesTx">
        <pc:chgData name="张 智" userId="36bdf691fd3510be" providerId="LiveId" clId="{42E60755-2851-4E9C-A014-404196B3974B}" dt="2024-08-18T14:25:32.334" v="3645" actId="20577"/>
        <pc:sldMkLst>
          <pc:docMk/>
          <pc:sldMk cId="972710811" sldId="1428"/>
        </pc:sldMkLst>
        <pc:spChg chg="add del">
          <ac:chgData name="张 智" userId="36bdf691fd3510be" providerId="LiveId" clId="{42E60755-2851-4E9C-A014-404196B3974B}" dt="2024-08-18T14:21:10.217" v="3450"/>
          <ac:spMkLst>
            <pc:docMk/>
            <pc:sldMk cId="972710811" sldId="1428"/>
            <ac:spMk id="3" creationId="{0DFE8A11-0B13-407E-9CC9-057EA9D48A7E}"/>
          </ac:spMkLst>
        </pc:spChg>
        <pc:spChg chg="add del mod">
          <ac:chgData name="张 智" userId="36bdf691fd3510be" providerId="LiveId" clId="{42E60755-2851-4E9C-A014-404196B3974B}" dt="2024-08-18T14:21:52.917" v="3468" actId="478"/>
          <ac:spMkLst>
            <pc:docMk/>
            <pc:sldMk cId="972710811" sldId="1428"/>
            <ac:spMk id="6" creationId="{1E721762-677A-4FE1-B113-F92F94602FDA}"/>
          </ac:spMkLst>
        </pc:spChg>
      </pc:sldChg>
      <pc:sldChg chg="modSp mod modNotesTx">
        <pc:chgData name="张 智" userId="36bdf691fd3510be" providerId="LiveId" clId="{42E60755-2851-4E9C-A014-404196B3974B}" dt="2024-08-18T14:35:02.799" v="4125" actId="20577"/>
        <pc:sldMkLst>
          <pc:docMk/>
          <pc:sldMk cId="4271675142" sldId="1430"/>
        </pc:sldMkLst>
        <pc:spChg chg="mod">
          <ac:chgData name="张 智" userId="36bdf691fd3510be" providerId="LiveId" clId="{42E60755-2851-4E9C-A014-404196B3974B}" dt="2024-08-18T14:33:02.088" v="3845" actId="20577"/>
          <ac:spMkLst>
            <pc:docMk/>
            <pc:sldMk cId="4271675142" sldId="1430"/>
            <ac:spMk id="7" creationId="{EF3FEF0F-767E-4B51-A22C-E0D6FFA0DBC1}"/>
          </ac:spMkLst>
        </pc:spChg>
      </pc:sldChg>
      <pc:sldChg chg="modNotesTx">
        <pc:chgData name="张 智" userId="36bdf691fd3510be" providerId="LiveId" clId="{42E60755-2851-4E9C-A014-404196B3974B}" dt="2024-08-18T14:36:07.773" v="4128" actId="20577"/>
        <pc:sldMkLst>
          <pc:docMk/>
          <pc:sldMk cId="489735103" sldId="1431"/>
        </pc:sldMkLst>
      </pc:sldChg>
      <pc:sldChg chg="delSp del mod">
        <pc:chgData name="张 智" userId="36bdf691fd3510be" providerId="LiveId" clId="{42E60755-2851-4E9C-A014-404196B3974B}" dt="2024-08-18T14:38:05.266" v="4130" actId="2696"/>
        <pc:sldMkLst>
          <pc:docMk/>
          <pc:sldMk cId="899998789" sldId="1432"/>
        </pc:sldMkLst>
        <pc:spChg chg="del">
          <ac:chgData name="张 智" userId="36bdf691fd3510be" providerId="LiveId" clId="{42E60755-2851-4E9C-A014-404196B3974B}" dt="2024-08-18T14:37:41.624" v="4129" actId="478"/>
          <ac:spMkLst>
            <pc:docMk/>
            <pc:sldMk cId="899998789" sldId="1432"/>
            <ac:spMk id="4" creationId="{C1D474CA-CA3C-46A9-BF3A-026768BDE282}"/>
          </ac:spMkLst>
        </pc:spChg>
      </pc:sldChg>
      <pc:sldChg chg="modSp mod modNotesTx">
        <pc:chgData name="张 智" userId="36bdf691fd3510be" providerId="LiveId" clId="{42E60755-2851-4E9C-A014-404196B3974B}" dt="2024-08-18T14:43:02.694" v="4156" actId="207"/>
        <pc:sldMkLst>
          <pc:docMk/>
          <pc:sldMk cId="3707740235" sldId="1433"/>
        </pc:sldMkLst>
        <pc:spChg chg="mod">
          <ac:chgData name="张 智" userId="36bdf691fd3510be" providerId="LiveId" clId="{42E60755-2851-4E9C-A014-404196B3974B}" dt="2024-08-18T14:43:02.694" v="4156" actId="207"/>
          <ac:spMkLst>
            <pc:docMk/>
            <pc:sldMk cId="3707740235" sldId="1433"/>
            <ac:spMk id="9" creationId="{CA8F0938-8D7C-47D8-88F7-37F353560B5C}"/>
          </ac:spMkLst>
        </pc:spChg>
      </pc:sldChg>
      <pc:sldChg chg="addSp modSp mod modNotesTx">
        <pc:chgData name="张 智" userId="36bdf691fd3510be" providerId="LiveId" clId="{42E60755-2851-4E9C-A014-404196B3974B}" dt="2024-08-18T14:50:31.775" v="4471" actId="20577"/>
        <pc:sldMkLst>
          <pc:docMk/>
          <pc:sldMk cId="3391783939" sldId="1436"/>
        </pc:sldMkLst>
        <pc:spChg chg="mod">
          <ac:chgData name="张 智" userId="36bdf691fd3510be" providerId="LiveId" clId="{42E60755-2851-4E9C-A014-404196B3974B}" dt="2024-08-18T14:49:45.376" v="4400" actId="1076"/>
          <ac:spMkLst>
            <pc:docMk/>
            <pc:sldMk cId="3391783939" sldId="1436"/>
            <ac:spMk id="2" creationId="{00000000-0000-0000-0000-000000000000}"/>
          </ac:spMkLst>
        </pc:spChg>
        <pc:spChg chg="mod">
          <ac:chgData name="张 智" userId="36bdf691fd3510be" providerId="LiveId" clId="{42E60755-2851-4E9C-A014-404196B3974B}" dt="2024-08-18T14:49:43.695" v="4399" actId="1076"/>
          <ac:spMkLst>
            <pc:docMk/>
            <pc:sldMk cId="3391783939" sldId="1436"/>
            <ac:spMk id="3" creationId="{00000000-0000-0000-0000-000000000000}"/>
          </ac:spMkLst>
        </pc:spChg>
        <pc:spChg chg="add mod">
          <ac:chgData name="张 智" userId="36bdf691fd3510be" providerId="LiveId" clId="{42E60755-2851-4E9C-A014-404196B3974B}" dt="2024-08-18T14:49:40.799" v="4398" actId="14100"/>
          <ac:spMkLst>
            <pc:docMk/>
            <pc:sldMk cId="3391783939" sldId="1436"/>
            <ac:spMk id="5" creationId="{7BA951C0-CAD1-4E40-BA8C-7F0E22FBD6C7}"/>
          </ac:spMkLst>
        </pc:spChg>
        <pc:picChg chg="mod">
          <ac:chgData name="张 智" userId="36bdf691fd3510be" providerId="LiveId" clId="{42E60755-2851-4E9C-A014-404196B3974B}" dt="2024-08-18T14:49:46.743" v="4401" actId="1076"/>
          <ac:picMkLst>
            <pc:docMk/>
            <pc:sldMk cId="3391783939" sldId="1436"/>
            <ac:picMk id="4" creationId="{C15A2540-4A73-47F6-88E7-765CB6CFCF70}"/>
          </ac:picMkLst>
        </pc:picChg>
      </pc:sldChg>
      <pc:sldChg chg="del">
        <pc:chgData name="张 智" userId="36bdf691fd3510be" providerId="LiveId" clId="{42E60755-2851-4E9C-A014-404196B3974B}" dt="2024-08-09T08:09:32.095" v="1" actId="2696"/>
        <pc:sldMkLst>
          <pc:docMk/>
          <pc:sldMk cId="3987427386" sldId="1438"/>
        </pc:sldMkLst>
      </pc:sldChg>
      <pc:sldChg chg="add del modNotesTx">
        <pc:chgData name="张 智" userId="36bdf691fd3510be" providerId="LiveId" clId="{42E60755-2851-4E9C-A014-404196B3974B}" dt="2024-08-20T02:07:29.426" v="12035" actId="2696"/>
        <pc:sldMkLst>
          <pc:docMk/>
          <pc:sldMk cId="1261749786" sldId="1439"/>
        </pc:sldMkLst>
      </pc:sldChg>
      <pc:sldChg chg="add del modNotesTx">
        <pc:chgData name="张 智" userId="36bdf691fd3510be" providerId="LiveId" clId="{42E60755-2851-4E9C-A014-404196B3974B}" dt="2024-08-17T15:39:49.512" v="2907"/>
        <pc:sldMkLst>
          <pc:docMk/>
          <pc:sldMk cId="293075615" sldId="1440"/>
        </pc:sldMkLst>
      </pc:sldChg>
      <pc:sldChg chg="addSp modSp add mod">
        <pc:chgData name="张 智" userId="36bdf691fd3510be" providerId="LiveId" clId="{42E60755-2851-4E9C-A014-404196B3974B}" dt="2024-08-16T03:09:54.763" v="236"/>
        <pc:sldMkLst>
          <pc:docMk/>
          <pc:sldMk cId="4099217690" sldId="1441"/>
        </pc:sldMkLst>
        <pc:spChg chg="add mod">
          <ac:chgData name="张 智" userId="36bdf691fd3510be" providerId="LiveId" clId="{42E60755-2851-4E9C-A014-404196B3974B}" dt="2024-08-16T03:09:54.763" v="236"/>
          <ac:spMkLst>
            <pc:docMk/>
            <pc:sldMk cId="4099217690" sldId="1441"/>
            <ac:spMk id="4" creationId="{6E248530-C4C0-4D40-ADA8-F6CE73738A90}"/>
          </ac:spMkLst>
        </pc:spChg>
        <pc:spChg chg="mod">
          <ac:chgData name="张 智" userId="36bdf691fd3510be" providerId="LiveId" clId="{42E60755-2851-4E9C-A014-404196B3974B}" dt="2024-08-16T03:09:54.066" v="235" actId="1076"/>
          <ac:spMkLst>
            <pc:docMk/>
            <pc:sldMk cId="4099217690" sldId="1441"/>
            <ac:spMk id="7" creationId="{1DFFCBF6-9F99-46B5-A265-A32CB9CE9E26}"/>
          </ac:spMkLst>
        </pc:spChg>
        <pc:spChg chg="mod">
          <ac:chgData name="张 智" userId="36bdf691fd3510be" providerId="LiveId" clId="{42E60755-2851-4E9C-A014-404196B3974B}" dt="2024-08-16T03:09:52.039" v="234" actId="1076"/>
          <ac:spMkLst>
            <pc:docMk/>
            <pc:sldMk cId="4099217690" sldId="1441"/>
            <ac:spMk id="9" creationId="{0F0EED76-C82B-4BBD-8245-C65B837D8BFE}"/>
          </ac:spMkLst>
        </pc:spChg>
      </pc:sldChg>
      <pc:sldChg chg="del">
        <pc:chgData name="张 智" userId="36bdf691fd3510be" providerId="LiveId" clId="{42E60755-2851-4E9C-A014-404196B3974B}" dt="2024-08-17T14:52:19.574" v="2457" actId="2696"/>
        <pc:sldMkLst>
          <pc:docMk/>
          <pc:sldMk cId="2718276791" sldId="1442"/>
        </pc:sldMkLst>
      </pc:sldChg>
      <pc:sldChg chg="modSp mod">
        <pc:chgData name="张 智" userId="36bdf691fd3510be" providerId="LiveId" clId="{42E60755-2851-4E9C-A014-404196B3974B}" dt="2024-08-18T14:55:01.972" v="4523" actId="20577"/>
        <pc:sldMkLst>
          <pc:docMk/>
          <pc:sldMk cId="2198507562" sldId="1443"/>
        </pc:sldMkLst>
        <pc:spChg chg="mod">
          <ac:chgData name="张 智" userId="36bdf691fd3510be" providerId="LiveId" clId="{42E60755-2851-4E9C-A014-404196B3974B}" dt="2024-08-18T14:55:01.972" v="4523" actId="20577"/>
          <ac:spMkLst>
            <pc:docMk/>
            <pc:sldMk cId="2198507562" sldId="1443"/>
            <ac:spMk id="8" creationId="{CA6A2D6F-5285-4CE0-95BE-8A3044EF7204}"/>
          </ac:spMkLst>
        </pc:spChg>
      </pc:sldChg>
      <pc:sldChg chg="modSp mod modNotesTx">
        <pc:chgData name="张 智" userId="36bdf691fd3510be" providerId="LiveId" clId="{42E60755-2851-4E9C-A014-404196B3974B}" dt="2024-08-18T14:56:41.275" v="4622" actId="20577"/>
        <pc:sldMkLst>
          <pc:docMk/>
          <pc:sldMk cId="297088618" sldId="1444"/>
        </pc:sldMkLst>
        <pc:spChg chg="mod">
          <ac:chgData name="张 智" userId="36bdf691fd3510be" providerId="LiveId" clId="{42E60755-2851-4E9C-A014-404196B3974B}" dt="2024-08-18T14:55:29.983" v="4528" actId="1076"/>
          <ac:spMkLst>
            <pc:docMk/>
            <pc:sldMk cId="297088618" sldId="1444"/>
            <ac:spMk id="2" creationId="{00000000-0000-0000-0000-000000000000}"/>
          </ac:spMkLst>
        </pc:spChg>
        <pc:spChg chg="mod">
          <ac:chgData name="张 智" userId="36bdf691fd3510be" providerId="LiveId" clId="{42E60755-2851-4E9C-A014-404196B3974B}" dt="2024-08-18T14:55:27.751" v="4527" actId="1076"/>
          <ac:spMkLst>
            <pc:docMk/>
            <pc:sldMk cId="297088618" sldId="1444"/>
            <ac:spMk id="9" creationId="{182F0DDB-0B9D-400C-BD20-516097D69115}"/>
          </ac:spMkLst>
        </pc:spChg>
        <pc:picChg chg="mod">
          <ac:chgData name="张 智" userId="36bdf691fd3510be" providerId="LiveId" clId="{42E60755-2851-4E9C-A014-404196B3974B}" dt="2024-08-18T14:55:39.159" v="4531" actId="1076"/>
          <ac:picMkLst>
            <pc:docMk/>
            <pc:sldMk cId="297088618" sldId="1444"/>
            <ac:picMk id="12" creationId="{DC7B8ABE-5D38-42EC-9428-57ADA45FD6A9}"/>
          </ac:picMkLst>
        </pc:picChg>
      </pc:sldChg>
      <pc:sldChg chg="modSp mod modNotesTx">
        <pc:chgData name="张 智" userId="36bdf691fd3510be" providerId="LiveId" clId="{42E60755-2851-4E9C-A014-404196B3974B}" dt="2024-08-18T14:53:29.565" v="4521" actId="20577"/>
        <pc:sldMkLst>
          <pc:docMk/>
          <pc:sldMk cId="3269036335" sldId="1445"/>
        </pc:sldMkLst>
        <pc:spChg chg="mod">
          <ac:chgData name="张 智" userId="36bdf691fd3510be" providerId="LiveId" clId="{42E60755-2851-4E9C-A014-404196B3974B}" dt="2024-08-18T14:52:17.501" v="4488" actId="20577"/>
          <ac:spMkLst>
            <pc:docMk/>
            <pc:sldMk cId="3269036335" sldId="1445"/>
            <ac:spMk id="3" creationId="{00000000-0000-0000-0000-000000000000}"/>
          </ac:spMkLst>
        </pc:spChg>
      </pc:sldChg>
      <pc:sldChg chg="add del">
        <pc:chgData name="张 智" userId="36bdf691fd3510be" providerId="LiveId" clId="{42E60755-2851-4E9C-A014-404196B3974B}" dt="2024-08-17T15:43:49.298" v="2928" actId="2696"/>
        <pc:sldMkLst>
          <pc:docMk/>
          <pc:sldMk cId="3356614843" sldId="1446"/>
        </pc:sldMkLst>
      </pc:sldChg>
      <pc:sldChg chg="addSp delSp modSp mod modNotesTx">
        <pc:chgData name="张 智" userId="36bdf691fd3510be" providerId="LiveId" clId="{42E60755-2851-4E9C-A014-404196B3974B}" dt="2024-08-20T02:43:08.075" v="13143" actId="20577"/>
        <pc:sldMkLst>
          <pc:docMk/>
          <pc:sldMk cId="1408745163" sldId="1447"/>
        </pc:sldMkLst>
        <pc:spChg chg="mod">
          <ac:chgData name="张 智" userId="36bdf691fd3510be" providerId="LiveId" clId="{42E60755-2851-4E9C-A014-404196B3974B}" dt="2024-08-20T02:40:39.707" v="13000" actId="20577"/>
          <ac:spMkLst>
            <pc:docMk/>
            <pc:sldMk cId="1408745163" sldId="1447"/>
            <ac:spMk id="3" creationId="{00000000-0000-0000-0000-000000000000}"/>
          </ac:spMkLst>
        </pc:spChg>
        <pc:spChg chg="add del mod">
          <ac:chgData name="张 智" userId="36bdf691fd3510be" providerId="LiveId" clId="{42E60755-2851-4E9C-A014-404196B3974B}" dt="2024-08-16T07:44:44.053" v="1271" actId="478"/>
          <ac:spMkLst>
            <pc:docMk/>
            <pc:sldMk cId="1408745163" sldId="1447"/>
            <ac:spMk id="6" creationId="{6CA10E97-1F01-4865-859B-855C1D4669E2}"/>
          </ac:spMkLst>
        </pc:spChg>
      </pc:sldChg>
      <pc:sldChg chg="modSp mod modNotesTx">
        <pc:chgData name="张 智" userId="36bdf691fd3510be" providerId="LiveId" clId="{42E60755-2851-4E9C-A014-404196B3974B}" dt="2024-08-20T02:59:11.948" v="13464" actId="313"/>
        <pc:sldMkLst>
          <pc:docMk/>
          <pc:sldMk cId="3251129288" sldId="1448"/>
        </pc:sldMkLst>
        <pc:spChg chg="mod">
          <ac:chgData name="张 智" userId="36bdf691fd3510be" providerId="LiveId" clId="{42E60755-2851-4E9C-A014-404196B3974B}" dt="2024-08-20T02:56:14.793" v="13379" actId="20577"/>
          <ac:spMkLst>
            <pc:docMk/>
            <pc:sldMk cId="3251129288" sldId="1448"/>
            <ac:spMk id="3" creationId="{00000000-0000-0000-0000-000000000000}"/>
          </ac:spMkLst>
        </pc:spChg>
        <pc:spChg chg="mod">
          <ac:chgData name="张 智" userId="36bdf691fd3510be" providerId="LiveId" clId="{42E60755-2851-4E9C-A014-404196B3974B}" dt="2024-08-20T02:56:17.548" v="13384" actId="20577"/>
          <ac:spMkLst>
            <pc:docMk/>
            <pc:sldMk cId="3251129288" sldId="1448"/>
            <ac:spMk id="8" creationId="{85F5DE22-8E81-45B0-B1EB-E2EEC6E0CB20}"/>
          </ac:spMkLst>
        </pc:spChg>
      </pc:sldChg>
      <pc:sldChg chg="modNotesTx">
        <pc:chgData name="张 智" userId="36bdf691fd3510be" providerId="LiveId" clId="{42E60755-2851-4E9C-A014-404196B3974B}" dt="2024-08-20T03:09:52.824" v="13863" actId="20577"/>
        <pc:sldMkLst>
          <pc:docMk/>
          <pc:sldMk cId="3005941055" sldId="1449"/>
        </pc:sldMkLst>
      </pc:sldChg>
      <pc:sldChg chg="modNotesTx">
        <pc:chgData name="张 智" userId="36bdf691fd3510be" providerId="LiveId" clId="{42E60755-2851-4E9C-A014-404196B3974B}" dt="2024-08-20T03:49:06.662" v="14786" actId="20577"/>
        <pc:sldMkLst>
          <pc:docMk/>
          <pc:sldMk cId="2452057753" sldId="1450"/>
        </pc:sldMkLst>
      </pc:sldChg>
      <pc:sldChg chg="addSp delSp modSp add mod modNotesTx">
        <pc:chgData name="张 智" userId="36bdf691fd3510be" providerId="LiveId" clId="{42E60755-2851-4E9C-A014-404196B3974B}" dt="2024-08-19T14:17:33.855" v="8995" actId="20577"/>
        <pc:sldMkLst>
          <pc:docMk/>
          <pc:sldMk cId="2700715467" sldId="1451"/>
        </pc:sldMkLst>
        <pc:spChg chg="del mod">
          <ac:chgData name="张 智" userId="36bdf691fd3510be" providerId="LiveId" clId="{42E60755-2851-4E9C-A014-404196B3974B}" dt="2024-08-16T03:41:12.222" v="587"/>
          <ac:spMkLst>
            <pc:docMk/>
            <pc:sldMk cId="2700715467" sldId="1451"/>
            <ac:spMk id="3" creationId="{D357810C-56F6-4F66-A813-AC856AA6430B}"/>
          </ac:spMkLst>
        </pc:spChg>
        <pc:spChg chg="add mod">
          <ac:chgData name="张 智" userId="36bdf691fd3510be" providerId="LiveId" clId="{42E60755-2851-4E9C-A014-404196B3974B}" dt="2024-08-16T06:11:52.209" v="715" actId="1076"/>
          <ac:spMkLst>
            <pc:docMk/>
            <pc:sldMk cId="2700715467" sldId="1451"/>
            <ac:spMk id="4" creationId="{F6C215C3-3091-4FD7-A469-01B9381C28BE}"/>
          </ac:spMkLst>
        </pc:spChg>
        <pc:spChg chg="del mod">
          <ac:chgData name="张 智" userId="36bdf691fd3510be" providerId="LiveId" clId="{42E60755-2851-4E9C-A014-404196B3974B}" dt="2024-08-16T06:12:16.804" v="716" actId="478"/>
          <ac:spMkLst>
            <pc:docMk/>
            <pc:sldMk cId="2700715467" sldId="1451"/>
            <ac:spMk id="5" creationId="{41CF0980-0786-4702-BD80-279138D05201}"/>
          </ac:spMkLst>
        </pc:spChg>
        <pc:spChg chg="del mod">
          <ac:chgData name="张 智" userId="36bdf691fd3510be" providerId="LiveId" clId="{42E60755-2851-4E9C-A014-404196B3974B}" dt="2024-08-16T06:11:37.983" v="712" actId="478"/>
          <ac:spMkLst>
            <pc:docMk/>
            <pc:sldMk cId="2700715467" sldId="1451"/>
            <ac:spMk id="7" creationId="{2777BF0B-8660-4CF2-B233-DA067EF2585B}"/>
          </ac:spMkLst>
        </pc:spChg>
        <pc:spChg chg="add mod">
          <ac:chgData name="张 智" userId="36bdf691fd3510be" providerId="LiveId" clId="{42E60755-2851-4E9C-A014-404196B3974B}" dt="2024-08-16T06:28:09.970" v="1046" actId="1076"/>
          <ac:spMkLst>
            <pc:docMk/>
            <pc:sldMk cId="2700715467" sldId="1451"/>
            <ac:spMk id="8" creationId="{CF1719AB-5520-4E75-855B-34E845C5DD6C}"/>
          </ac:spMkLst>
        </pc:spChg>
        <pc:spChg chg="add mod">
          <ac:chgData name="张 智" userId="36bdf691fd3510be" providerId="LiveId" clId="{42E60755-2851-4E9C-A014-404196B3974B}" dt="2024-08-16T06:28:13.282" v="1047" actId="1076"/>
          <ac:spMkLst>
            <pc:docMk/>
            <pc:sldMk cId="2700715467" sldId="1451"/>
            <ac:spMk id="9" creationId="{C4E49C1B-695C-41AA-BE49-EFDEA6671BB4}"/>
          </ac:spMkLst>
        </pc:spChg>
        <pc:graphicFrameChg chg="del">
          <ac:chgData name="张 智" userId="36bdf691fd3510be" providerId="LiveId" clId="{42E60755-2851-4E9C-A014-404196B3974B}" dt="2024-08-16T03:41:12.222" v="587"/>
          <ac:graphicFrameMkLst>
            <pc:docMk/>
            <pc:sldMk cId="2700715467" sldId="1451"/>
            <ac:graphicFrameMk id="2" creationId="{A3965348-BC3B-4AD0-B214-860F230938CB}"/>
          </ac:graphicFrameMkLst>
        </pc:graphicFrameChg>
        <pc:picChg chg="add del mod">
          <ac:chgData name="张 智" userId="36bdf691fd3510be" providerId="LiveId" clId="{42E60755-2851-4E9C-A014-404196B3974B}" dt="2024-08-16T06:13:59.982" v="722" actId="478"/>
          <ac:picMkLst>
            <pc:docMk/>
            <pc:sldMk cId="2700715467" sldId="1451"/>
            <ac:picMk id="1026" creationId="{3E14EA02-3938-4CE7-8122-D9A7B01CD13B}"/>
          </ac:picMkLst>
        </pc:picChg>
      </pc:sldChg>
      <pc:sldChg chg="addSp delSp modSp add mod modNotesTx">
        <pc:chgData name="张 智" userId="36bdf691fd3510be" providerId="LiveId" clId="{42E60755-2851-4E9C-A014-404196B3974B}" dt="2024-08-19T05:46:45.907" v="6885" actId="20577"/>
        <pc:sldMkLst>
          <pc:docMk/>
          <pc:sldMk cId="901163123" sldId="1454"/>
        </pc:sldMkLst>
        <pc:spChg chg="mod">
          <ac:chgData name="张 智" userId="36bdf691fd3510be" providerId="LiveId" clId="{42E60755-2851-4E9C-A014-404196B3974B}" dt="2024-08-19T05:46:39.032" v="6871" actId="20577"/>
          <ac:spMkLst>
            <pc:docMk/>
            <pc:sldMk cId="901163123" sldId="1454"/>
            <ac:spMk id="3" creationId="{F7DD7DCB-C7E2-1B4F-BD83-3B7AF005DD76}"/>
          </ac:spMkLst>
        </pc:spChg>
        <pc:spChg chg="add del mod">
          <ac:chgData name="张 智" userId="36bdf691fd3510be" providerId="LiveId" clId="{42E60755-2851-4E9C-A014-404196B3974B}" dt="2024-08-16T03:04:40.046" v="203" actId="478"/>
          <ac:spMkLst>
            <pc:docMk/>
            <pc:sldMk cId="901163123" sldId="1454"/>
            <ac:spMk id="4" creationId="{7E66AF85-C28F-42C4-A7B2-BD1658B14BA9}"/>
          </ac:spMkLst>
        </pc:spChg>
        <pc:spChg chg="add mod">
          <ac:chgData name="张 智" userId="36bdf691fd3510be" providerId="LiveId" clId="{42E60755-2851-4E9C-A014-404196B3974B}" dt="2024-08-16T03:07:18.603" v="217" actId="1076"/>
          <ac:spMkLst>
            <pc:docMk/>
            <pc:sldMk cId="901163123" sldId="1454"/>
            <ac:spMk id="6" creationId="{7B25F2ED-E391-4808-804E-4D92756B3268}"/>
          </ac:spMkLst>
        </pc:spChg>
        <pc:spChg chg="del">
          <ac:chgData name="张 智" userId="36bdf691fd3510be" providerId="LiveId" clId="{42E60755-2851-4E9C-A014-404196B3974B}" dt="2024-08-16T03:04:38.311" v="202" actId="478"/>
          <ac:spMkLst>
            <pc:docMk/>
            <pc:sldMk cId="901163123" sldId="1454"/>
            <ac:spMk id="7" creationId="{51BD8459-40A7-4431-99DF-FE4D1ADE3E19}"/>
          </ac:spMkLst>
        </pc:spChg>
      </pc:sldChg>
      <pc:sldChg chg="del">
        <pc:chgData name="张 智" userId="36bdf691fd3510be" providerId="LiveId" clId="{42E60755-2851-4E9C-A014-404196B3974B}" dt="2024-08-19T08:32:12.569" v="7752" actId="47"/>
        <pc:sldMkLst>
          <pc:docMk/>
          <pc:sldMk cId="3085066286" sldId="1460"/>
        </pc:sldMkLst>
      </pc:sldChg>
      <pc:sldChg chg="modSp add del mod modNotesTx">
        <pc:chgData name="张 智" userId="36bdf691fd3510be" providerId="LiveId" clId="{42E60755-2851-4E9C-A014-404196B3974B}" dt="2024-08-19T13:49:09.707" v="8497" actId="2696"/>
        <pc:sldMkLst>
          <pc:docMk/>
          <pc:sldMk cId="1310678120" sldId="1461"/>
        </pc:sldMkLst>
        <pc:spChg chg="mod">
          <ac:chgData name="张 智" userId="36bdf691fd3510be" providerId="LiveId" clId="{42E60755-2851-4E9C-A014-404196B3974B}" dt="2024-08-18T15:05:18.044" v="4629" actId="27636"/>
          <ac:spMkLst>
            <pc:docMk/>
            <pc:sldMk cId="1310678120" sldId="1461"/>
            <ac:spMk id="5" creationId="{CE58E0DB-2B7C-496D-B141-E3F7D1B80F92}"/>
          </ac:spMkLst>
        </pc:spChg>
        <pc:spChg chg="mod">
          <ac:chgData name="张 智" userId="36bdf691fd3510be" providerId="LiveId" clId="{42E60755-2851-4E9C-A014-404196B3974B}" dt="2024-08-18T15:04:39.765" v="4627" actId="20577"/>
          <ac:spMkLst>
            <pc:docMk/>
            <pc:sldMk cId="1310678120" sldId="1461"/>
            <ac:spMk id="7" creationId="{63CC5929-94B8-4E02-BC24-A5006CF01459}"/>
          </ac:spMkLst>
        </pc:spChg>
      </pc:sldChg>
      <pc:sldChg chg="del">
        <pc:chgData name="张 智" userId="36bdf691fd3510be" providerId="LiveId" clId="{42E60755-2851-4E9C-A014-404196B3974B}" dt="2024-08-19T08:32:07.205" v="7751" actId="47"/>
        <pc:sldMkLst>
          <pc:docMk/>
          <pc:sldMk cId="426365252" sldId="1462"/>
        </pc:sldMkLst>
      </pc:sldChg>
      <pc:sldChg chg="del">
        <pc:chgData name="张 智" userId="36bdf691fd3510be" providerId="LiveId" clId="{42E60755-2851-4E9C-A014-404196B3974B}" dt="2024-08-19T08:32:05.993" v="7750" actId="47"/>
        <pc:sldMkLst>
          <pc:docMk/>
          <pc:sldMk cId="965576533" sldId="1463"/>
        </pc:sldMkLst>
      </pc:sldChg>
      <pc:sldChg chg="del">
        <pc:chgData name="张 智" userId="36bdf691fd3510be" providerId="LiveId" clId="{42E60755-2851-4E9C-A014-404196B3974B}" dt="2024-08-19T08:32:05.113" v="7749" actId="47"/>
        <pc:sldMkLst>
          <pc:docMk/>
          <pc:sldMk cId="179240239" sldId="1464"/>
        </pc:sldMkLst>
      </pc:sldChg>
      <pc:sldChg chg="del">
        <pc:chgData name="张 智" userId="36bdf691fd3510be" providerId="LiveId" clId="{42E60755-2851-4E9C-A014-404196B3974B}" dt="2024-08-19T08:32:04.279" v="7748" actId="47"/>
        <pc:sldMkLst>
          <pc:docMk/>
          <pc:sldMk cId="3556225345" sldId="1465"/>
        </pc:sldMkLst>
      </pc:sldChg>
      <pc:sldChg chg="del">
        <pc:chgData name="张 智" userId="36bdf691fd3510be" providerId="LiveId" clId="{42E60755-2851-4E9C-A014-404196B3974B}" dt="2024-08-19T08:32:03.045" v="7747" actId="47"/>
        <pc:sldMkLst>
          <pc:docMk/>
          <pc:sldMk cId="2398305904" sldId="1466"/>
        </pc:sldMkLst>
      </pc:sldChg>
      <pc:sldChg chg="del">
        <pc:chgData name="张 智" userId="36bdf691fd3510be" providerId="LiveId" clId="{42E60755-2851-4E9C-A014-404196B3974B}" dt="2024-08-18T15:15:36.225" v="4791" actId="2696"/>
        <pc:sldMkLst>
          <pc:docMk/>
          <pc:sldMk cId="1945956240" sldId="1467"/>
        </pc:sldMkLst>
      </pc:sldChg>
      <pc:sldChg chg="del">
        <pc:chgData name="张 智" userId="36bdf691fd3510be" providerId="LiveId" clId="{42E60755-2851-4E9C-A014-404196B3974B}" dt="2024-08-18T15:15:30.607" v="4790" actId="2696"/>
        <pc:sldMkLst>
          <pc:docMk/>
          <pc:sldMk cId="2051753994" sldId="1468"/>
        </pc:sldMkLst>
      </pc:sldChg>
      <pc:sldChg chg="del">
        <pc:chgData name="张 智" userId="36bdf691fd3510be" providerId="LiveId" clId="{42E60755-2851-4E9C-A014-404196B3974B}" dt="2024-08-18T15:15:27.993" v="4789" actId="2696"/>
        <pc:sldMkLst>
          <pc:docMk/>
          <pc:sldMk cId="3129796139" sldId="1469"/>
        </pc:sldMkLst>
      </pc:sldChg>
      <pc:sldChg chg="del">
        <pc:chgData name="张 智" userId="36bdf691fd3510be" providerId="LiveId" clId="{42E60755-2851-4E9C-A014-404196B3974B}" dt="2024-08-18T15:15:09.896" v="4787" actId="2696"/>
        <pc:sldMkLst>
          <pc:docMk/>
          <pc:sldMk cId="2243757724" sldId="1470"/>
        </pc:sldMkLst>
      </pc:sldChg>
      <pc:sldChg chg="del">
        <pc:chgData name="张 智" userId="36bdf691fd3510be" providerId="LiveId" clId="{42E60755-2851-4E9C-A014-404196B3974B}" dt="2024-08-18T15:14:00.327" v="4710" actId="2696"/>
        <pc:sldMkLst>
          <pc:docMk/>
          <pc:sldMk cId="3440755064" sldId="1471"/>
        </pc:sldMkLst>
      </pc:sldChg>
      <pc:sldChg chg="del modNotesTx">
        <pc:chgData name="张 智" userId="36bdf691fd3510be" providerId="LiveId" clId="{42E60755-2851-4E9C-A014-404196B3974B}" dt="2024-08-19T08:32:02.195" v="7746" actId="47"/>
        <pc:sldMkLst>
          <pc:docMk/>
          <pc:sldMk cId="1092983372" sldId="1472"/>
        </pc:sldMkLst>
      </pc:sldChg>
      <pc:sldChg chg="del">
        <pc:chgData name="张 智" userId="36bdf691fd3510be" providerId="LiveId" clId="{42E60755-2851-4E9C-A014-404196B3974B}" dt="2024-08-18T15:14:21.744" v="4711" actId="2696"/>
        <pc:sldMkLst>
          <pc:docMk/>
          <pc:sldMk cId="1524817486" sldId="1473"/>
        </pc:sldMkLst>
      </pc:sldChg>
      <pc:sldChg chg="del">
        <pc:chgData name="张 智" userId="36bdf691fd3510be" providerId="LiveId" clId="{42E60755-2851-4E9C-A014-404196B3974B}" dt="2024-08-18T15:15:12.488" v="4788" actId="2696"/>
        <pc:sldMkLst>
          <pc:docMk/>
          <pc:sldMk cId="2892507057" sldId="1476"/>
        </pc:sldMkLst>
      </pc:sldChg>
      <pc:sldChg chg="modNotesTx">
        <pc:chgData name="张 智" userId="36bdf691fd3510be" providerId="LiveId" clId="{42E60755-2851-4E9C-A014-404196B3974B}" dt="2024-08-20T03:06:45.135" v="13823"/>
        <pc:sldMkLst>
          <pc:docMk/>
          <pc:sldMk cId="3392963297" sldId="1479"/>
        </pc:sldMkLst>
      </pc:sldChg>
      <pc:sldChg chg="modSp mod modNotesTx">
        <pc:chgData name="张 智" userId="36bdf691fd3510be" providerId="LiveId" clId="{42E60755-2851-4E9C-A014-404196B3974B}" dt="2024-08-20T04:12:59.876" v="15042" actId="20577"/>
        <pc:sldMkLst>
          <pc:docMk/>
          <pc:sldMk cId="2852958549" sldId="1483"/>
        </pc:sldMkLst>
        <pc:spChg chg="mod">
          <ac:chgData name="张 智" userId="36bdf691fd3510be" providerId="LiveId" clId="{42E60755-2851-4E9C-A014-404196B3974B}" dt="2024-08-18T12:10:24.532" v="3197" actId="20577"/>
          <ac:spMkLst>
            <pc:docMk/>
            <pc:sldMk cId="2852958549" sldId="1483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42E60755-2851-4E9C-A014-404196B3974B}" dt="2024-08-19T01:15:08.558" v="5620" actId="20577"/>
        <pc:sldMkLst>
          <pc:docMk/>
          <pc:sldMk cId="1673564605" sldId="1484"/>
        </pc:sldMkLst>
        <pc:spChg chg="add mod">
          <ac:chgData name="张 智" userId="36bdf691fd3510be" providerId="LiveId" clId="{42E60755-2851-4E9C-A014-404196B3974B}" dt="2024-08-16T03:09:26.591" v="229" actId="5793"/>
          <ac:spMkLst>
            <pc:docMk/>
            <pc:sldMk cId="1673564605" sldId="1484"/>
            <ac:spMk id="3" creationId="{C7BCCB75-6F48-43A5-A4C2-4EA807F30A74}"/>
          </ac:spMkLst>
        </pc:spChg>
        <pc:spChg chg="mod">
          <ac:chgData name="张 智" userId="36bdf691fd3510be" providerId="LiveId" clId="{42E60755-2851-4E9C-A014-404196B3974B}" dt="2024-08-16T03:09:16.053" v="227" actId="1076"/>
          <ac:spMkLst>
            <pc:docMk/>
            <pc:sldMk cId="1673564605" sldId="1484"/>
            <ac:spMk id="7" creationId="{1DFFCBF6-9F99-46B5-A265-A32CB9CE9E26}"/>
          </ac:spMkLst>
        </pc:spChg>
      </pc:sldChg>
      <pc:sldChg chg="addSp modSp add mod">
        <pc:chgData name="张 智" userId="36bdf691fd3510be" providerId="LiveId" clId="{42E60755-2851-4E9C-A014-404196B3974B}" dt="2024-08-16T03:09:41.326" v="233" actId="14100"/>
        <pc:sldMkLst>
          <pc:docMk/>
          <pc:sldMk cId="356774080" sldId="1485"/>
        </pc:sldMkLst>
        <pc:spChg chg="add mod">
          <ac:chgData name="张 智" userId="36bdf691fd3510be" providerId="LiveId" clId="{42E60755-2851-4E9C-A014-404196B3974B}" dt="2024-08-16T03:09:41.326" v="233" actId="14100"/>
          <ac:spMkLst>
            <pc:docMk/>
            <pc:sldMk cId="356774080" sldId="1485"/>
            <ac:spMk id="4" creationId="{FED2AE13-8920-432E-A393-0AC754964C4D}"/>
          </ac:spMkLst>
        </pc:spChg>
        <pc:spChg chg="mod">
          <ac:chgData name="张 智" userId="36bdf691fd3510be" providerId="LiveId" clId="{42E60755-2851-4E9C-A014-404196B3974B}" dt="2024-08-16T03:09:34.437" v="230" actId="1076"/>
          <ac:spMkLst>
            <pc:docMk/>
            <pc:sldMk cId="356774080" sldId="1485"/>
            <ac:spMk id="7" creationId="{1DFFCBF6-9F99-46B5-A265-A32CB9CE9E26}"/>
          </ac:spMkLst>
        </pc:spChg>
        <pc:spChg chg="mod">
          <ac:chgData name="张 智" userId="36bdf691fd3510be" providerId="LiveId" clId="{42E60755-2851-4E9C-A014-404196B3974B}" dt="2024-08-16T03:09:36.890" v="231" actId="1076"/>
          <ac:spMkLst>
            <pc:docMk/>
            <pc:sldMk cId="356774080" sldId="1485"/>
            <ac:spMk id="9" creationId="{0F0EED76-C82B-4BBD-8245-C65B837D8BFE}"/>
          </ac:spMkLst>
        </pc:spChg>
      </pc:sldChg>
      <pc:sldChg chg="addSp modSp add mod">
        <pc:chgData name="张 智" userId="36bdf691fd3510be" providerId="LiveId" clId="{42E60755-2851-4E9C-A014-404196B3974B}" dt="2024-08-16T03:10:05.963" v="239" actId="1076"/>
        <pc:sldMkLst>
          <pc:docMk/>
          <pc:sldMk cId="1365996619" sldId="1486"/>
        </pc:sldMkLst>
        <pc:spChg chg="add mod">
          <ac:chgData name="张 智" userId="36bdf691fd3510be" providerId="LiveId" clId="{42E60755-2851-4E9C-A014-404196B3974B}" dt="2024-08-16T03:10:03.920" v="238"/>
          <ac:spMkLst>
            <pc:docMk/>
            <pc:sldMk cId="1365996619" sldId="1486"/>
            <ac:spMk id="3" creationId="{4BFE929A-2C65-43B6-BF39-AB5A7A3E6F74}"/>
          </ac:spMkLst>
        </pc:spChg>
        <pc:spChg chg="mod">
          <ac:chgData name="张 智" userId="36bdf691fd3510be" providerId="LiveId" clId="{42E60755-2851-4E9C-A014-404196B3974B}" dt="2024-08-16T03:10:05.963" v="239" actId="1076"/>
          <ac:spMkLst>
            <pc:docMk/>
            <pc:sldMk cId="1365996619" sldId="1486"/>
            <ac:spMk id="9" creationId="{0F0EED76-C82B-4BBD-8245-C65B837D8BFE}"/>
          </ac:spMkLst>
        </pc:spChg>
      </pc:sldChg>
      <pc:sldChg chg="addSp delSp modSp add mod modNotesTx">
        <pc:chgData name="张 智" userId="36bdf691fd3510be" providerId="LiveId" clId="{42E60755-2851-4E9C-A014-404196B3974B}" dt="2024-08-19T14:06:42.948" v="8674" actId="20577"/>
        <pc:sldMkLst>
          <pc:docMk/>
          <pc:sldMk cId="4038011559" sldId="1487"/>
        </pc:sldMkLst>
        <pc:spChg chg="del mod">
          <ac:chgData name="张 智" userId="36bdf691fd3510be" providerId="LiveId" clId="{42E60755-2851-4E9C-A014-404196B3974B}" dt="2024-08-19T05:37:27.964" v="6688" actId="478"/>
          <ac:spMkLst>
            <pc:docMk/>
            <pc:sldMk cId="4038011559" sldId="1487"/>
            <ac:spMk id="4" creationId="{9CC73D1F-F2E4-45BC-99DB-5BD980DEFC5F}"/>
          </ac:spMkLst>
        </pc:spChg>
        <pc:spChg chg="add mod">
          <ac:chgData name="张 智" userId="36bdf691fd3510be" providerId="LiveId" clId="{42E60755-2851-4E9C-A014-404196B3974B}" dt="2024-08-16T03:10:18.066" v="243" actId="1076"/>
          <ac:spMkLst>
            <pc:docMk/>
            <pc:sldMk cId="4038011559" sldId="1487"/>
            <ac:spMk id="5" creationId="{176D5CF9-CDE8-426D-919B-DD03F1A7DC4F}"/>
          </ac:spMkLst>
        </pc:spChg>
        <pc:spChg chg="add del mod">
          <ac:chgData name="张 智" userId="36bdf691fd3510be" providerId="LiveId" clId="{42E60755-2851-4E9C-A014-404196B3974B}" dt="2024-08-19T05:36:04.515" v="6687" actId="478"/>
          <ac:spMkLst>
            <pc:docMk/>
            <pc:sldMk cId="4038011559" sldId="1487"/>
            <ac:spMk id="6" creationId="{60711E84-9C61-45A4-AE16-E3F5707082D3}"/>
          </ac:spMkLst>
        </pc:spChg>
        <pc:spChg chg="add mod">
          <ac:chgData name="张 智" userId="36bdf691fd3510be" providerId="LiveId" clId="{42E60755-2851-4E9C-A014-404196B3974B}" dt="2024-08-19T05:37:58.862" v="6704" actId="20577"/>
          <ac:spMkLst>
            <pc:docMk/>
            <pc:sldMk cId="4038011559" sldId="1487"/>
            <ac:spMk id="7" creationId="{B691D2A9-45B3-44AC-967A-2ECD2DC3D30D}"/>
          </ac:spMkLst>
        </pc:spChg>
        <pc:spChg chg="mod">
          <ac:chgData name="张 智" userId="36bdf691fd3510be" providerId="LiveId" clId="{42E60755-2851-4E9C-A014-404196B3974B}" dt="2024-08-16T03:10:14.373" v="241" actId="1076"/>
          <ac:spMkLst>
            <pc:docMk/>
            <pc:sldMk cId="4038011559" sldId="1487"/>
            <ac:spMk id="9" creationId="{0F0EED76-C82B-4BBD-8245-C65B837D8BFE}"/>
          </ac:spMkLst>
        </pc:spChg>
      </pc:sldChg>
      <pc:sldChg chg="addSp delSp modSp add mod">
        <pc:chgData name="张 智" userId="36bdf691fd3510be" providerId="LiveId" clId="{42E60755-2851-4E9C-A014-404196B3974B}" dt="2024-08-19T14:09:29.150" v="8741"/>
        <pc:sldMkLst>
          <pc:docMk/>
          <pc:sldMk cId="3585429558" sldId="1488"/>
        </pc:sldMkLst>
        <pc:spChg chg="mod">
          <ac:chgData name="张 智" userId="36bdf691fd3510be" providerId="LiveId" clId="{42E60755-2851-4E9C-A014-404196B3974B}" dt="2024-08-16T03:11:04.339" v="254" actId="20577"/>
          <ac:spMkLst>
            <pc:docMk/>
            <pc:sldMk cId="3585429558" sldId="1488"/>
            <ac:spMk id="4" creationId="{9CC73D1F-F2E4-45BC-99DB-5BD980DEFC5F}"/>
          </ac:spMkLst>
        </pc:spChg>
        <pc:spChg chg="add mod">
          <ac:chgData name="张 智" userId="36bdf691fd3510be" providerId="LiveId" clId="{42E60755-2851-4E9C-A014-404196B3974B}" dt="2024-08-16T03:10:40.885" v="248"/>
          <ac:spMkLst>
            <pc:docMk/>
            <pc:sldMk cId="3585429558" sldId="1488"/>
            <ac:spMk id="5" creationId="{942D0845-8E1E-46FD-923E-E593E42DA301}"/>
          </ac:spMkLst>
        </pc:spChg>
        <pc:spChg chg="add mod">
          <ac:chgData name="张 智" userId="36bdf691fd3510be" providerId="LiveId" clId="{42E60755-2851-4E9C-A014-404196B3974B}" dt="2024-08-16T03:10:58.776" v="252"/>
          <ac:spMkLst>
            <pc:docMk/>
            <pc:sldMk cId="3585429558" sldId="1488"/>
            <ac:spMk id="6" creationId="{F838970B-571E-4375-A4B2-7028616C6088}"/>
          </ac:spMkLst>
        </pc:spChg>
        <pc:spChg chg="add mod">
          <ac:chgData name="张 智" userId="36bdf691fd3510be" providerId="LiveId" clId="{42E60755-2851-4E9C-A014-404196B3974B}" dt="2024-08-19T14:09:29.150" v="8741"/>
          <ac:spMkLst>
            <pc:docMk/>
            <pc:sldMk cId="3585429558" sldId="1488"/>
            <ac:spMk id="7" creationId="{9F47DDDD-DF13-4623-9EB5-DFDF0C0BC3AF}"/>
          </ac:spMkLst>
        </pc:spChg>
        <pc:spChg chg="del mod">
          <ac:chgData name="张 智" userId="36bdf691fd3510be" providerId="LiveId" clId="{42E60755-2851-4E9C-A014-404196B3974B}" dt="2024-08-19T05:41:25.338" v="6730" actId="478"/>
          <ac:spMkLst>
            <pc:docMk/>
            <pc:sldMk cId="3585429558" sldId="1488"/>
            <ac:spMk id="9" creationId="{0F0EED76-C82B-4BBD-8245-C65B837D8BFE}"/>
          </ac:spMkLst>
        </pc:spChg>
      </pc:sldChg>
      <pc:sldChg chg="addSp modSp add mod">
        <pc:chgData name="张 智" userId="36bdf691fd3510be" providerId="LiveId" clId="{42E60755-2851-4E9C-A014-404196B3974B}" dt="2024-08-16T03:11:14.481" v="257" actId="1076"/>
        <pc:sldMkLst>
          <pc:docMk/>
          <pc:sldMk cId="1556127765" sldId="1489"/>
        </pc:sldMkLst>
        <pc:spChg chg="add mod">
          <ac:chgData name="张 智" userId="36bdf691fd3510be" providerId="LiveId" clId="{42E60755-2851-4E9C-A014-404196B3974B}" dt="2024-08-16T03:11:14.481" v="257" actId="1076"/>
          <ac:spMkLst>
            <pc:docMk/>
            <pc:sldMk cId="1556127765" sldId="1489"/>
            <ac:spMk id="3" creationId="{13EDBA29-CD9B-41A3-9A84-F29C68583E3E}"/>
          </ac:spMkLst>
        </pc:spChg>
        <pc:spChg chg="mod">
          <ac:chgData name="张 智" userId="36bdf691fd3510be" providerId="LiveId" clId="{42E60755-2851-4E9C-A014-404196B3974B}" dt="2024-08-16T03:11:11.271" v="255" actId="1076"/>
          <ac:spMkLst>
            <pc:docMk/>
            <pc:sldMk cId="1556127765" sldId="1489"/>
            <ac:spMk id="9" creationId="{0F0EED76-C82B-4BBD-8245-C65B837D8BFE}"/>
          </ac:spMkLst>
        </pc:spChg>
      </pc:sldChg>
      <pc:sldChg chg="addSp modSp add mod modNotesTx">
        <pc:chgData name="张 智" userId="36bdf691fd3510be" providerId="LiveId" clId="{42E60755-2851-4E9C-A014-404196B3974B}" dt="2024-08-19T14:14:23.559" v="8894" actId="20577"/>
        <pc:sldMkLst>
          <pc:docMk/>
          <pc:sldMk cId="1180233383" sldId="1490"/>
        </pc:sldMkLst>
        <pc:spChg chg="add mod">
          <ac:chgData name="张 智" userId="36bdf691fd3510be" providerId="LiveId" clId="{42E60755-2851-4E9C-A014-404196B3974B}" dt="2024-08-16T03:11:22.921" v="260" actId="1076"/>
          <ac:spMkLst>
            <pc:docMk/>
            <pc:sldMk cId="1180233383" sldId="1490"/>
            <ac:spMk id="3" creationId="{D2B686E1-230D-4229-9661-253860BE6020}"/>
          </ac:spMkLst>
        </pc:spChg>
        <pc:spChg chg="add mod">
          <ac:chgData name="张 智" userId="36bdf691fd3510be" providerId="LiveId" clId="{42E60755-2851-4E9C-A014-404196B3974B}" dt="2024-08-16T06:04:18.083" v="607"/>
          <ac:spMkLst>
            <pc:docMk/>
            <pc:sldMk cId="1180233383" sldId="1490"/>
            <ac:spMk id="5" creationId="{595D3685-FF03-4DC6-BF5B-3D5C9C29C0B3}"/>
          </ac:spMkLst>
        </pc:spChg>
        <pc:spChg chg="mod">
          <ac:chgData name="张 智" userId="36bdf691fd3510be" providerId="LiveId" clId="{42E60755-2851-4E9C-A014-404196B3974B}" dt="2024-08-16T03:11:19.727" v="258" actId="1076"/>
          <ac:spMkLst>
            <pc:docMk/>
            <pc:sldMk cId="1180233383" sldId="1490"/>
            <ac:spMk id="9" creationId="{0F0EED76-C82B-4BBD-8245-C65B837D8BFE}"/>
          </ac:spMkLst>
        </pc:spChg>
      </pc:sldChg>
      <pc:sldChg chg="addSp delSp modSp add mod">
        <pc:chgData name="张 智" userId="36bdf691fd3510be" providerId="LiveId" clId="{42E60755-2851-4E9C-A014-404196B3974B}" dt="2024-08-16T03:31:18.657" v="552" actId="20577"/>
        <pc:sldMkLst>
          <pc:docMk/>
          <pc:sldMk cId="3344006865" sldId="1491"/>
        </pc:sldMkLst>
        <pc:spChg chg="del mod">
          <ac:chgData name="张 智" userId="36bdf691fd3510be" providerId="LiveId" clId="{42E60755-2851-4E9C-A014-404196B3974B}" dt="2024-08-16T03:29:56.804" v="517" actId="478"/>
          <ac:spMkLst>
            <pc:docMk/>
            <pc:sldMk cId="3344006865" sldId="1491"/>
            <ac:spMk id="5" creationId="{595D3685-FF03-4DC6-BF5B-3D5C9C29C0B3}"/>
          </ac:spMkLst>
        </pc:spChg>
        <pc:spChg chg="add mod">
          <ac:chgData name="张 智" userId="36bdf691fd3510be" providerId="LiveId" clId="{42E60755-2851-4E9C-A014-404196B3974B}" dt="2024-08-16T03:31:18.657" v="552" actId="20577"/>
          <ac:spMkLst>
            <pc:docMk/>
            <pc:sldMk cId="3344006865" sldId="1491"/>
            <ac:spMk id="6" creationId="{D93D7CAA-0474-41B2-8550-473327BF2BD1}"/>
          </ac:spMkLst>
        </pc:spChg>
      </pc:sldChg>
      <pc:sldChg chg="addSp delSp modSp add del mod modNotesTx">
        <pc:chgData name="张 智" userId="36bdf691fd3510be" providerId="LiveId" clId="{42E60755-2851-4E9C-A014-404196B3974B}" dt="2024-08-19T14:14:41.978" v="8895" actId="2696"/>
        <pc:sldMkLst>
          <pc:docMk/>
          <pc:sldMk cId="900417221" sldId="1533"/>
        </pc:sldMkLst>
        <pc:spChg chg="add del mod">
          <ac:chgData name="张 智" userId="36bdf691fd3510be" providerId="LiveId" clId="{42E60755-2851-4E9C-A014-404196B3974B}" dt="2024-08-16T03:32:12.755" v="565" actId="478"/>
          <ac:spMkLst>
            <pc:docMk/>
            <pc:sldMk cId="900417221" sldId="1533"/>
            <ac:spMk id="4" creationId="{7D1CC5DB-5CF2-4522-BE63-3646B234EC26}"/>
          </ac:spMkLst>
        </pc:spChg>
        <pc:spChg chg="add del">
          <ac:chgData name="张 智" userId="36bdf691fd3510be" providerId="LiveId" clId="{42E60755-2851-4E9C-A014-404196B3974B}" dt="2024-08-16T03:32:29.414" v="570" actId="478"/>
          <ac:spMkLst>
            <pc:docMk/>
            <pc:sldMk cId="900417221" sldId="1533"/>
            <ac:spMk id="6" creationId="{8DD38F98-201D-4DE9-A6B7-9DECB634B6B4}"/>
          </ac:spMkLst>
        </pc:spChg>
        <pc:spChg chg="add del mod">
          <ac:chgData name="张 智" userId="36bdf691fd3510be" providerId="LiveId" clId="{42E60755-2851-4E9C-A014-404196B3974B}" dt="2024-08-16T03:32:10.994" v="563" actId="478"/>
          <ac:spMkLst>
            <pc:docMk/>
            <pc:sldMk cId="900417221" sldId="1533"/>
            <ac:spMk id="8" creationId="{7F96C569-B62E-4094-BCAB-5107E361F05B}"/>
          </ac:spMkLst>
        </pc:spChg>
        <pc:spChg chg="add del mod">
          <ac:chgData name="张 智" userId="36bdf691fd3510be" providerId="LiveId" clId="{42E60755-2851-4E9C-A014-404196B3974B}" dt="2024-08-19T01:20:38.056" v="5748" actId="20577"/>
          <ac:spMkLst>
            <pc:docMk/>
            <pc:sldMk cId="900417221" sldId="1533"/>
            <ac:spMk id="10" creationId="{C6C7E9C0-D8B5-4B8B-9EDF-4011E10233C7}"/>
          </ac:spMkLst>
        </pc:spChg>
        <pc:spChg chg="add del mod">
          <ac:chgData name="张 智" userId="36bdf691fd3510be" providerId="LiveId" clId="{42E60755-2851-4E9C-A014-404196B3974B}" dt="2024-08-16T03:32:18.194" v="567" actId="478"/>
          <ac:spMkLst>
            <pc:docMk/>
            <pc:sldMk cId="900417221" sldId="1533"/>
            <ac:spMk id="11" creationId="{BECDCD63-03DA-454D-A30C-B4B7FC36EE14}"/>
          </ac:spMkLst>
        </pc:spChg>
        <pc:spChg chg="add mod">
          <ac:chgData name="张 智" userId="36bdf691fd3510be" providerId="LiveId" clId="{42E60755-2851-4E9C-A014-404196B3974B}" dt="2024-08-16T03:33:06.169" v="579" actId="14100"/>
          <ac:spMkLst>
            <pc:docMk/>
            <pc:sldMk cId="900417221" sldId="1533"/>
            <ac:spMk id="13" creationId="{E38BE45C-E7C2-4783-A593-14F3D08E1E1A}"/>
          </ac:spMkLst>
        </pc:spChg>
        <pc:spChg chg="add del">
          <ac:chgData name="张 智" userId="36bdf691fd3510be" providerId="LiveId" clId="{42E60755-2851-4E9C-A014-404196B3974B}" dt="2024-08-16T03:32:16.402" v="566" actId="478"/>
          <ac:spMkLst>
            <pc:docMk/>
            <pc:sldMk cId="900417221" sldId="1533"/>
            <ac:spMk id="14" creationId="{CC481B92-6466-4875-98B4-1D3E0338DD35}"/>
          </ac:spMkLst>
        </pc:spChg>
        <pc:picChg chg="mod">
          <ac:chgData name="张 智" userId="36bdf691fd3510be" providerId="LiveId" clId="{42E60755-2851-4E9C-A014-404196B3974B}" dt="2024-08-16T03:32:34.401" v="573" actId="1076"/>
          <ac:picMkLst>
            <pc:docMk/>
            <pc:sldMk cId="900417221" sldId="1533"/>
            <ac:picMk id="5" creationId="{08DFFB48-3E30-48BB-93B0-292D94FB35B5}"/>
          </ac:picMkLst>
        </pc:picChg>
      </pc:sldChg>
      <pc:sldChg chg="add modNotesTx">
        <pc:chgData name="张 智" userId="36bdf691fd3510be" providerId="LiveId" clId="{42E60755-2851-4E9C-A014-404196B3974B}" dt="2024-08-19T14:15:25.959" v="8990" actId="20577"/>
        <pc:sldMkLst>
          <pc:docMk/>
          <pc:sldMk cId="2217929442" sldId="1533"/>
        </pc:sldMkLst>
      </pc:sldChg>
      <pc:sldChg chg="addSp delSp modSp new mod modNotesTx">
        <pc:chgData name="张 智" userId="36bdf691fd3510be" providerId="LiveId" clId="{42E60755-2851-4E9C-A014-404196B3974B}" dt="2024-08-19T01:36:08.783" v="6601" actId="20577"/>
        <pc:sldMkLst>
          <pc:docMk/>
          <pc:sldMk cId="349884109" sldId="1534"/>
        </pc:sldMkLst>
        <pc:spChg chg="del">
          <ac:chgData name="张 智" userId="36bdf691fd3510be" providerId="LiveId" clId="{42E60755-2851-4E9C-A014-404196B3974B}" dt="2024-08-16T03:41:18.866" v="591" actId="478"/>
          <ac:spMkLst>
            <pc:docMk/>
            <pc:sldMk cId="349884109" sldId="1534"/>
            <ac:spMk id="2" creationId="{23F281FE-D6E3-47CA-B88C-1EE887FAC05A}"/>
          </ac:spMkLst>
        </pc:spChg>
        <pc:spChg chg="del">
          <ac:chgData name="张 智" userId="36bdf691fd3510be" providerId="LiveId" clId="{42E60755-2851-4E9C-A014-404196B3974B}" dt="2024-08-16T03:41:16.526" v="589" actId="478"/>
          <ac:spMkLst>
            <pc:docMk/>
            <pc:sldMk cId="349884109" sldId="1534"/>
            <ac:spMk id="3" creationId="{144BB74F-E579-4B68-8BA4-595CAFFB2CF7}"/>
          </ac:spMkLst>
        </pc:spChg>
        <pc:spChg chg="del">
          <ac:chgData name="张 智" userId="36bdf691fd3510be" providerId="LiveId" clId="{42E60755-2851-4E9C-A014-404196B3974B}" dt="2024-08-16T03:41:17.658" v="590" actId="478"/>
          <ac:spMkLst>
            <pc:docMk/>
            <pc:sldMk cId="349884109" sldId="1534"/>
            <ac:spMk id="4" creationId="{5E5D27EA-4E57-4D45-91AC-4BA01806E347}"/>
          </ac:spMkLst>
        </pc:spChg>
        <pc:spChg chg="del">
          <ac:chgData name="张 智" userId="36bdf691fd3510be" providerId="LiveId" clId="{42E60755-2851-4E9C-A014-404196B3974B}" dt="2024-08-16T06:23:25.831" v="1000" actId="478"/>
          <ac:spMkLst>
            <pc:docMk/>
            <pc:sldMk cId="349884109" sldId="1534"/>
            <ac:spMk id="5" creationId="{E7F644A6-73F2-4600-BCC3-7A1905E93C86}"/>
          </ac:spMkLst>
        </pc:spChg>
        <pc:spChg chg="add mod">
          <ac:chgData name="张 智" userId="36bdf691fd3510be" providerId="LiveId" clId="{42E60755-2851-4E9C-A014-404196B3974B}" dt="2024-08-19T01:29:41.256" v="6148" actId="1076"/>
          <ac:spMkLst>
            <pc:docMk/>
            <pc:sldMk cId="349884109" sldId="1534"/>
            <ac:spMk id="7" creationId="{5DFC8B7A-204D-46E3-B7DE-63DE89EA5AF6}"/>
          </ac:spMkLst>
        </pc:spChg>
        <pc:spChg chg="add mod">
          <ac:chgData name="张 智" userId="36bdf691fd3510be" providerId="LiveId" clId="{42E60755-2851-4E9C-A014-404196B3974B}" dt="2024-08-19T01:30:00.222" v="6154" actId="20577"/>
          <ac:spMkLst>
            <pc:docMk/>
            <pc:sldMk cId="349884109" sldId="1534"/>
            <ac:spMk id="9" creationId="{8626BF48-081B-4DC9-853C-01F03540A98F}"/>
          </ac:spMkLst>
        </pc:spChg>
        <pc:spChg chg="add mod">
          <ac:chgData name="张 智" userId="36bdf691fd3510be" providerId="LiveId" clId="{42E60755-2851-4E9C-A014-404196B3974B}" dt="2024-08-19T01:29:38.814" v="6147" actId="1076"/>
          <ac:spMkLst>
            <pc:docMk/>
            <pc:sldMk cId="349884109" sldId="1534"/>
            <ac:spMk id="10" creationId="{FBA02F26-1BED-44BE-BC72-6C90DFE8FE86}"/>
          </ac:spMkLst>
        </pc:spChg>
        <pc:spChg chg="add mod">
          <ac:chgData name="张 智" userId="36bdf691fd3510be" providerId="LiveId" clId="{42E60755-2851-4E9C-A014-404196B3974B}" dt="2024-08-16T06:27:07.551" v="1036" actId="1076"/>
          <ac:spMkLst>
            <pc:docMk/>
            <pc:sldMk cId="349884109" sldId="1534"/>
            <ac:spMk id="11" creationId="{E0A053A3-EB21-4DB1-A2CA-254184B34B03}"/>
          </ac:spMkLst>
        </pc:spChg>
        <pc:spChg chg="add mod">
          <ac:chgData name="张 智" userId="36bdf691fd3510be" providerId="LiveId" clId="{42E60755-2851-4E9C-A014-404196B3974B}" dt="2024-08-16T06:27:07.551" v="1036" actId="1076"/>
          <ac:spMkLst>
            <pc:docMk/>
            <pc:sldMk cId="349884109" sldId="1534"/>
            <ac:spMk id="12" creationId="{247FAE20-EAAA-4AE7-B642-752E134CF55A}"/>
          </ac:spMkLst>
        </pc:spChg>
        <pc:graphicFrameChg chg="add mod modGraphic">
          <ac:chgData name="张 智" userId="36bdf691fd3510be" providerId="LiveId" clId="{42E60755-2851-4E9C-A014-404196B3974B}" dt="2024-08-16T06:08:45.209" v="652" actId="14734"/>
          <ac:graphicFrameMkLst>
            <pc:docMk/>
            <pc:sldMk cId="349884109" sldId="1534"/>
            <ac:graphicFrameMk id="6" creationId="{354F49DA-4A53-4C50-A43E-A110B48BFD50}"/>
          </ac:graphicFrameMkLst>
        </pc:graphicFrameChg>
        <pc:graphicFrameChg chg="add del mod">
          <ac:chgData name="张 智" userId="36bdf691fd3510be" providerId="LiveId" clId="{42E60755-2851-4E9C-A014-404196B3974B}" dt="2024-08-16T06:07:09.290" v="627" actId="478"/>
          <ac:graphicFrameMkLst>
            <pc:docMk/>
            <pc:sldMk cId="349884109" sldId="1534"/>
            <ac:graphicFrameMk id="8" creationId="{85F43C81-AB7E-4741-AB00-9388CECDDEB9}"/>
          </ac:graphicFrameMkLst>
        </pc:graphicFrameChg>
        <pc:picChg chg="add del mod">
          <ac:chgData name="张 智" userId="36bdf691fd3510be" providerId="LiveId" clId="{42E60755-2851-4E9C-A014-404196B3974B}" dt="2024-08-16T06:27:02.672" v="1033" actId="478"/>
          <ac:picMkLst>
            <pc:docMk/>
            <pc:sldMk cId="349884109" sldId="1534"/>
            <ac:picMk id="13315" creationId="{0FF047DC-7BE1-4D3C-B16B-6C9865FE1BDE}"/>
          </ac:picMkLst>
        </pc:picChg>
      </pc:sldChg>
      <pc:sldChg chg="addSp delSp modSp add mod modNotesTx">
        <pc:chgData name="张 智" userId="36bdf691fd3510be" providerId="LiveId" clId="{42E60755-2851-4E9C-A014-404196B3974B}" dt="2024-08-19T14:22:09.989" v="9049" actId="20577"/>
        <pc:sldMkLst>
          <pc:docMk/>
          <pc:sldMk cId="2340887196" sldId="1535"/>
        </pc:sldMkLst>
        <pc:spChg chg="del">
          <ac:chgData name="张 智" userId="36bdf691fd3510be" providerId="LiveId" clId="{42E60755-2851-4E9C-A014-404196B3974B}" dt="2024-08-16T06:23:21.054" v="999" actId="478"/>
          <ac:spMkLst>
            <pc:docMk/>
            <pc:sldMk cId="2340887196" sldId="1535"/>
            <ac:spMk id="5" creationId="{E7F644A6-73F2-4600-BCC3-7A1905E93C86}"/>
          </ac:spMkLst>
        </pc:spChg>
        <pc:spChg chg="del">
          <ac:chgData name="张 智" userId="36bdf691fd3510be" providerId="LiveId" clId="{42E60755-2851-4E9C-A014-404196B3974B}" dt="2024-08-16T06:09:56.426" v="680" actId="478"/>
          <ac:spMkLst>
            <pc:docMk/>
            <pc:sldMk cId="2340887196" sldId="1535"/>
            <ac:spMk id="7" creationId="{5DFC8B7A-204D-46E3-B7DE-63DE89EA5AF6}"/>
          </ac:spMkLst>
        </pc:spChg>
        <pc:spChg chg="del">
          <ac:chgData name="张 智" userId="36bdf691fd3510be" providerId="LiveId" clId="{42E60755-2851-4E9C-A014-404196B3974B}" dt="2024-08-16T06:10:09.457" v="682" actId="478"/>
          <ac:spMkLst>
            <pc:docMk/>
            <pc:sldMk cId="2340887196" sldId="1535"/>
            <ac:spMk id="9" creationId="{8626BF48-081B-4DC9-853C-01F03540A98F}"/>
          </ac:spMkLst>
        </pc:spChg>
        <pc:spChg chg="mod">
          <ac:chgData name="张 智" userId="36bdf691fd3510be" providerId="LiveId" clId="{42E60755-2851-4E9C-A014-404196B3974B}" dt="2024-08-16T06:11:21.815" v="710" actId="1076"/>
          <ac:spMkLst>
            <pc:docMk/>
            <pc:sldMk cId="2340887196" sldId="1535"/>
            <ac:spMk id="10" creationId="{FBA02F26-1BED-44BE-BC72-6C90DFE8FE86}"/>
          </ac:spMkLst>
        </pc:spChg>
        <pc:spChg chg="add del mod">
          <ac:chgData name="张 智" userId="36bdf691fd3510be" providerId="LiveId" clId="{42E60755-2851-4E9C-A014-404196B3974B}" dt="2024-08-16T06:26:52.390" v="1030" actId="21"/>
          <ac:spMkLst>
            <pc:docMk/>
            <pc:sldMk cId="2340887196" sldId="1535"/>
            <ac:spMk id="11" creationId="{6B284D7D-22FD-43FF-84A2-AD9B55A612CF}"/>
          </ac:spMkLst>
        </pc:spChg>
        <pc:spChg chg="add del mod">
          <ac:chgData name="张 智" userId="36bdf691fd3510be" providerId="LiveId" clId="{42E60755-2851-4E9C-A014-404196B3974B}" dt="2024-08-16T06:26:52.390" v="1030" actId="21"/>
          <ac:spMkLst>
            <pc:docMk/>
            <pc:sldMk cId="2340887196" sldId="1535"/>
            <ac:spMk id="12" creationId="{89D434E3-B257-458C-9564-82FA247A11CC}"/>
          </ac:spMkLst>
        </pc:spChg>
        <pc:spChg chg="add mod">
          <ac:chgData name="张 智" userId="36bdf691fd3510be" providerId="LiveId" clId="{42E60755-2851-4E9C-A014-404196B3974B}" dt="2024-08-16T06:26:56.651" v="1032" actId="1076"/>
          <ac:spMkLst>
            <pc:docMk/>
            <pc:sldMk cId="2340887196" sldId="1535"/>
            <ac:spMk id="13" creationId="{57A9C017-73AA-4452-8071-BD2E29728FF5}"/>
          </ac:spMkLst>
        </pc:spChg>
        <pc:spChg chg="add mod">
          <ac:chgData name="张 智" userId="36bdf691fd3510be" providerId="LiveId" clId="{42E60755-2851-4E9C-A014-404196B3974B}" dt="2024-08-16T06:26:56.651" v="1032" actId="1076"/>
          <ac:spMkLst>
            <pc:docMk/>
            <pc:sldMk cId="2340887196" sldId="1535"/>
            <ac:spMk id="14" creationId="{0CDA297F-7E0F-4C49-BE38-BCCD28A130C5}"/>
          </ac:spMkLst>
        </pc:spChg>
        <pc:spChg chg="add mod">
          <ac:chgData name="张 智" userId="36bdf691fd3510be" providerId="LiveId" clId="{42E60755-2851-4E9C-A014-404196B3974B}" dt="2024-08-16T06:33:00.980" v="1171" actId="1076"/>
          <ac:spMkLst>
            <pc:docMk/>
            <pc:sldMk cId="2340887196" sldId="1535"/>
            <ac:spMk id="15" creationId="{380051B4-4662-40FB-B0DA-DC472D9A16EB}"/>
          </ac:spMkLst>
        </pc:spChg>
        <pc:graphicFrameChg chg="del mod">
          <ac:chgData name="张 智" userId="36bdf691fd3510be" providerId="LiveId" clId="{42E60755-2851-4E9C-A014-404196B3974B}" dt="2024-08-16T06:09:55.192" v="679" actId="478"/>
          <ac:graphicFrameMkLst>
            <pc:docMk/>
            <pc:sldMk cId="2340887196" sldId="1535"/>
            <ac:graphicFrameMk id="6" creationId="{354F49DA-4A53-4C50-A43E-A110B48BFD50}"/>
          </ac:graphicFrameMkLst>
        </pc:graphicFrameChg>
        <pc:graphicFrameChg chg="mod modGraphic">
          <ac:chgData name="张 智" userId="36bdf691fd3510be" providerId="LiveId" clId="{42E60755-2851-4E9C-A014-404196B3974B}" dt="2024-08-16T06:33:04.064" v="1172" actId="1076"/>
          <ac:graphicFrameMkLst>
            <pc:docMk/>
            <pc:sldMk cId="2340887196" sldId="1535"/>
            <ac:graphicFrameMk id="8" creationId="{85F43C81-AB7E-4741-AB00-9388CECDDEB9}"/>
          </ac:graphicFrameMkLst>
        </pc:graphicFrameChg>
        <pc:picChg chg="del mod">
          <ac:chgData name="张 智" userId="36bdf691fd3510be" providerId="LiveId" clId="{42E60755-2851-4E9C-A014-404196B3974B}" dt="2024-08-16T06:26:46.216" v="1028" actId="478"/>
          <ac:picMkLst>
            <pc:docMk/>
            <pc:sldMk cId="2340887196" sldId="1535"/>
            <ac:picMk id="13315" creationId="{0FF047DC-7BE1-4D3C-B16B-6C9865FE1BDE}"/>
          </ac:picMkLst>
        </pc:picChg>
      </pc:sldChg>
      <pc:sldChg chg="addSp delSp modSp add mod modNotesTx">
        <pc:chgData name="张 智" userId="36bdf691fd3510be" providerId="LiveId" clId="{42E60755-2851-4E9C-A014-404196B3974B}" dt="2024-08-19T01:28:59.642" v="6146" actId="20577"/>
        <pc:sldMkLst>
          <pc:docMk/>
          <pc:sldMk cId="2795895972" sldId="1536"/>
        </pc:sldMkLst>
        <pc:spChg chg="add del">
          <ac:chgData name="张 智" userId="36bdf691fd3510be" providerId="LiveId" clId="{42E60755-2851-4E9C-A014-404196B3974B}" dt="2024-08-16T06:29:39.762" v="1081"/>
          <ac:spMkLst>
            <pc:docMk/>
            <pc:sldMk cId="2795895972" sldId="1536"/>
            <ac:spMk id="2" creationId="{00C2B7C8-E3FC-4142-A831-1E2EF679EF5A}"/>
          </ac:spMkLst>
        </pc:spChg>
        <pc:spChg chg="mod">
          <ac:chgData name="张 智" userId="36bdf691fd3510be" providerId="LiveId" clId="{42E60755-2851-4E9C-A014-404196B3974B}" dt="2024-08-16T06:31:02.827" v="1140" actId="1076"/>
          <ac:spMkLst>
            <pc:docMk/>
            <pc:sldMk cId="2795895972" sldId="1536"/>
            <ac:spMk id="4" creationId="{F6C215C3-3091-4FD7-A469-01B9381C28BE}"/>
          </ac:spMkLst>
        </pc:spChg>
        <pc:spChg chg="del">
          <ac:chgData name="张 智" userId="36bdf691fd3510be" providerId="LiveId" clId="{42E60755-2851-4E9C-A014-404196B3974B}" dt="2024-08-16T06:28:29.440" v="1050" actId="478"/>
          <ac:spMkLst>
            <pc:docMk/>
            <pc:sldMk cId="2795895972" sldId="1536"/>
            <ac:spMk id="5" creationId="{41CF0980-0786-4702-BD80-279138D05201}"/>
          </ac:spMkLst>
        </pc:spChg>
        <pc:spChg chg="add mod">
          <ac:chgData name="张 智" userId="36bdf691fd3510be" providerId="LiveId" clId="{42E60755-2851-4E9C-A014-404196B3974B}" dt="2024-08-16T06:28:33.844" v="1051"/>
          <ac:spMkLst>
            <pc:docMk/>
            <pc:sldMk cId="2795895972" sldId="1536"/>
            <ac:spMk id="6" creationId="{346CFC07-D02E-4EF7-85CC-AD984F73B1A8}"/>
          </ac:spMkLst>
        </pc:spChg>
        <pc:spChg chg="del mod">
          <ac:chgData name="张 智" userId="36bdf691fd3510be" providerId="LiveId" clId="{42E60755-2851-4E9C-A014-404196B3974B}" dt="2024-08-16T06:30:55.613" v="1136" actId="478"/>
          <ac:spMkLst>
            <pc:docMk/>
            <pc:sldMk cId="2795895972" sldId="1536"/>
            <ac:spMk id="7" creationId="{2777BF0B-8660-4CF2-B233-DA067EF2585B}"/>
          </ac:spMkLst>
        </pc:spChg>
        <pc:spChg chg="add mod">
          <ac:chgData name="张 智" userId="36bdf691fd3510be" providerId="LiveId" clId="{42E60755-2851-4E9C-A014-404196B3974B}" dt="2024-08-19T01:28:54.031" v="6145" actId="20577"/>
          <ac:spMkLst>
            <pc:docMk/>
            <pc:sldMk cId="2795895972" sldId="1536"/>
            <ac:spMk id="8" creationId="{10B32205-06D1-4686-8760-E67E157DDA54}"/>
          </ac:spMkLst>
        </pc:spChg>
      </pc:sldChg>
      <pc:sldChg chg="addSp delSp modSp add mod modNotesTx">
        <pc:chgData name="张 智" userId="36bdf691fd3510be" providerId="LiveId" clId="{42E60755-2851-4E9C-A014-404196B3974B}" dt="2024-08-20T01:39:43.217" v="11140" actId="20577"/>
        <pc:sldMkLst>
          <pc:docMk/>
          <pc:sldMk cId="2365958393" sldId="1537"/>
        </pc:sldMkLst>
        <pc:spChg chg="mod">
          <ac:chgData name="张 智" userId="36bdf691fd3510be" providerId="LiveId" clId="{42E60755-2851-4E9C-A014-404196B3974B}" dt="2024-08-16T07:58:55.434" v="1335" actId="20577"/>
          <ac:spMkLst>
            <pc:docMk/>
            <pc:sldMk cId="2365958393" sldId="1537"/>
            <ac:spMk id="3" creationId="{00000000-0000-0000-0000-000000000000}"/>
          </ac:spMkLst>
        </pc:spChg>
        <pc:spChg chg="del">
          <ac:chgData name="张 智" userId="36bdf691fd3510be" providerId="LiveId" clId="{42E60755-2851-4E9C-A014-404196B3974B}" dt="2024-08-16T07:34:50.180" v="1178" actId="478"/>
          <ac:spMkLst>
            <pc:docMk/>
            <pc:sldMk cId="2365958393" sldId="1537"/>
            <ac:spMk id="7" creationId="{F0FF4A7F-7021-4D04-8A60-9BDC9954E3D1}"/>
          </ac:spMkLst>
        </pc:spChg>
        <pc:spChg chg="del">
          <ac:chgData name="张 智" userId="36bdf691fd3510be" providerId="LiveId" clId="{42E60755-2851-4E9C-A014-404196B3974B}" dt="2024-08-16T07:34:50.180" v="1178" actId="478"/>
          <ac:spMkLst>
            <pc:docMk/>
            <pc:sldMk cId="2365958393" sldId="1537"/>
            <ac:spMk id="8" creationId="{A354AAC5-33F4-4FCE-97B6-3A6CC598322D}"/>
          </ac:spMkLst>
        </pc:spChg>
        <pc:spChg chg="del">
          <ac:chgData name="张 智" userId="36bdf691fd3510be" providerId="LiveId" clId="{42E60755-2851-4E9C-A014-404196B3974B}" dt="2024-08-16T07:34:50.180" v="1178" actId="478"/>
          <ac:spMkLst>
            <pc:docMk/>
            <pc:sldMk cId="2365958393" sldId="1537"/>
            <ac:spMk id="10" creationId="{7748760C-D898-4EF7-9397-042D2DBA3C8E}"/>
          </ac:spMkLst>
        </pc:spChg>
        <pc:spChg chg="del">
          <ac:chgData name="张 智" userId="36bdf691fd3510be" providerId="LiveId" clId="{42E60755-2851-4E9C-A014-404196B3974B}" dt="2024-08-16T07:34:50.180" v="1178" actId="478"/>
          <ac:spMkLst>
            <pc:docMk/>
            <pc:sldMk cId="2365958393" sldId="1537"/>
            <ac:spMk id="11" creationId="{54C8282E-53ED-4386-BC16-856EE69715AF}"/>
          </ac:spMkLst>
        </pc:spChg>
        <pc:spChg chg="add del mod">
          <ac:chgData name="张 智" userId="36bdf691fd3510be" providerId="LiveId" clId="{42E60755-2851-4E9C-A014-404196B3974B}" dt="2024-08-16T08:02:00.899" v="1549" actId="478"/>
          <ac:spMkLst>
            <pc:docMk/>
            <pc:sldMk cId="2365958393" sldId="1537"/>
            <ac:spMk id="14" creationId="{99504F4F-ADC4-4427-AD62-1EDEA48FD741}"/>
          </ac:spMkLst>
        </pc:spChg>
        <pc:picChg chg="del">
          <ac:chgData name="张 智" userId="36bdf691fd3510be" providerId="LiveId" clId="{42E60755-2851-4E9C-A014-404196B3974B}" dt="2024-08-16T07:34:50.180" v="1178" actId="478"/>
          <ac:picMkLst>
            <pc:docMk/>
            <pc:sldMk cId="2365958393" sldId="1537"/>
            <ac:picMk id="4" creationId="{97B5D676-8165-4AB6-86C1-7ED7C8C5C8F9}"/>
          </ac:picMkLst>
        </pc:picChg>
        <pc:picChg chg="del">
          <ac:chgData name="张 智" userId="36bdf691fd3510be" providerId="LiveId" clId="{42E60755-2851-4E9C-A014-404196B3974B}" dt="2024-08-16T07:34:50.180" v="1178" actId="478"/>
          <ac:picMkLst>
            <pc:docMk/>
            <pc:sldMk cId="2365958393" sldId="1537"/>
            <ac:picMk id="5" creationId="{9F218937-93F2-4C1B-8079-9C9D809E350D}"/>
          </ac:picMkLst>
        </pc:picChg>
        <pc:picChg chg="del">
          <ac:chgData name="张 智" userId="36bdf691fd3510be" providerId="LiveId" clId="{42E60755-2851-4E9C-A014-404196B3974B}" dt="2024-08-16T07:34:50.180" v="1178" actId="478"/>
          <ac:picMkLst>
            <pc:docMk/>
            <pc:sldMk cId="2365958393" sldId="1537"/>
            <ac:picMk id="6" creationId="{9178CC75-CBB3-43C3-895C-796D42D9C36F}"/>
          </ac:picMkLst>
        </pc:picChg>
        <pc:cxnChg chg="del">
          <ac:chgData name="张 智" userId="36bdf691fd3510be" providerId="LiveId" clId="{42E60755-2851-4E9C-A014-404196B3974B}" dt="2024-08-16T07:34:52.869" v="1180" actId="478"/>
          <ac:cxnSpMkLst>
            <pc:docMk/>
            <pc:sldMk cId="2365958393" sldId="1537"/>
            <ac:cxnSpMk id="9" creationId="{CC8938EE-5BBD-4B75-9B12-87F9EFB33AE3}"/>
          </ac:cxnSpMkLst>
        </pc:cxnChg>
        <pc:cxnChg chg="del">
          <ac:chgData name="张 智" userId="36bdf691fd3510be" providerId="LiveId" clId="{42E60755-2851-4E9C-A014-404196B3974B}" dt="2024-08-16T07:34:52.120" v="1179" actId="478"/>
          <ac:cxnSpMkLst>
            <pc:docMk/>
            <pc:sldMk cId="2365958393" sldId="1537"/>
            <ac:cxnSpMk id="12" creationId="{45CB84C0-BCEC-44D9-A22C-FBAFE387295C}"/>
          </ac:cxnSpMkLst>
        </pc:cxnChg>
        <pc:cxnChg chg="del">
          <ac:chgData name="张 智" userId="36bdf691fd3510be" providerId="LiveId" clId="{42E60755-2851-4E9C-A014-404196B3974B}" dt="2024-08-16T07:34:53.435" v="1181" actId="478"/>
          <ac:cxnSpMkLst>
            <pc:docMk/>
            <pc:sldMk cId="2365958393" sldId="1537"/>
            <ac:cxnSpMk id="13" creationId="{513032F4-50CC-43A5-B112-87A3754F3379}"/>
          </ac:cxnSpMkLst>
        </pc:cxnChg>
      </pc:sldChg>
      <pc:sldChg chg="delSp modSp add del mod modNotesTx">
        <pc:chgData name="张 智" userId="36bdf691fd3510be" providerId="LiveId" clId="{42E60755-2851-4E9C-A014-404196B3974B}" dt="2024-08-17T15:53:26.100" v="3153" actId="2696"/>
        <pc:sldMkLst>
          <pc:docMk/>
          <pc:sldMk cId="2514457707" sldId="1538"/>
        </pc:sldMkLst>
        <pc:spChg chg="del">
          <ac:chgData name="张 智" userId="36bdf691fd3510be" providerId="LiveId" clId="{42E60755-2851-4E9C-A014-404196B3974B}" dt="2024-08-17T15:48:52.585" v="2984" actId="478"/>
          <ac:spMkLst>
            <pc:docMk/>
            <pc:sldMk cId="2514457707" sldId="1538"/>
            <ac:spMk id="6" creationId="{6CA10E97-1F01-4865-859B-855C1D4669E2}"/>
          </ac:spMkLst>
        </pc:spChg>
        <pc:picChg chg="mod">
          <ac:chgData name="张 智" userId="36bdf691fd3510be" providerId="LiveId" clId="{42E60755-2851-4E9C-A014-404196B3974B}" dt="2024-08-16T07:47:41.224" v="1272" actId="1076"/>
          <ac:picMkLst>
            <pc:docMk/>
            <pc:sldMk cId="2514457707" sldId="1538"/>
            <ac:picMk id="5" creationId="{3C34D09A-EDF6-49B1-B9E8-B19618185717}"/>
          </ac:picMkLst>
        </pc:picChg>
      </pc:sldChg>
      <pc:sldChg chg="addSp delSp modSp add mod modNotesTx">
        <pc:chgData name="张 智" userId="36bdf691fd3510be" providerId="LiveId" clId="{42E60755-2851-4E9C-A014-404196B3974B}" dt="2024-08-20T01:51:22.428" v="11515" actId="20577"/>
        <pc:sldMkLst>
          <pc:docMk/>
          <pc:sldMk cId="2305892565" sldId="1539"/>
        </pc:sldMkLst>
        <pc:spChg chg="add del mod">
          <ac:chgData name="张 智" userId="36bdf691fd3510be" providerId="LiveId" clId="{42E60755-2851-4E9C-A014-404196B3974B}" dt="2024-08-20T01:43:02.368" v="11185" actId="1076"/>
          <ac:spMkLst>
            <pc:docMk/>
            <pc:sldMk cId="2305892565" sldId="1539"/>
            <ac:spMk id="4" creationId="{C7393093-F1DD-4F3D-AF3C-0A55F4A21CF8}"/>
          </ac:spMkLst>
        </pc:spChg>
        <pc:spChg chg="mod">
          <ac:chgData name="张 智" userId="36bdf691fd3510be" providerId="LiveId" clId="{42E60755-2851-4E9C-A014-404196B3974B}" dt="2024-08-20T01:43:09.765" v="11201" actId="20577"/>
          <ac:spMkLst>
            <pc:docMk/>
            <pc:sldMk cId="2305892565" sldId="1539"/>
            <ac:spMk id="14" creationId="{99504F4F-ADC4-4427-AD62-1EDEA48FD741}"/>
          </ac:spMkLst>
        </pc:spChg>
      </pc:sldChg>
      <pc:sldChg chg="delSp modSp add mod modNotesTx">
        <pc:chgData name="张 智" userId="36bdf691fd3510be" providerId="LiveId" clId="{42E60755-2851-4E9C-A014-404196B3974B}" dt="2024-08-20T03:20:57.874" v="14325" actId="20577"/>
        <pc:sldMkLst>
          <pc:docMk/>
          <pc:sldMk cId="243376742" sldId="1540"/>
        </pc:sldMkLst>
        <pc:spChg chg="mod">
          <ac:chgData name="张 智" userId="36bdf691fd3510be" providerId="LiveId" clId="{42E60755-2851-4E9C-A014-404196B3974B}" dt="2024-08-17T15:46:04.841" v="2945" actId="14100"/>
          <ac:spMkLst>
            <pc:docMk/>
            <pc:sldMk cId="243376742" sldId="1540"/>
            <ac:spMk id="3" creationId="{00000000-0000-0000-0000-000000000000}"/>
          </ac:spMkLst>
        </pc:spChg>
        <pc:spChg chg="mod">
          <ac:chgData name="张 智" userId="36bdf691fd3510be" providerId="LiveId" clId="{42E60755-2851-4E9C-A014-404196B3974B}" dt="2024-08-17T15:48:44.397" v="2983" actId="20577"/>
          <ac:spMkLst>
            <pc:docMk/>
            <pc:sldMk cId="243376742" sldId="1540"/>
            <ac:spMk id="6" creationId="{6CA10E97-1F01-4865-859B-855C1D4669E2}"/>
          </ac:spMkLst>
        </pc:spChg>
        <pc:spChg chg="del">
          <ac:chgData name="张 智" userId="36bdf691fd3510be" providerId="LiveId" clId="{42E60755-2851-4E9C-A014-404196B3974B}" dt="2024-08-17T15:45:29.499" v="2934" actId="478"/>
          <ac:spMkLst>
            <pc:docMk/>
            <pc:sldMk cId="243376742" sldId="1540"/>
            <ac:spMk id="7" creationId="{9C39372D-43E6-45D9-96BF-B5BABFB1A04C}"/>
          </ac:spMkLst>
        </pc:spChg>
        <pc:picChg chg="del">
          <ac:chgData name="张 智" userId="36bdf691fd3510be" providerId="LiveId" clId="{42E60755-2851-4E9C-A014-404196B3974B}" dt="2024-08-17T15:45:21.085" v="2930" actId="478"/>
          <ac:picMkLst>
            <pc:docMk/>
            <pc:sldMk cId="243376742" sldId="1540"/>
            <ac:picMk id="5" creationId="{3C34D09A-EDF6-49B1-B9E8-B19618185717}"/>
          </ac:picMkLst>
        </pc:picChg>
      </pc:sldChg>
      <pc:sldChg chg="modSp add mod modNotesTx">
        <pc:chgData name="张 智" userId="36bdf691fd3510be" providerId="LiveId" clId="{42E60755-2851-4E9C-A014-404196B3974B}" dt="2024-08-18T14:27:31.494" v="3801" actId="1076"/>
        <pc:sldMkLst>
          <pc:docMk/>
          <pc:sldMk cId="324815990" sldId="1541"/>
        </pc:sldMkLst>
        <pc:spChg chg="mod">
          <ac:chgData name="张 智" userId="36bdf691fd3510be" providerId="LiveId" clId="{42E60755-2851-4E9C-A014-404196B3974B}" dt="2024-08-18T14:27:31.494" v="3801" actId="1076"/>
          <ac:spMkLst>
            <pc:docMk/>
            <pc:sldMk cId="324815990" sldId="1541"/>
            <ac:spMk id="6" creationId="{1E721762-677A-4FE1-B113-F92F94602FDA}"/>
          </ac:spMkLst>
        </pc:spChg>
      </pc:sldChg>
      <pc:sldChg chg="delSp add del mod">
        <pc:chgData name="张 智" userId="36bdf691fd3510be" providerId="LiveId" clId="{42E60755-2851-4E9C-A014-404196B3974B}" dt="2024-08-19T05:41:08.625" v="6729" actId="2696"/>
        <pc:sldMkLst>
          <pc:docMk/>
          <pc:sldMk cId="2579131218" sldId="1542"/>
        </pc:sldMkLst>
        <pc:spChg chg="del">
          <ac:chgData name="张 智" userId="36bdf691fd3510be" providerId="LiveId" clId="{42E60755-2851-4E9C-A014-404196B3974B}" dt="2024-08-19T05:40:47.394" v="6726" actId="21"/>
          <ac:spMkLst>
            <pc:docMk/>
            <pc:sldMk cId="2579131218" sldId="1542"/>
            <ac:spMk id="4" creationId="{9CC73D1F-F2E4-45BC-99DB-5BD980DEFC5F}"/>
          </ac:spMkLst>
        </pc:spChg>
        <pc:spChg chg="del">
          <ac:chgData name="张 智" userId="36bdf691fd3510be" providerId="LiveId" clId="{42E60755-2851-4E9C-A014-404196B3974B}" dt="2024-08-19T05:40:47.394" v="6726" actId="21"/>
          <ac:spMkLst>
            <pc:docMk/>
            <pc:sldMk cId="2579131218" sldId="1542"/>
            <ac:spMk id="6" creationId="{60711E84-9C61-45A4-AE16-E3F5707082D3}"/>
          </ac:spMkLst>
        </pc:spChg>
      </pc:sldChg>
      <pc:sldChg chg="addSp delSp add mod modNotesTx">
        <pc:chgData name="张 智" userId="36bdf691fd3510be" providerId="LiveId" clId="{42E60755-2851-4E9C-A014-404196B3974B}" dt="2024-08-19T14:06:55.940" v="8675" actId="20577"/>
        <pc:sldMkLst>
          <pc:docMk/>
          <pc:sldMk cId="3535918373" sldId="1543"/>
        </pc:sldMkLst>
        <pc:spChg chg="add del">
          <ac:chgData name="张 智" userId="36bdf691fd3510be" providerId="LiveId" clId="{42E60755-2851-4E9C-A014-404196B3974B}" dt="2024-08-19T05:40:16.845" v="6720" actId="478"/>
          <ac:spMkLst>
            <pc:docMk/>
            <pc:sldMk cId="3535918373" sldId="1543"/>
            <ac:spMk id="6" creationId="{1C17E26B-6726-44D5-9C00-C8B94D331CE9}"/>
          </ac:spMkLst>
        </pc:spChg>
      </pc:sldChg>
      <pc:sldChg chg="delSp modSp add mod modNotesTx">
        <pc:chgData name="张 智" userId="36bdf691fd3510be" providerId="LiveId" clId="{42E60755-2851-4E9C-A014-404196B3974B}" dt="2024-08-19T14:07:42.955" v="8708" actId="20577"/>
        <pc:sldMkLst>
          <pc:docMk/>
          <pc:sldMk cId="421674114" sldId="1544"/>
        </pc:sldMkLst>
        <pc:spChg chg="del mod">
          <ac:chgData name="张 智" userId="36bdf691fd3510be" providerId="LiveId" clId="{42E60755-2851-4E9C-A014-404196B3974B}" dt="2024-08-19T05:40:10.529" v="6718" actId="478"/>
          <ac:spMkLst>
            <pc:docMk/>
            <pc:sldMk cId="421674114" sldId="1544"/>
            <ac:spMk id="6" creationId="{1C17E26B-6726-44D5-9C00-C8B94D331CE9}"/>
          </ac:spMkLst>
        </pc:spChg>
        <pc:spChg chg="del">
          <ac:chgData name="张 智" userId="36bdf691fd3510be" providerId="LiveId" clId="{42E60755-2851-4E9C-A014-404196B3974B}" dt="2024-08-19T05:39:38.338" v="6707" actId="478"/>
          <ac:spMkLst>
            <pc:docMk/>
            <pc:sldMk cId="421674114" sldId="1544"/>
            <ac:spMk id="7" creationId="{B691D2A9-45B3-44AC-967A-2ECD2DC3D30D}"/>
          </ac:spMkLst>
        </pc:spChg>
        <pc:spChg chg="mod">
          <ac:chgData name="张 智" userId="36bdf691fd3510be" providerId="LiveId" clId="{42E60755-2851-4E9C-A014-404196B3974B}" dt="2024-08-19T14:07:42.955" v="8708" actId="20577"/>
          <ac:spMkLst>
            <pc:docMk/>
            <pc:sldMk cId="421674114" sldId="1544"/>
            <ac:spMk id="9" creationId="{0F0EED76-C82B-4BBD-8245-C65B837D8BFE}"/>
          </ac:spMkLst>
        </pc:spChg>
      </pc:sldChg>
      <pc:sldChg chg="addSp modSp add mod modNotesTx">
        <pc:chgData name="张 智" userId="36bdf691fd3510be" providerId="LiveId" clId="{42E60755-2851-4E9C-A014-404196B3974B}" dt="2024-08-19T14:08:40.744" v="8740" actId="20577"/>
        <pc:sldMkLst>
          <pc:docMk/>
          <pc:sldMk cId="470043648" sldId="1545"/>
        </pc:sldMkLst>
        <pc:spChg chg="add mod">
          <ac:chgData name="张 智" userId="36bdf691fd3510be" providerId="LiveId" clId="{42E60755-2851-4E9C-A014-404196B3974B}" dt="2024-08-19T05:40:51.845" v="6727"/>
          <ac:spMkLst>
            <pc:docMk/>
            <pc:sldMk cId="470043648" sldId="1545"/>
            <ac:spMk id="4" creationId="{72AB97FC-0902-4487-ACC9-3FE99405DAC0}"/>
          </ac:spMkLst>
        </pc:spChg>
        <pc:spChg chg="add mod">
          <ac:chgData name="张 智" userId="36bdf691fd3510be" providerId="LiveId" clId="{42E60755-2851-4E9C-A014-404196B3974B}" dt="2024-08-19T05:40:51.845" v="6727"/>
          <ac:spMkLst>
            <pc:docMk/>
            <pc:sldMk cId="470043648" sldId="1545"/>
            <ac:spMk id="6" creationId="{AD340EB1-1AA1-45B0-8651-7D13BEB645F6}"/>
          </ac:spMkLst>
        </pc:spChg>
        <pc:spChg chg="mod">
          <ac:chgData name="张 智" userId="36bdf691fd3510be" providerId="LiveId" clId="{42E60755-2851-4E9C-A014-404196B3974B}" dt="2024-08-19T14:08:20.512" v="8709"/>
          <ac:spMkLst>
            <pc:docMk/>
            <pc:sldMk cId="470043648" sldId="1545"/>
            <ac:spMk id="9" creationId="{0F0EED76-C82B-4BBD-8245-C65B837D8BFE}"/>
          </ac:spMkLst>
        </pc:spChg>
      </pc:sldChg>
      <pc:sldChg chg="addSp delSp modSp add mod modNotesTx">
        <pc:chgData name="张 智" userId="36bdf691fd3510be" providerId="LiveId" clId="{42E60755-2851-4E9C-A014-404196B3974B}" dt="2024-08-19T14:40:12.394" v="9826" actId="20577"/>
        <pc:sldMkLst>
          <pc:docMk/>
          <pc:sldMk cId="368183121" sldId="1546"/>
        </pc:sldMkLst>
        <pc:spChg chg="mod">
          <ac:chgData name="张 智" userId="36bdf691fd3510be" providerId="LiveId" clId="{42E60755-2851-4E9C-A014-404196B3974B}" dt="2024-08-19T13:48:16.172" v="8486" actId="20577"/>
          <ac:spMkLst>
            <pc:docMk/>
            <pc:sldMk cId="368183121" sldId="1546"/>
            <ac:spMk id="3" creationId="{E9712784-199A-4366-8059-4B353600DEA1}"/>
          </ac:spMkLst>
        </pc:spChg>
        <pc:graphicFrameChg chg="add del mod modGraphic">
          <ac:chgData name="张 智" userId="36bdf691fd3510be" providerId="LiveId" clId="{42E60755-2851-4E9C-A014-404196B3974B}" dt="2024-08-19T08:28:55.213" v="7575" actId="478"/>
          <ac:graphicFrameMkLst>
            <pc:docMk/>
            <pc:sldMk cId="368183121" sldId="1546"/>
            <ac:graphicFrameMk id="5" creationId="{CC8208C1-265D-40D3-9A3E-D082AFECAA7B}"/>
          </ac:graphicFrameMkLst>
        </pc:graphicFrameChg>
      </pc:sldChg>
      <pc:sldChg chg="addSp delSp modSp add del mod">
        <pc:chgData name="张 智" userId="36bdf691fd3510be" providerId="LiveId" clId="{42E60755-2851-4E9C-A014-404196B3974B}" dt="2024-08-19T08:30:48.721" v="7745" actId="2696"/>
        <pc:sldMkLst>
          <pc:docMk/>
          <pc:sldMk cId="1434627873" sldId="1547"/>
        </pc:sldMkLst>
        <pc:spChg chg="del">
          <ac:chgData name="张 智" userId="36bdf691fd3510be" providerId="LiveId" clId="{42E60755-2851-4E9C-A014-404196B3974B}" dt="2024-08-19T08:22:38.964" v="7497" actId="478"/>
          <ac:spMkLst>
            <pc:docMk/>
            <pc:sldMk cId="1434627873" sldId="1547"/>
            <ac:spMk id="6" creationId="{EB55BA7F-F689-4557-A459-1C97C2054337}"/>
          </ac:spMkLst>
        </pc:spChg>
        <pc:spChg chg="del">
          <ac:chgData name="张 智" userId="36bdf691fd3510be" providerId="LiveId" clId="{42E60755-2851-4E9C-A014-404196B3974B}" dt="2024-08-19T08:22:43.499" v="7500" actId="478"/>
          <ac:spMkLst>
            <pc:docMk/>
            <pc:sldMk cId="1434627873" sldId="1547"/>
            <ac:spMk id="7" creationId="{826141F5-CE8E-42AB-9D7F-B66F92D52F39}"/>
          </ac:spMkLst>
        </pc:spChg>
        <pc:spChg chg="add mod">
          <ac:chgData name="张 智" userId="36bdf691fd3510be" providerId="LiveId" clId="{42E60755-2851-4E9C-A014-404196B3974B}" dt="2024-08-19T08:25:13.866" v="7574" actId="20577"/>
          <ac:spMkLst>
            <pc:docMk/>
            <pc:sldMk cId="1434627873" sldId="1547"/>
            <ac:spMk id="9" creationId="{5A246326-4BDD-40BA-B7BE-44F3C4014960}"/>
          </ac:spMkLst>
        </pc:spChg>
        <pc:picChg chg="del">
          <ac:chgData name="张 智" userId="36bdf691fd3510be" providerId="LiveId" clId="{42E60755-2851-4E9C-A014-404196B3974B}" dt="2024-08-19T08:23:58.214" v="7549" actId="478"/>
          <ac:picMkLst>
            <pc:docMk/>
            <pc:sldMk cId="1434627873" sldId="1547"/>
            <ac:picMk id="8" creationId="{D969FBCF-CAFE-430A-80E8-8CAC90FEC8C9}"/>
          </ac:picMkLst>
        </pc:picChg>
        <pc:picChg chg="add del">
          <ac:chgData name="张 智" userId="36bdf691fd3510be" providerId="LiveId" clId="{42E60755-2851-4E9C-A014-404196B3974B}" dt="2024-08-19T08:22:42.217" v="7499" actId="478"/>
          <ac:picMkLst>
            <pc:docMk/>
            <pc:sldMk cId="1434627873" sldId="1547"/>
            <ac:picMk id="10" creationId="{55ED390B-49FB-495A-84BE-E47FB731C17C}"/>
          </ac:picMkLst>
        </pc:picChg>
        <pc:picChg chg="mod">
          <ac:chgData name="张 智" userId="36bdf691fd3510be" providerId="LiveId" clId="{42E60755-2851-4E9C-A014-404196B3974B}" dt="2024-08-19T08:25:01.896" v="7566" actId="1076"/>
          <ac:picMkLst>
            <pc:docMk/>
            <pc:sldMk cId="1434627873" sldId="1547"/>
            <ac:picMk id="12" creationId="{0812DDA1-AEA9-4B55-A5F0-06C8E59AD177}"/>
          </ac:picMkLst>
        </pc:picChg>
      </pc:sldChg>
      <pc:sldChg chg="addSp delSp modSp add mod modNotesTx">
        <pc:chgData name="张 智" userId="36bdf691fd3510be" providerId="LiveId" clId="{42E60755-2851-4E9C-A014-404196B3974B}" dt="2024-08-19T14:24:59.891" v="9131" actId="20577"/>
        <pc:sldMkLst>
          <pc:docMk/>
          <pc:sldMk cId="2834640121" sldId="1547"/>
        </pc:sldMkLst>
        <pc:graphicFrameChg chg="add del mod">
          <ac:chgData name="张 智" userId="36bdf691fd3510be" providerId="LiveId" clId="{42E60755-2851-4E9C-A014-404196B3974B}" dt="2024-08-19T08:49:40.113" v="8358" actId="478"/>
          <ac:graphicFrameMkLst>
            <pc:docMk/>
            <pc:sldMk cId="2834640121" sldId="1547"/>
            <ac:graphicFrameMk id="6" creationId="{68E723ED-FA6C-43B4-899A-0711BA5B5CA0}"/>
          </ac:graphicFrameMkLst>
        </pc:graphicFrameChg>
      </pc:sldChg>
      <pc:sldChg chg="add del modNotesTx">
        <pc:chgData name="张 智" userId="36bdf691fd3510be" providerId="LiveId" clId="{42E60755-2851-4E9C-A014-404196B3974B}" dt="2024-08-19T08:35:22.238" v="7761" actId="2696"/>
        <pc:sldMkLst>
          <pc:docMk/>
          <pc:sldMk cId="1000266036" sldId="1548"/>
        </pc:sldMkLst>
      </pc:sldChg>
      <pc:sldChg chg="addSp delSp modSp add mod modNotesTx">
        <pc:chgData name="张 智" userId="36bdf691fd3510be" providerId="LiveId" clId="{42E60755-2851-4E9C-A014-404196B3974B}" dt="2024-08-19T14:27:28.214" v="9210" actId="20577"/>
        <pc:sldMkLst>
          <pc:docMk/>
          <pc:sldMk cId="1277656217" sldId="1548"/>
        </pc:sldMkLst>
        <pc:spChg chg="add mod">
          <ac:chgData name="张 智" userId="36bdf691fd3510be" providerId="LiveId" clId="{42E60755-2851-4E9C-A014-404196B3974B}" dt="2024-08-19T14:26:32.104" v="9161" actId="20577"/>
          <ac:spMkLst>
            <pc:docMk/>
            <pc:sldMk cId="1277656217" sldId="1548"/>
            <ac:spMk id="7" creationId="{0D9AE5CD-9B2C-4D1E-B9C9-3E4796D510A4}"/>
          </ac:spMkLst>
        </pc:spChg>
        <pc:spChg chg="add mod">
          <ac:chgData name="张 智" userId="36bdf691fd3510be" providerId="LiveId" clId="{42E60755-2851-4E9C-A014-404196B3974B}" dt="2024-08-19T08:49:34.698" v="8357" actId="20577"/>
          <ac:spMkLst>
            <pc:docMk/>
            <pc:sldMk cId="1277656217" sldId="1548"/>
            <ac:spMk id="9" creationId="{B95CFCB6-C71D-4989-9BBD-DDC20974EFAD}"/>
          </ac:spMkLst>
        </pc:spChg>
        <pc:spChg chg="add del mod">
          <ac:chgData name="张 智" userId="36bdf691fd3510be" providerId="LiveId" clId="{42E60755-2851-4E9C-A014-404196B3974B}" dt="2024-08-19T08:50:58.865" v="8398" actId="21"/>
          <ac:spMkLst>
            <pc:docMk/>
            <pc:sldMk cId="1277656217" sldId="1548"/>
            <ac:spMk id="12" creationId="{9DF597A7-9C6C-4CC0-8F4A-6F935C77D132}"/>
          </ac:spMkLst>
        </pc:spChg>
        <pc:spChg chg="del">
          <ac:chgData name="张 智" userId="36bdf691fd3510be" providerId="LiveId" clId="{42E60755-2851-4E9C-A014-404196B3974B}" dt="2024-08-19T08:46:51.859" v="8243" actId="478"/>
          <ac:spMkLst>
            <pc:docMk/>
            <pc:sldMk cId="1277656217" sldId="1548"/>
            <ac:spMk id="15" creationId="{90756447-528D-4B22-86B2-C50A30E29B40}"/>
          </ac:spMkLst>
        </pc:spChg>
        <pc:spChg chg="del mod">
          <ac:chgData name="张 智" userId="36bdf691fd3510be" providerId="LiveId" clId="{42E60755-2851-4E9C-A014-404196B3974B}" dt="2024-08-19T08:52:19.592" v="8404" actId="478"/>
          <ac:spMkLst>
            <pc:docMk/>
            <pc:sldMk cId="1277656217" sldId="1548"/>
            <ac:spMk id="16" creationId="{02F2E7A2-8784-469E-8222-779C254F1ECA}"/>
          </ac:spMkLst>
        </pc:spChg>
        <pc:graphicFrameChg chg="mod modGraphic">
          <ac:chgData name="张 智" userId="36bdf691fd3510be" providerId="LiveId" clId="{42E60755-2851-4E9C-A014-404196B3974B}" dt="2024-08-19T08:50:24.865" v="8384" actId="14100"/>
          <ac:graphicFrameMkLst>
            <pc:docMk/>
            <pc:sldMk cId="1277656217" sldId="1548"/>
            <ac:graphicFrameMk id="6" creationId="{68E723ED-FA6C-43B4-899A-0711BA5B5CA0}"/>
          </ac:graphicFrameMkLst>
        </pc:graphicFrameChg>
        <pc:graphicFrameChg chg="add del mod">
          <ac:chgData name="张 智" userId="36bdf691fd3510be" providerId="LiveId" clId="{42E60755-2851-4E9C-A014-404196B3974B}" dt="2024-08-19T14:26:45.460" v="9162" actId="478"/>
          <ac:graphicFrameMkLst>
            <pc:docMk/>
            <pc:sldMk cId="1277656217" sldId="1548"/>
            <ac:graphicFrameMk id="11" creationId="{857E6EC6-B435-4F25-ABBD-C79B4E9DDD9D}"/>
          </ac:graphicFrameMkLst>
        </pc:graphicFrameChg>
        <pc:picChg chg="del">
          <ac:chgData name="张 智" userId="36bdf691fd3510be" providerId="LiveId" clId="{42E60755-2851-4E9C-A014-404196B3974B}" dt="2024-08-19T08:46:50.643" v="8242" actId="478"/>
          <ac:picMkLst>
            <pc:docMk/>
            <pc:sldMk cId="1277656217" sldId="1548"/>
            <ac:picMk id="8" creationId="{D969FBCF-CAFE-430A-80E8-8CAC90FEC8C9}"/>
          </ac:picMkLst>
        </pc:picChg>
        <pc:picChg chg="del">
          <ac:chgData name="张 智" userId="36bdf691fd3510be" providerId="LiveId" clId="{42E60755-2851-4E9C-A014-404196B3974B}" dt="2024-08-19T08:46:53.363" v="8244" actId="478"/>
          <ac:picMkLst>
            <pc:docMk/>
            <pc:sldMk cId="1277656217" sldId="1548"/>
            <ac:picMk id="10" creationId="{55ED390B-49FB-495A-84BE-E47FB731C17C}"/>
          </ac:picMkLst>
        </pc:picChg>
      </pc:sldChg>
      <pc:sldChg chg="addSp delSp modSp add mod modNotesTx">
        <pc:chgData name="张 智" userId="36bdf691fd3510be" providerId="LiveId" clId="{42E60755-2851-4E9C-A014-404196B3974B}" dt="2024-08-19T14:33:50.899" v="9614" actId="20577"/>
        <pc:sldMkLst>
          <pc:docMk/>
          <pc:sldMk cId="3592053504" sldId="1549"/>
        </pc:sldMkLst>
        <pc:spChg chg="mod">
          <ac:chgData name="张 智" userId="36bdf691fd3510be" providerId="LiveId" clId="{42E60755-2851-4E9C-A014-404196B3974B}" dt="2024-08-19T14:31:06.114" v="9393" actId="20577"/>
          <ac:spMkLst>
            <pc:docMk/>
            <pc:sldMk cId="3592053504" sldId="1549"/>
            <ac:spMk id="7" creationId="{0D9AE5CD-9B2C-4D1E-B9C9-3E4796D510A4}"/>
          </ac:spMkLst>
        </pc:spChg>
        <pc:spChg chg="add del mod">
          <ac:chgData name="张 智" userId="36bdf691fd3510be" providerId="LiveId" clId="{42E60755-2851-4E9C-A014-404196B3974B}" dt="2024-08-19T08:51:05.719" v="8401" actId="478"/>
          <ac:spMkLst>
            <pc:docMk/>
            <pc:sldMk cId="3592053504" sldId="1549"/>
            <ac:spMk id="8" creationId="{BF431FAA-E07C-4746-B5FB-3BE5F3E19EB9}"/>
          </ac:spMkLst>
        </pc:spChg>
        <pc:spChg chg="del">
          <ac:chgData name="张 智" userId="36bdf691fd3510be" providerId="LiveId" clId="{42E60755-2851-4E9C-A014-404196B3974B}" dt="2024-08-19T08:52:48.745" v="8408" actId="478"/>
          <ac:spMkLst>
            <pc:docMk/>
            <pc:sldMk cId="3592053504" sldId="1549"/>
            <ac:spMk id="16" creationId="{02F2E7A2-8784-469E-8222-779C254F1ECA}"/>
          </ac:spMkLst>
        </pc:spChg>
        <pc:graphicFrameChg chg="mod modGraphic">
          <ac:chgData name="张 智" userId="36bdf691fd3510be" providerId="LiveId" clId="{42E60755-2851-4E9C-A014-404196B3974B}" dt="2024-08-19T14:29:47.273" v="9336"/>
          <ac:graphicFrameMkLst>
            <pc:docMk/>
            <pc:sldMk cId="3592053504" sldId="1549"/>
            <ac:graphicFrameMk id="6" creationId="{68E723ED-FA6C-43B4-899A-0711BA5B5CA0}"/>
          </ac:graphicFrameMkLst>
        </pc:graphicFrameChg>
        <pc:graphicFrameChg chg="add del mod">
          <ac:chgData name="张 智" userId="36bdf691fd3510be" providerId="LiveId" clId="{42E60755-2851-4E9C-A014-404196B3974B}" dt="2024-08-19T08:55:20.210" v="8472" actId="478"/>
          <ac:graphicFrameMkLst>
            <pc:docMk/>
            <pc:sldMk cId="3592053504" sldId="1549"/>
            <ac:graphicFrameMk id="10" creationId="{E1FE5930-A816-4159-85BD-B9BC2ED59DB6}"/>
          </ac:graphicFrameMkLst>
        </pc:graphicFrameChg>
      </pc:sldChg>
    </pc:docChg>
  </pc:docChgLst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  <pc:docChgLst>
    <pc:chgData name="张 智" userId="36bdf691fd3510be" providerId="LiveId" clId="{5402EDA1-D713-4394-87DC-35CDF0141A82}"/>
    <pc:docChg chg="undo redo custSel addSld delSld modSld sldOrd">
      <pc:chgData name="张 智" userId="36bdf691fd3510be" providerId="LiveId" clId="{5402EDA1-D713-4394-87DC-35CDF0141A82}" dt="2023-08-22T06:40:41.247" v="41169" actId="20577"/>
      <pc:docMkLst>
        <pc:docMk/>
      </pc:docMkLst>
      <pc:sldChg chg="addSp delSp modSp add mod modNotesTx">
        <pc:chgData name="张 智" userId="36bdf691fd3510be" providerId="LiveId" clId="{5402EDA1-D713-4394-87DC-35CDF0141A82}" dt="2023-08-22T06:08:35.166" v="40963" actId="20577"/>
        <pc:sldMkLst>
          <pc:docMk/>
          <pc:sldMk cId="2850690858" sldId="258"/>
        </pc:sldMkLst>
        <pc:spChg chg="mod">
          <ac:chgData name="张 智" userId="36bdf691fd3510be" providerId="LiveId" clId="{5402EDA1-D713-4394-87DC-35CDF0141A82}" dt="2023-08-16T07:05:25.175" v="5124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05:22.829" v="5123" actId="1076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50.114" v="4579" actId="478"/>
          <ac:spMkLst>
            <pc:docMk/>
            <pc:sldMk cId="2850690858" sldId="258"/>
            <ac:spMk id="4" creationId="{5293465A-4C2A-754E-8F5A-63A08A730A0E}"/>
          </ac:spMkLst>
        </pc:spChg>
        <pc:spChg chg="add mod">
          <ac:chgData name="张 智" userId="36bdf691fd3510be" providerId="LiveId" clId="{5402EDA1-D713-4394-87DC-35CDF0141A82}" dt="2023-08-16T07:06:43.038" v="5181" actId="1076"/>
          <ac:spMkLst>
            <pc:docMk/>
            <pc:sldMk cId="2850690858" sldId="258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07:38.664" v="5187" actId="20577"/>
          <ac:spMkLst>
            <pc:docMk/>
            <pc:sldMk cId="2850690858" sldId="258"/>
            <ac:spMk id="6" creationId="{B519B1AC-AE0F-42B6-B4BA-8AECAB6A10CC}"/>
          </ac:spMkLst>
        </pc:spChg>
      </pc:sldChg>
      <pc:sldChg chg="modSp add mod modNotesTx">
        <pc:chgData name="张 智" userId="36bdf691fd3510be" providerId="LiveId" clId="{5402EDA1-D713-4394-87DC-35CDF0141A82}" dt="2023-08-22T06:00:06.474" v="40787" actId="20577"/>
        <pc:sldMkLst>
          <pc:docMk/>
          <pc:sldMk cId="1112541085" sldId="260"/>
        </pc:sldMkLst>
        <pc:spChg chg="mod">
          <ac:chgData name="张 智" userId="36bdf691fd3510be" providerId="LiveId" clId="{5402EDA1-D713-4394-87DC-35CDF0141A82}" dt="2023-08-21T06:49:50.095" v="21834" actId="20577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21T14:28:43.670" v="28811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delSp modSp add del mod">
        <pc:chgData name="张 智" userId="36bdf691fd3510be" providerId="LiveId" clId="{5402EDA1-D713-4394-87DC-35CDF0141A82}" dt="2023-08-16T07:13:24.349" v="5229" actId="2696"/>
        <pc:sldMkLst>
          <pc:docMk/>
          <pc:sldMk cId="1476963364" sldId="269"/>
        </pc:sldMkLst>
        <pc:spChg chg="mod">
          <ac:chgData name="张 智" userId="36bdf691fd3510be" providerId="LiveId" clId="{5402EDA1-D713-4394-87DC-35CDF0141A82}" dt="2023-08-16T06:29:02.472" v="4625" actId="1076"/>
          <ac:spMkLst>
            <pc:docMk/>
            <pc:sldMk cId="1476963364" sldId="269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6:29:10.075" v="4628" actId="20577"/>
          <ac:spMkLst>
            <pc:docMk/>
            <pc:sldMk cId="1476963364" sldId="269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22.304" v="4562" actId="478"/>
          <ac:spMkLst>
            <pc:docMk/>
            <pc:sldMk cId="1476963364" sldId="269"/>
            <ac:spMk id="4" creationId="{5293465A-4C2A-754E-8F5A-63A08A730A0E}"/>
          </ac:spMkLst>
        </pc:spChg>
      </pc:sldChg>
      <pc:sldChg chg="modSp add del mod">
        <pc:chgData name="张 智" userId="36bdf691fd3510be" providerId="LiveId" clId="{5402EDA1-D713-4394-87DC-35CDF0141A82}" dt="2023-08-16T14:11:10.923" v="7381" actId="2696"/>
        <pc:sldMkLst>
          <pc:docMk/>
          <pc:sldMk cId="463881166" sldId="277"/>
        </pc:sldMkLst>
        <pc:spChg chg="mod">
          <ac:chgData name="张 智" userId="36bdf691fd3510be" providerId="LiveId" clId="{5402EDA1-D713-4394-87DC-35CDF0141A82}" dt="2023-08-16T08:32:48.229" v="6619" actId="27636"/>
          <ac:spMkLst>
            <pc:docMk/>
            <pc:sldMk cId="463881166" sldId="277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1332339358" sldId="277"/>
        </pc:sldMkLst>
        <pc:spChg chg="mod">
          <ac:chgData name="张 智" userId="36bdf691fd3510be" providerId="LiveId" clId="{5402EDA1-D713-4394-87DC-35CDF0141A82}" dt="2023-08-16T03:23:44.311" v="4583" actId="27636"/>
          <ac:spMkLst>
            <pc:docMk/>
            <pc:sldMk cId="1332339358" sldId="277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6:20:03.324" v="4617" actId="2696"/>
        <pc:sldMkLst>
          <pc:docMk/>
          <pc:sldMk cId="2338250154" sldId="278"/>
        </pc:sldMkLst>
      </pc:sldChg>
      <pc:sldChg chg="modSp add del mod">
        <pc:chgData name="张 智" userId="36bdf691fd3510be" providerId="LiveId" clId="{5402EDA1-D713-4394-87DC-35CDF0141A82}" dt="2023-08-16T08:28:29.779" v="6574" actId="2696"/>
        <pc:sldMkLst>
          <pc:docMk/>
          <pc:sldMk cId="3541866018" sldId="278"/>
        </pc:sldMkLst>
        <pc:spChg chg="mod">
          <ac:chgData name="张 智" userId="36bdf691fd3510be" providerId="LiveId" clId="{5402EDA1-D713-4394-87DC-35CDF0141A82}" dt="2023-08-16T07:33:32.028" v="5409" actId="14100"/>
          <ac:spMkLst>
            <pc:docMk/>
            <pc:sldMk cId="3541866018" sldId="278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16:15.857" v="6448" actId="21"/>
          <ac:spMkLst>
            <pc:docMk/>
            <pc:sldMk cId="3541866018" sldId="27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4.910" v="5659" actId="2696"/>
        <pc:sldMkLst>
          <pc:docMk/>
          <pc:sldMk cId="1913900317" sldId="279"/>
        </pc:sldMkLst>
        <pc:spChg chg="mod">
          <ac:chgData name="张 智" userId="36bdf691fd3510be" providerId="LiveId" clId="{5402EDA1-D713-4394-87DC-35CDF0141A82}" dt="2023-08-16T03:23:44.317" v="4584" actId="27636"/>
          <ac:spMkLst>
            <pc:docMk/>
            <pc:sldMk cId="1913900317" sldId="279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7.135" v="5660" actId="2696"/>
        <pc:sldMkLst>
          <pc:docMk/>
          <pc:sldMk cId="295129211" sldId="280"/>
        </pc:sldMkLst>
        <pc:spChg chg="mod">
          <ac:chgData name="张 智" userId="36bdf691fd3510be" providerId="LiveId" clId="{5402EDA1-D713-4394-87DC-35CDF0141A82}" dt="2023-08-16T03:23:44.325" v="4585" actId="27636"/>
          <ac:spMkLst>
            <pc:docMk/>
            <pc:sldMk cId="295129211" sldId="28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9.478" v="5661" actId="2696"/>
        <pc:sldMkLst>
          <pc:docMk/>
          <pc:sldMk cId="1208137280" sldId="288"/>
        </pc:sldMkLst>
        <pc:spChg chg="mod">
          <ac:chgData name="张 智" userId="36bdf691fd3510be" providerId="LiveId" clId="{5402EDA1-D713-4394-87DC-35CDF0141A82}" dt="2023-08-16T03:23:44.333" v="4586" actId="27636"/>
          <ac:spMkLst>
            <pc:docMk/>
            <pc:sldMk cId="1208137280" sldId="28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2895985241" sldId="289"/>
        </pc:sldMkLst>
        <pc:spChg chg="mod">
          <ac:chgData name="张 智" userId="36bdf691fd3510be" providerId="LiveId" clId="{5402EDA1-D713-4394-87DC-35CDF0141A82}" dt="2023-08-16T03:23:44.338" v="4587" actId="27636"/>
          <ac:spMkLst>
            <pc:docMk/>
            <pc:sldMk cId="2895985241" sldId="289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8:30:36.818" v="6589" actId="2696"/>
        <pc:sldMkLst>
          <pc:docMk/>
          <pc:sldMk cId="3360080928" sldId="289"/>
        </pc:sldMkLst>
      </pc:sldChg>
      <pc:sldChg chg="modSp add del mod">
        <pc:chgData name="张 智" userId="36bdf691fd3510be" providerId="LiveId" clId="{5402EDA1-D713-4394-87DC-35CDF0141A82}" dt="2023-08-17T13:42:00.719" v="11932" actId="2696"/>
        <pc:sldMkLst>
          <pc:docMk/>
          <pc:sldMk cId="1539165755" sldId="290"/>
        </pc:sldMkLst>
        <pc:spChg chg="mod">
          <ac:chgData name="张 智" userId="36bdf691fd3510be" providerId="LiveId" clId="{5402EDA1-D713-4394-87DC-35CDF0141A82}" dt="2023-08-16T08:52:25.119" v="6681" actId="1076"/>
          <ac:spMkLst>
            <pc:docMk/>
            <pc:sldMk cId="1539165755" sldId="290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52:28.619" v="6682" actId="113"/>
          <ac:spMkLst>
            <pc:docMk/>
            <pc:sldMk cId="1539165755" sldId="29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7T13:42:20.518" v="11933" actId="2696"/>
        <pc:sldMkLst>
          <pc:docMk/>
          <pc:sldMk cId="3955519557" sldId="294"/>
        </pc:sldMkLst>
        <pc:spChg chg="mod">
          <ac:chgData name="张 智" userId="36bdf691fd3510be" providerId="LiveId" clId="{5402EDA1-D713-4394-87DC-35CDF0141A82}" dt="2023-08-17T13:24:28.604" v="11810" actId="2711"/>
          <ac:spMkLst>
            <pc:docMk/>
            <pc:sldMk cId="3955519557" sldId="294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" creationId="{A1777822-F08B-5D4F-9AFF-451D6BF548EF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4" creationId="{81F5DDB3-E553-6F4A-A0E2-CD8137ED01CE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2" creationId="{92F1C3B2-AA38-0C42-929E-F1303056F1CA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3" creationId="{E715C108-9055-964A-87F8-232A0228A4E2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4" creationId="{31A7E12A-9634-EF48-8152-4DE542848C41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5" creationId="{D095D2F6-FD59-BB4A-9104-C6F6F95075D4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7" creationId="{846D4264-B07D-5D46-8672-6C915B9AD970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8" creationId="{8E5F64CA-F12B-C048-868C-ABC919A2EB45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4" creationId="{5BF83FA2-305B-E646-90D7-B7A112EDB98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5" creationId="{D230F044-3C15-7D43-9212-FF5A623B083E}"/>
          </ac:spMkLst>
        </pc:spChg>
        <pc:grpChg chg="mod">
          <ac:chgData name="张 智" userId="36bdf691fd3510be" providerId="LiveId" clId="{5402EDA1-D713-4394-87DC-35CDF0141A82}" dt="2023-08-16T08:52:57.716" v="6692" actId="1076"/>
          <ac:grpSpMkLst>
            <pc:docMk/>
            <pc:sldMk cId="3955519557" sldId="294"/>
            <ac:grpSpMk id="13" creationId="{007F36C6-652C-3149-9D3B-D8ADD0EF9A0B}"/>
          </ac:grpSpMkLst>
        </pc:grp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7" creationId="{C71251D2-DAF3-DB41-B199-EB6B168D0CFD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9" creationId="{0E983205-672D-F141-8993-7D2135B9379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26" creationId="{50BA4E7C-5142-4E40-A1B5-4D832880D3B1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37" creationId="{8265CF20-F0E5-5C46-B14A-FBB42159977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0" creationId="{17D2E732-4C71-B94C-ABAF-779A021CC7EE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7" creationId="{AE00BF7B-300A-054A-B3C6-FB73A50CCD07}"/>
          </ac:picMkLst>
        </pc:pic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5" creationId="{36146CEA-0764-8C4C-B63A-3C9476664A33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6" creationId="{1E2B30CB-FC36-1D4F-AC7F-664FC71392C0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9" creationId="{8DD9EA37-B136-CD42-89D2-7E17C60035A9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28" creationId="{C2786D77-8158-1743-A829-105FD8FD44C1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1" creationId="{DEBEAAD0-A23E-E94C-BA3D-F7847F496AFE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4" creationId="{2ABA6C7E-0428-6346-80CE-52897CA6B912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3" creationId="{1C525F12-3F56-174B-96C1-5F7D6BCFABB0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8" creationId="{6C0997D6-09C3-8F4B-BFB8-5F8D16025A43}"/>
          </ac:cxnSpMkLst>
        </pc:cxnChg>
      </pc:sldChg>
      <pc:sldChg chg="modSp add del mod">
        <pc:chgData name="张 智" userId="36bdf691fd3510be" providerId="LiveId" clId="{5402EDA1-D713-4394-87DC-35CDF0141A82}" dt="2023-08-17T15:24:58.906" v="13791" actId="2696"/>
        <pc:sldMkLst>
          <pc:docMk/>
          <pc:sldMk cId="2129791650" sldId="298"/>
        </pc:sldMkLst>
        <pc:spChg chg="mod">
          <ac:chgData name="张 智" userId="36bdf691fd3510be" providerId="LiveId" clId="{5402EDA1-D713-4394-87DC-35CDF0141A82}" dt="2023-08-16T03:25:14.032" v="4612" actId="20577"/>
          <ac:spMkLst>
            <pc:docMk/>
            <pc:sldMk cId="2129791650" sldId="298"/>
            <ac:spMk id="2" creationId="{98ACEFEB-3C59-724C-9F6C-6099AD6EB856}"/>
          </ac:spMkLst>
        </pc:spChg>
      </pc:sldChg>
      <pc:sldChg chg="modSp add mod modNotesTx">
        <pc:chgData name="张 智" userId="36bdf691fd3510be" providerId="LiveId" clId="{5402EDA1-D713-4394-87DC-35CDF0141A82}" dt="2023-08-21T07:02:41.873" v="22513" actId="20577"/>
        <pc:sldMkLst>
          <pc:docMk/>
          <pc:sldMk cId="3039451630" sldId="343"/>
        </pc:sldMkLst>
        <pc:spChg chg="mod">
          <ac:chgData name="张 智" userId="36bdf691fd3510be" providerId="LiveId" clId="{5402EDA1-D713-4394-87DC-35CDF0141A82}" dt="2023-08-21T01:38:31.674" v="20743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Sp add del mod">
        <pc:chgData name="张 智" userId="36bdf691fd3510be" providerId="LiveId" clId="{5402EDA1-D713-4394-87DC-35CDF0141A82}" dt="2023-08-17T14:15:51.168" v="12837" actId="2696"/>
        <pc:sldMkLst>
          <pc:docMk/>
          <pc:sldMk cId="1558777975" sldId="418"/>
        </pc:sldMkLst>
        <pc:spChg chg="mod">
          <ac:chgData name="张 智" userId="36bdf691fd3510be" providerId="LiveId" clId="{5402EDA1-D713-4394-87DC-35CDF0141A82}" dt="2023-08-16T03:22:31.870" v="4581" actId="27636"/>
          <ac:spMkLst>
            <pc:docMk/>
            <pc:sldMk cId="1558777975" sldId="418"/>
            <ac:spMk id="3" creationId="{16E39FD5-37A8-4348-8381-91D726EF0830}"/>
          </ac:spMkLst>
        </pc:spChg>
      </pc:sldChg>
      <pc:sldChg chg="modSp add del mod">
        <pc:chgData name="张 智" userId="36bdf691fd3510be" providerId="LiveId" clId="{5402EDA1-D713-4394-87DC-35CDF0141A82}" dt="2023-08-17T13:31:12.644" v="11879" actId="2696"/>
        <pc:sldMkLst>
          <pc:docMk/>
          <pc:sldMk cId="274185263" sldId="434"/>
        </pc:sldMkLst>
        <pc:spChg chg="mod">
          <ac:chgData name="张 智" userId="36bdf691fd3510be" providerId="LiveId" clId="{5402EDA1-D713-4394-87DC-35CDF0141A82}" dt="2023-08-17T13:30:09.032" v="11874" actId="2711"/>
          <ac:spMkLst>
            <pc:docMk/>
            <pc:sldMk cId="274185263" sldId="434"/>
            <ac:spMk id="5" creationId="{0E613293-05F4-4C25-A705-89AAFB9C7AAD}"/>
          </ac:spMkLst>
        </pc:spChg>
        <pc:spChg chg="mod">
          <ac:chgData name="张 智" userId="36bdf691fd3510be" providerId="LiveId" clId="{5402EDA1-D713-4394-87DC-35CDF0141A82}" dt="2023-08-17T13:29:45.989" v="11871" actId="2711"/>
          <ac:spMkLst>
            <pc:docMk/>
            <pc:sldMk cId="274185263" sldId="434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30:19.598" v="11877" actId="14100"/>
          <ac:spMkLst>
            <pc:docMk/>
            <pc:sldMk cId="274185263" sldId="434"/>
            <ac:spMk id="9" creationId="{853EF04D-4AB1-442A-9119-2911AD52F027}"/>
          </ac:spMkLst>
        </pc:spChg>
      </pc:sldChg>
      <pc:sldChg chg="add del">
        <pc:chgData name="张 智" userId="36bdf691fd3510be" providerId="LiveId" clId="{5402EDA1-D713-4394-87DC-35CDF0141A82}" dt="2023-08-17T13:31:10.584" v="11878" actId="2696"/>
        <pc:sldMkLst>
          <pc:docMk/>
          <pc:sldMk cId="1092262459" sldId="435"/>
        </pc:sldMkLst>
      </pc:sldChg>
      <pc:sldChg chg="addSp delSp modSp add del mod">
        <pc:chgData name="张 智" userId="36bdf691fd3510be" providerId="LiveId" clId="{5402EDA1-D713-4394-87DC-35CDF0141A82}" dt="2023-08-17T14:16:13.481" v="12838" actId="2696"/>
        <pc:sldMkLst>
          <pc:docMk/>
          <pc:sldMk cId="374373565" sldId="557"/>
        </pc:sldMkLst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10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7:36.434" v="11851" actId="1035"/>
          <ac:spMkLst>
            <pc:docMk/>
            <pc:sldMk cId="374373565" sldId="557"/>
            <ac:spMk id="23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8:42.215" v="11868" actId="1076"/>
          <ac:spMkLst>
            <pc:docMk/>
            <pc:sldMk cId="374373565" sldId="557"/>
            <ac:spMk id="30" creationId="{00000000-0000-0000-0000-000000000000}"/>
          </ac:spMkLst>
        </pc:spChg>
        <pc:spChg chg="del mod topLvl">
          <ac:chgData name="张 智" userId="36bdf691fd3510be" providerId="LiveId" clId="{5402EDA1-D713-4394-87DC-35CDF0141A82}" dt="2023-08-17T13:28:36.004" v="11866" actId="478"/>
          <ac:spMkLst>
            <pc:docMk/>
            <pc:sldMk cId="374373565" sldId="557"/>
            <ac:spMk id="33" creationId="{00000000-0000-0000-0000-000000000000}"/>
          </ac:spMkLst>
        </pc:spChg>
        <pc:spChg chg="add mod">
          <ac:chgData name="张 智" userId="36bdf691fd3510be" providerId="LiveId" clId="{5402EDA1-D713-4394-87DC-35CDF0141A82}" dt="2023-08-17T13:28:46.607" v="11869" actId="1076"/>
          <ac:spMkLst>
            <pc:docMk/>
            <pc:sldMk cId="374373565" sldId="557"/>
            <ac:spMk id="38" creationId="{4B5A3BC6-EE94-436E-B016-480B5B36CAA3}"/>
          </ac:spMkLst>
        </pc:spChg>
        <pc:grpChg chg="del mod">
          <ac:chgData name="张 智" userId="36bdf691fd3510be" providerId="LiveId" clId="{5402EDA1-D713-4394-87DC-35CDF0141A82}" dt="2023-08-17T13:27:12.220" v="11840" actId="478"/>
          <ac:grpSpMkLst>
            <pc:docMk/>
            <pc:sldMk cId="374373565" sldId="557"/>
            <ac:grpSpMk id="21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7:44.799" v="11853" actId="478"/>
          <ac:grpSpMkLst>
            <pc:docMk/>
            <pc:sldMk cId="374373565" sldId="557"/>
            <ac:grpSpMk id="28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8:28.956" v="11863" actId="478"/>
          <ac:grpSpMkLst>
            <pc:docMk/>
            <pc:sldMk cId="374373565" sldId="557"/>
            <ac:grpSpMk id="31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5" creationId="{00000000-0000-0000-0000-000000000000}"/>
          </ac:picMkLst>
        </pc:picChg>
        <pc:picChg chg="del mod topLvl">
          <ac:chgData name="张 智" userId="36bdf691fd3510be" providerId="LiveId" clId="{5402EDA1-D713-4394-87DC-35CDF0141A82}" dt="2023-08-17T13:27:12.220" v="11840" actId="478"/>
          <ac:picMkLst>
            <pc:docMk/>
            <pc:sldMk cId="374373565" sldId="557"/>
            <ac:picMk id="22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7:44.799" v="11853" actId="478"/>
          <ac:picMkLst>
            <pc:docMk/>
            <pc:sldMk cId="374373565" sldId="557"/>
            <ac:picMk id="29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8:28.956" v="11863" actId="478"/>
          <ac:picMkLst>
            <pc:docMk/>
            <pc:sldMk cId="374373565" sldId="557"/>
            <ac:picMk id="32" creationId="{00000000-0000-0000-0000-000000000000}"/>
          </ac:picMkLst>
        </pc:pic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37" creationId="{E80C9EF7-B8A3-4F54-8599-DBEADC746C05}"/>
          </ac:cxnSpMkLst>
        </pc:cxnChg>
      </pc:sldChg>
      <pc:sldChg chg="addSp delSp modSp add mod modNotesTx">
        <pc:chgData name="张 智" userId="36bdf691fd3510be" providerId="LiveId" clId="{5402EDA1-D713-4394-87DC-35CDF0141A82}" dt="2023-08-22T06:36:22.523" v="41143" actId="20577"/>
        <pc:sldMkLst>
          <pc:docMk/>
          <pc:sldMk cId="2941864185" sldId="557"/>
        </pc:sldMkLst>
        <pc:spChg chg="add del mod">
          <ac:chgData name="张 智" userId="36bdf691fd3510be" providerId="LiveId" clId="{5402EDA1-D713-4394-87DC-35CDF0141A82}" dt="2023-08-17T14:47:57.046" v="13102" actId="21"/>
          <ac:spMkLst>
            <pc:docMk/>
            <pc:sldMk cId="2941864185" sldId="557"/>
            <ac:spMk id="2" creationId="{51A816CA-F7D9-4B11-AEA8-C5D3D3A71101}"/>
          </ac:spMkLst>
        </pc:spChg>
        <pc:spChg chg="mod">
          <ac:chgData name="张 智" userId="36bdf691fd3510be" providerId="LiveId" clId="{5402EDA1-D713-4394-87DC-35CDF0141A82}" dt="2023-08-21T08:26:24.947" v="26682" actId="1076"/>
          <ac:spMkLst>
            <pc:docMk/>
            <pc:sldMk cId="294186418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0" creationId="{00000000-0000-0000-0000-000000000000}"/>
          </ac:spMkLst>
        </pc:spChg>
        <pc:spChg chg="mod">
          <ac:chgData name="张 智" userId="36bdf691fd3510be" providerId="LiveId" clId="{5402EDA1-D713-4394-87DC-35CDF0141A82}" dt="2023-08-21T08:46:13.489" v="27583" actId="113"/>
          <ac:spMkLst>
            <pc:docMk/>
            <pc:sldMk cId="2941864185" sldId="557"/>
            <ac:spMk id="2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5:25:32.612" v="13794" actId="478"/>
          <ac:spMkLst>
            <pc:docMk/>
            <pc:sldMk cId="2941864185" sldId="557"/>
            <ac:spMk id="25" creationId="{0A17ACA4-81BB-4984-B50E-78966272C7EF}"/>
          </ac:spMkLst>
        </pc:spChg>
        <pc:spChg chg="add mod">
          <ac:chgData name="张 智" userId="36bdf691fd3510be" providerId="LiveId" clId="{5402EDA1-D713-4394-87DC-35CDF0141A82}" dt="2023-08-21T08:35:55.574" v="27175" actId="20578"/>
          <ac:spMkLst>
            <pc:docMk/>
            <pc:sldMk cId="2941864185" sldId="557"/>
            <ac:spMk id="28" creationId="{30E878E0-AE00-4237-A93A-AEB8811926F1}"/>
          </ac:spMkLst>
        </pc:spChg>
        <pc:spChg chg="add mod">
          <ac:chgData name="张 智" userId="36bdf691fd3510be" providerId="LiveId" clId="{5402EDA1-D713-4394-87DC-35CDF0141A82}" dt="2023-08-21T08:46:44.210" v="27599" actId="20577"/>
          <ac:spMkLst>
            <pc:docMk/>
            <pc:sldMk cId="2941864185" sldId="557"/>
            <ac:spMk id="29" creationId="{F4763BBC-D43C-45DF-A605-AEA07AFF8D5D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8" creationId="{4B5A3BC6-EE94-436E-B016-480B5B36CAA3}"/>
          </ac:spMkLst>
        </pc:s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5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6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7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5" creationId="{00000000-0000-0000-0000-000000000000}"/>
          </ac:cxnSpMkLst>
        </pc:cxnChg>
        <pc:cxnChg chg="add mod">
          <ac:chgData name="张 智" userId="36bdf691fd3510be" providerId="LiveId" clId="{5402EDA1-D713-4394-87DC-35CDF0141A82}" dt="2023-08-21T08:46:32.382" v="27589" actId="14100"/>
          <ac:cxnSpMkLst>
            <pc:docMk/>
            <pc:sldMk cId="2941864185" sldId="557"/>
            <ac:cxnSpMk id="24" creationId="{91328631-E3C4-465F-BFFD-C8D361C8A9C8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37" creationId="{E80C9EF7-B8A3-4F54-8599-DBEADC746C05}"/>
          </ac:cxnSpMkLst>
        </pc:cxnChg>
      </pc:sldChg>
      <pc:sldChg chg="del">
        <pc:chgData name="张 智" userId="36bdf691fd3510be" providerId="LiveId" clId="{5402EDA1-D713-4394-87DC-35CDF0141A82}" dt="2023-08-16T03:25:18.311" v="4613" actId="2696"/>
        <pc:sldMkLst>
          <pc:docMk/>
          <pc:sldMk cId="2485277827" sldId="1292"/>
        </pc:sldMkLst>
      </pc:sldChg>
      <pc:sldChg chg="delSp modSp del mod">
        <pc:chgData name="张 智" userId="36bdf691fd3510be" providerId="LiveId" clId="{5402EDA1-D713-4394-87DC-35CDF0141A82}" dt="2023-08-16T08:54:06.996" v="6693" actId="2696"/>
        <pc:sldMkLst>
          <pc:docMk/>
          <pc:sldMk cId="227866386" sldId="1324"/>
        </pc:sldMkLst>
        <pc:spChg chg="mod">
          <ac:chgData name="张 智" userId="36bdf691fd3510be" providerId="LiveId" clId="{5402EDA1-D713-4394-87DC-35CDF0141A82}" dt="2023-08-16T08:48:50.103" v="6657" actId="1076"/>
          <ac:spMkLst>
            <pc:docMk/>
            <pc:sldMk cId="227866386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49:41.338" v="6666" actId="20577"/>
          <ac:spMkLst>
            <pc:docMk/>
            <pc:sldMk cId="227866386" sldId="132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48:59.811" v="6659" actId="478"/>
          <ac:spMkLst>
            <pc:docMk/>
            <pc:sldMk cId="227866386" sldId="1324"/>
            <ac:spMk id="4" creationId="{00000000-0000-0000-0000-000000000000}"/>
          </ac:spMkLst>
        </pc:spChg>
      </pc:sldChg>
      <pc:sldChg chg="modSp add del mod modAnim">
        <pc:chgData name="张 智" userId="36bdf691fd3510be" providerId="LiveId" clId="{5402EDA1-D713-4394-87DC-35CDF0141A82}" dt="2023-08-17T15:11:42.056" v="13400" actId="2696"/>
        <pc:sldMkLst>
          <pc:docMk/>
          <pc:sldMk cId="1763762860" sldId="1324"/>
        </pc:sldMkLst>
        <pc:spChg chg="mod">
          <ac:chgData name="张 智" userId="36bdf691fd3510be" providerId="LiveId" clId="{5402EDA1-D713-4394-87DC-35CDF0141A82}" dt="2023-08-17T13:19:31.779" v="11805" actId="207"/>
          <ac:spMkLst>
            <pc:docMk/>
            <pc:sldMk cId="1763762860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39:33.730" v="12993" actId="108"/>
          <ac:spMkLst>
            <pc:docMk/>
            <pc:sldMk cId="1763762860" sldId="1324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5402EDA1-D713-4394-87DC-35CDF0141A82}" dt="2023-08-22T01:13:39.695" v="31046" actId="20577"/>
        <pc:sldMkLst>
          <pc:docMk/>
          <pc:sldMk cId="590366965" sldId="1326"/>
        </pc:sldMkLst>
        <pc:spChg chg="mod">
          <ac:chgData name="张 智" userId="36bdf691fd3510be" providerId="LiveId" clId="{5402EDA1-D713-4394-87DC-35CDF0141A82}" dt="2023-08-22T01:08:54.819" v="31037" actId="1076"/>
          <ac:spMkLst>
            <pc:docMk/>
            <pc:sldMk cId="590366965" sldId="132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1:08:49.138" v="31035" actId="14100"/>
          <ac:spMkLst>
            <pc:docMk/>
            <pc:sldMk cId="590366965" sldId="1326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22T01:08:51.666" v="31036" actId="1076"/>
          <ac:spMkLst>
            <pc:docMk/>
            <pc:sldMk cId="590366965" sldId="1326"/>
            <ac:spMk id="6" creationId="{CABF3C21-F117-4C68-99C9-0832D234D817}"/>
          </ac:spMkLst>
        </pc:spChg>
        <pc:picChg chg="add mod">
          <ac:chgData name="张 智" userId="36bdf691fd3510be" providerId="LiveId" clId="{5402EDA1-D713-4394-87DC-35CDF0141A82}" dt="2023-08-14T01:56:19.589" v="276" actId="1076"/>
          <ac:picMkLst>
            <pc:docMk/>
            <pc:sldMk cId="590366965" sldId="1326"/>
            <ac:picMk id="5" creationId="{ACFA79EF-2B18-42D5-988E-51061AD8001E}"/>
          </ac:picMkLst>
        </pc:picChg>
      </pc:sldChg>
      <pc:sldChg chg="del">
        <pc:chgData name="张 智" userId="36bdf691fd3510be" providerId="LiveId" clId="{5402EDA1-D713-4394-87DC-35CDF0141A82}" dt="2023-08-14T05:43:25.667" v="3812" actId="47"/>
        <pc:sldMkLst>
          <pc:docMk/>
          <pc:sldMk cId="1032128612" sldId="1327"/>
        </pc:sldMkLst>
      </pc:sldChg>
      <pc:sldChg chg="del">
        <pc:chgData name="张 智" userId="36bdf691fd3510be" providerId="LiveId" clId="{5402EDA1-D713-4394-87DC-35CDF0141A82}" dt="2023-08-13T14:08:27.467" v="29" actId="47"/>
        <pc:sldMkLst>
          <pc:docMk/>
          <pc:sldMk cId="514196321" sldId="1329"/>
        </pc:sldMkLst>
      </pc:sldChg>
      <pc:sldChg chg="addSp delSp modSp add del mod modNotesTx">
        <pc:chgData name="张 智" userId="36bdf691fd3510be" providerId="LiveId" clId="{5402EDA1-D713-4394-87DC-35CDF0141A82}" dt="2023-08-17T09:08:04.679" v="11363" actId="2696"/>
        <pc:sldMkLst>
          <pc:docMk/>
          <pc:sldMk cId="2536694230" sldId="1330"/>
        </pc:sldMkLst>
        <pc:spChg chg="mod">
          <ac:chgData name="张 智" userId="36bdf691fd3510be" providerId="LiveId" clId="{5402EDA1-D713-4394-87DC-35CDF0141A82}" dt="2023-08-14T05:52:54.337" v="3943" actId="1076"/>
          <ac:spMkLst>
            <pc:docMk/>
            <pc:sldMk cId="2536694230" sldId="133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4T05:53:17.065" v="3945" actId="478"/>
          <ac:spMkLst>
            <pc:docMk/>
            <pc:sldMk cId="2536694230" sldId="1330"/>
            <ac:spMk id="4" creationId="{CBE99E32-E6A4-6246-B8C8-98BEDB107B86}"/>
          </ac:spMkLst>
        </pc:spChg>
        <pc:spChg chg="add mod">
          <ac:chgData name="张 智" userId="36bdf691fd3510be" providerId="LiveId" clId="{5402EDA1-D713-4394-87DC-35CDF0141A82}" dt="2023-08-14T05:53:42.657" v="3950" actId="1076"/>
          <ac:spMkLst>
            <pc:docMk/>
            <pc:sldMk cId="2536694230" sldId="1330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36.300" v="4021" actId="113"/>
          <ac:spMkLst>
            <pc:docMk/>
            <pc:sldMk cId="2536694230" sldId="1330"/>
            <ac:spMk id="6" creationId="{972568D4-9BA0-4060-B219-AD719557C303}"/>
          </ac:spMkLst>
        </pc:spChg>
      </pc:sldChg>
      <pc:sldChg chg="del">
        <pc:chgData name="张 智" userId="36bdf691fd3510be" providerId="LiveId" clId="{5402EDA1-D713-4394-87DC-35CDF0141A82}" dt="2023-08-13T14:08:30.313" v="30" actId="47"/>
        <pc:sldMkLst>
          <pc:docMk/>
          <pc:sldMk cId="3226273088" sldId="1331"/>
        </pc:sldMkLst>
      </pc:sldChg>
      <pc:sldChg chg="del">
        <pc:chgData name="张 智" userId="36bdf691fd3510be" providerId="LiveId" clId="{5402EDA1-D713-4394-87DC-35CDF0141A82}" dt="2023-08-17T14:50:45.091" v="13127" actId="2696"/>
        <pc:sldMkLst>
          <pc:docMk/>
          <pc:sldMk cId="1316585882" sldId="1332"/>
        </pc:sldMkLst>
      </pc:sldChg>
      <pc:sldChg chg="del">
        <pc:chgData name="张 智" userId="36bdf691fd3510be" providerId="LiveId" clId="{5402EDA1-D713-4394-87DC-35CDF0141A82}" dt="2023-08-17T13:33:18.888" v="11893" actId="2696"/>
        <pc:sldMkLst>
          <pc:docMk/>
          <pc:sldMk cId="4189895974" sldId="1333"/>
        </pc:sldMkLst>
      </pc:sldChg>
      <pc:sldChg chg="addSp delSp modSp add mod delAnim modAnim modNotesTx">
        <pc:chgData name="张 智" userId="36bdf691fd3510be" providerId="LiveId" clId="{5402EDA1-D713-4394-87DC-35CDF0141A82}" dt="2023-08-22T06:11:42.524" v="40976" actId="20577"/>
        <pc:sldMkLst>
          <pc:docMk/>
          <pc:sldMk cId="1252328963" sldId="1334"/>
        </pc:sldMkLst>
        <pc:spChg chg="mod">
          <ac:chgData name="张 智" userId="36bdf691fd3510be" providerId="LiveId" clId="{5402EDA1-D713-4394-87DC-35CDF0141A82}" dt="2023-08-16T07:41:15.356" v="5613" actId="1076"/>
          <ac:spMkLst>
            <pc:docMk/>
            <pc:sldMk cId="1252328963" sldId="13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6:11:42.524" v="40976" actId="20577"/>
          <ac:spMkLst>
            <pc:docMk/>
            <pc:sldMk cId="1252328963" sldId="133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7:21:10.138" v="5400" actId="478"/>
          <ac:spMkLst>
            <pc:docMk/>
            <pc:sldMk cId="1252328963" sldId="1334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38:00.030" v="5426" actId="478"/>
          <ac:spMkLst>
            <pc:docMk/>
            <pc:sldMk cId="1252328963" sldId="1334"/>
            <ac:spMk id="5" creationId="{900EF745-827E-4BAE-9382-77A614B89828}"/>
          </ac:spMkLst>
        </pc:spChg>
        <pc:spChg chg="add del mod">
          <ac:chgData name="张 智" userId="36bdf691fd3510be" providerId="LiveId" clId="{5402EDA1-D713-4394-87DC-35CDF0141A82}" dt="2023-08-16T07:43:53.693" v="5642" actId="478"/>
          <ac:spMkLst>
            <pc:docMk/>
            <pc:sldMk cId="1252328963" sldId="1334"/>
            <ac:spMk id="6" creationId="{6EDEA1CF-C438-4F93-BA0F-9FDEB81BBEDE}"/>
          </ac:spMkLst>
        </pc:spChg>
        <pc:spChg chg="add del mod">
          <ac:chgData name="张 智" userId="36bdf691fd3510be" providerId="LiveId" clId="{5402EDA1-D713-4394-87DC-35CDF0141A82}" dt="2023-08-16T08:13:20.959" v="6415" actId="478"/>
          <ac:spMkLst>
            <pc:docMk/>
            <pc:sldMk cId="1252328963" sldId="1334"/>
            <ac:spMk id="7" creationId="{3C6FDF4F-56F0-48CE-9E48-C56CB3475103}"/>
          </ac:spMkLst>
        </pc:spChg>
      </pc:sldChg>
      <pc:sldChg chg="add del modAnim">
        <pc:chgData name="张 智" userId="36bdf691fd3510be" providerId="LiveId" clId="{5402EDA1-D713-4394-87DC-35CDF0141A82}" dt="2023-08-16T07:19:34.007" v="5383" actId="2696"/>
        <pc:sldMkLst>
          <pc:docMk/>
          <pc:sldMk cId="1877261061" sldId="133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153483311" sldId="1334"/>
        </pc:sldMkLst>
      </pc:sldChg>
      <pc:sldChg chg="add del">
        <pc:chgData name="张 智" userId="36bdf691fd3510be" providerId="LiveId" clId="{5402EDA1-D713-4394-87DC-35CDF0141A82}" dt="2023-08-16T08:03:01.052" v="6079"/>
        <pc:sldMkLst>
          <pc:docMk/>
          <pc:sldMk cId="1075853991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66084872" sldId="1341"/>
        </pc:sldMkLst>
      </pc:sldChg>
      <pc:sldChg chg="delSp modSp add del mod modAnim modNotesTx">
        <pc:chgData name="张 智" userId="36bdf691fd3510be" providerId="LiveId" clId="{5402EDA1-D713-4394-87DC-35CDF0141A82}" dt="2023-08-16T08:13:38.613" v="6418" actId="2696"/>
        <pc:sldMkLst>
          <pc:docMk/>
          <pc:sldMk cId="3382148028" sldId="1341"/>
        </pc:sldMkLst>
        <pc:spChg chg="mod">
          <ac:chgData name="张 智" userId="36bdf691fd3510be" providerId="LiveId" clId="{5402EDA1-D713-4394-87DC-35CDF0141A82}" dt="2023-08-16T08:08:49.538" v="6246" actId="20577"/>
          <ac:spMkLst>
            <pc:docMk/>
            <pc:sldMk cId="3382148028" sldId="134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09:14.365" v="6254" actId="20577"/>
          <ac:spMkLst>
            <pc:docMk/>
            <pc:sldMk cId="3382148028" sldId="13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04:58.714" v="6194" actId="478"/>
          <ac:spMkLst>
            <pc:docMk/>
            <pc:sldMk cId="3382148028" sldId="1341"/>
            <ac:spMk id="4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6T08:02:55.535" v="6077" actId="2696"/>
        <pc:sldMkLst>
          <pc:docMk/>
          <pc:sldMk cId="4221796419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2160477735" sldId="1343"/>
        </pc:sldMkLst>
      </pc:sldChg>
      <pc:sldChg chg="add del">
        <pc:chgData name="张 智" userId="36bdf691fd3510be" providerId="LiveId" clId="{5402EDA1-D713-4394-87DC-35CDF0141A82}" dt="2023-08-16T08:30:27.537" v="6588" actId="2696"/>
        <pc:sldMkLst>
          <pc:docMk/>
          <pc:sldMk cId="2867353212" sldId="1343"/>
        </pc:sldMkLst>
      </pc:sldChg>
      <pc:sldChg chg="addSp delSp modSp add del mod modAnim modNotesTx">
        <pc:chgData name="张 智" userId="36bdf691fd3510be" providerId="LiveId" clId="{5402EDA1-D713-4394-87DC-35CDF0141A82}" dt="2023-08-17T13:24:02.526" v="11808" actId="2696"/>
        <pc:sldMkLst>
          <pc:docMk/>
          <pc:sldMk cId="4181001443" sldId="1343"/>
        </pc:sldMkLst>
        <pc:spChg chg="mod">
          <ac:chgData name="张 智" userId="36bdf691fd3510be" providerId="LiveId" clId="{5402EDA1-D713-4394-87DC-35CDF0141A82}" dt="2023-08-16T08:32:05.673" v="6615" actId="1076"/>
          <ac:spMkLst>
            <pc:docMk/>
            <pc:sldMk cId="4181001443" sldId="134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32:07.817" v="6616" actId="1076"/>
          <ac:spMkLst>
            <pc:docMk/>
            <pc:sldMk cId="4181001443" sldId="134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31:52.701" v="6614" actId="478"/>
          <ac:spMkLst>
            <pc:docMk/>
            <pc:sldMk cId="4181001443" sldId="1343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3:15.193" v="7502" actId="20577"/>
          <ac:spMkLst>
            <pc:docMk/>
            <pc:sldMk cId="4181001443" sldId="1343"/>
            <ac:spMk id="4" creationId="{3F308947-4F66-43E5-9430-255991EA9080}"/>
          </ac:spMkLst>
        </pc:spChg>
      </pc:sldChg>
      <pc:sldChg chg="add del">
        <pc:chgData name="张 智" userId="36bdf691fd3510be" providerId="LiveId" clId="{5402EDA1-D713-4394-87DC-35CDF0141A82}" dt="2023-08-16T14:12:27.388" v="7388" actId="2696"/>
        <pc:sldMkLst>
          <pc:docMk/>
          <pc:sldMk cId="1057070414" sldId="134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35572792" sldId="1344"/>
        </pc:sldMkLst>
      </pc:sldChg>
      <pc:sldChg chg="addSp delSp modSp add del mod modAnim">
        <pc:chgData name="张 智" userId="36bdf691fd3510be" providerId="LiveId" clId="{5402EDA1-D713-4394-87DC-35CDF0141A82}" dt="2023-08-16T14:13:11.200" v="7408" actId="2696"/>
        <pc:sldMkLst>
          <pc:docMk/>
          <pc:sldMk cId="3032483920" sldId="1344"/>
        </pc:sldMkLst>
        <pc:spChg chg="del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6" creationId="{5DA89AAE-EFAD-48B1-8A8C-63D31A0738C2}"/>
          </ac:spMkLst>
        </pc:spChg>
      </pc:sldChg>
      <pc:sldChg chg="delSp add del mod">
        <pc:chgData name="张 智" userId="36bdf691fd3510be" providerId="LiveId" clId="{5402EDA1-D713-4394-87DC-35CDF0141A82}" dt="2023-08-17T13:23:38.978" v="11807" actId="2696"/>
        <pc:sldMkLst>
          <pc:docMk/>
          <pc:sldMk cId="3704464014" sldId="1345"/>
        </pc:sldMkLst>
        <pc:spChg chg="del">
          <ac:chgData name="张 智" userId="36bdf691fd3510be" providerId="LiveId" clId="{5402EDA1-D713-4394-87DC-35CDF0141A82}" dt="2023-08-16T15:03:10.111" v="7780" actId="478"/>
          <ac:spMkLst>
            <pc:docMk/>
            <pc:sldMk cId="3704464014" sldId="1345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744523561" sldId="1345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15092791" sldId="1346"/>
        </pc:sldMkLst>
      </pc:sldChg>
      <pc:sldChg chg="add del">
        <pc:chgData name="张 智" userId="36bdf691fd3510be" providerId="LiveId" clId="{5402EDA1-D713-4394-87DC-35CDF0141A82}" dt="2023-08-16T03:25:51.925" v="4616" actId="2696"/>
        <pc:sldMkLst>
          <pc:docMk/>
          <pc:sldMk cId="2727222264" sldId="1346"/>
        </pc:sldMkLst>
      </pc:sldChg>
      <pc:sldChg chg="add del">
        <pc:chgData name="张 智" userId="36bdf691fd3510be" providerId="LiveId" clId="{5402EDA1-D713-4394-87DC-35CDF0141A82}" dt="2023-08-16T08:52:06.015" v="6670" actId="2696"/>
        <pc:sldMkLst>
          <pc:docMk/>
          <pc:sldMk cId="799241551" sldId="1347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89155838" sldId="1347"/>
        </pc:sldMkLst>
      </pc:sldChg>
      <pc:sldChg chg="del">
        <pc:chgData name="张 智" userId="36bdf691fd3510be" providerId="LiveId" clId="{5402EDA1-D713-4394-87DC-35CDF0141A82}" dt="2023-08-16T08:50:07.061" v="6667" actId="47"/>
        <pc:sldMkLst>
          <pc:docMk/>
          <pc:sldMk cId="148263487" sldId="1348"/>
        </pc:sldMkLst>
      </pc:sldChg>
      <pc:sldChg chg="del">
        <pc:chgData name="张 智" userId="36bdf691fd3510be" providerId="LiveId" clId="{5402EDA1-D713-4394-87DC-35CDF0141A82}" dt="2023-08-16T08:50:08.216" v="6668" actId="47"/>
        <pc:sldMkLst>
          <pc:docMk/>
          <pc:sldMk cId="3159785855" sldId="1349"/>
        </pc:sldMkLst>
      </pc:sldChg>
      <pc:sldChg chg="addSp delSp modSp mod ord modAnim modNotesTx">
        <pc:chgData name="张 智" userId="36bdf691fd3510be" providerId="LiveId" clId="{5402EDA1-D713-4394-87DC-35CDF0141A82}" dt="2023-08-21T15:36:35.324" v="30949" actId="20577"/>
        <pc:sldMkLst>
          <pc:docMk/>
          <pc:sldMk cId="3215069773" sldId="1350"/>
        </pc:sldMkLst>
        <pc:spChg chg="mod">
          <ac:chgData name="张 智" userId="36bdf691fd3510be" providerId="LiveId" clId="{5402EDA1-D713-4394-87DC-35CDF0141A82}" dt="2023-08-21T15:28:25.633" v="30504" actId="14100"/>
          <ac:spMkLst>
            <pc:docMk/>
            <pc:sldMk cId="3215069773" sldId="135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8:22.896" v="30503" actId="14100"/>
          <ac:spMkLst>
            <pc:docMk/>
            <pc:sldMk cId="3215069773" sldId="1350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8T03:12:07.691" v="16154" actId="478"/>
          <ac:spMkLst>
            <pc:docMk/>
            <pc:sldMk cId="3215069773" sldId="1350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21T15:29:24.345" v="30524" actId="1076"/>
          <ac:spMkLst>
            <pc:docMk/>
            <pc:sldMk cId="3215069773" sldId="1350"/>
            <ac:spMk id="6" creationId="{33DCC682-7890-43CE-82D2-B6B25F5CE9AD}"/>
          </ac:spMkLst>
        </pc:spChg>
        <pc:spChg chg="add mod">
          <ac:chgData name="张 智" userId="36bdf691fd3510be" providerId="LiveId" clId="{5402EDA1-D713-4394-87DC-35CDF0141A82}" dt="2023-08-18T16:08:06.441" v="17900" actId="1076"/>
          <ac:spMkLst>
            <pc:docMk/>
            <pc:sldMk cId="3215069773" sldId="1350"/>
            <ac:spMk id="7" creationId="{6BE8AAD7-9033-422E-8D35-5B5178B79B13}"/>
          </ac:spMkLst>
        </pc:spChg>
        <pc:spChg chg="add mod">
          <ac:chgData name="张 智" userId="36bdf691fd3510be" providerId="LiveId" clId="{5402EDA1-D713-4394-87DC-35CDF0141A82}" dt="2023-08-21T15:29:12.136" v="30521" actId="1076"/>
          <ac:spMkLst>
            <pc:docMk/>
            <pc:sldMk cId="3215069773" sldId="1350"/>
            <ac:spMk id="8" creationId="{FFA991B7-F9BD-4EAE-873C-BE193137179F}"/>
          </ac:spMkLst>
        </pc:spChg>
        <pc:spChg chg="add mod">
          <ac:chgData name="张 智" userId="36bdf691fd3510be" providerId="LiveId" clId="{5402EDA1-D713-4394-87DC-35CDF0141A82}" dt="2023-08-21T15:28:59.833" v="30518" actId="14100"/>
          <ac:spMkLst>
            <pc:docMk/>
            <pc:sldMk cId="3215069773" sldId="1350"/>
            <ac:spMk id="9" creationId="{324DB127-01DE-41E3-8AB4-239E833093E1}"/>
          </ac:spMkLst>
        </pc:spChg>
        <pc:picChg chg="add mod">
          <ac:chgData name="张 智" userId="36bdf691fd3510be" providerId="LiveId" clId="{5402EDA1-D713-4394-87DC-35CDF0141A82}" dt="2023-08-21T15:29:19.072" v="30523" actId="14100"/>
          <ac:picMkLst>
            <pc:docMk/>
            <pc:sldMk cId="3215069773" sldId="1350"/>
            <ac:picMk id="5" creationId="{A9BFF00F-958C-4495-A968-56F36A6EE6A9}"/>
          </ac:picMkLst>
        </pc:picChg>
      </pc:sldChg>
      <pc:sldChg chg="modSp del modAnim">
        <pc:chgData name="张 智" userId="36bdf691fd3510be" providerId="LiveId" clId="{5402EDA1-D713-4394-87DC-35CDF0141A82}" dt="2023-08-18T14:21:19.339" v="16181" actId="2696"/>
        <pc:sldMkLst>
          <pc:docMk/>
          <pc:sldMk cId="693548031" sldId="1351"/>
        </pc:sldMkLst>
        <pc:spChg chg="mod">
          <ac:chgData name="张 智" userId="36bdf691fd3510be" providerId="LiveId" clId="{5402EDA1-D713-4394-87DC-35CDF0141A82}" dt="2023-08-18T02:30:23.941" v="15176" actId="20577"/>
          <ac:spMkLst>
            <pc:docMk/>
            <pc:sldMk cId="693548031" sldId="1351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4:50:43.482" v="13126" actId="2696"/>
        <pc:sldMkLst>
          <pc:docMk/>
          <pc:sldMk cId="1032071373" sldId="1352"/>
        </pc:sldMkLst>
      </pc:sldChg>
      <pc:sldChg chg="del">
        <pc:chgData name="张 智" userId="36bdf691fd3510be" providerId="LiveId" clId="{5402EDA1-D713-4394-87DC-35CDF0141A82}" dt="2023-08-16T08:50:47.683" v="6669" actId="47"/>
        <pc:sldMkLst>
          <pc:docMk/>
          <pc:sldMk cId="4206262900" sldId="1353"/>
        </pc:sldMkLst>
      </pc:sldChg>
      <pc:sldChg chg="delSp del mod">
        <pc:chgData name="张 智" userId="36bdf691fd3510be" providerId="LiveId" clId="{5402EDA1-D713-4394-87DC-35CDF0141A82}" dt="2023-08-17T13:32:32.546" v="11890" actId="2696"/>
        <pc:sldMkLst>
          <pc:docMk/>
          <pc:sldMk cId="2685954574" sldId="1354"/>
        </pc:sldMkLst>
        <pc:spChg chg="del">
          <ac:chgData name="张 智" userId="36bdf691fd3510be" providerId="LiveId" clId="{5402EDA1-D713-4394-87DC-35CDF0141A82}" dt="2023-08-16T15:06:16.124" v="7781" actId="478"/>
          <ac:spMkLst>
            <pc:docMk/>
            <pc:sldMk cId="2685954574" sldId="1354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3:32:45.904" v="11891" actId="2696"/>
        <pc:sldMkLst>
          <pc:docMk/>
          <pc:sldMk cId="1219948862" sldId="1355"/>
        </pc:sldMkLst>
      </pc:sldChg>
      <pc:sldChg chg="del">
        <pc:chgData name="张 智" userId="36bdf691fd3510be" providerId="LiveId" clId="{5402EDA1-D713-4394-87DC-35CDF0141A82}" dt="2023-08-17T13:32:53.766" v="11892" actId="2696"/>
        <pc:sldMkLst>
          <pc:docMk/>
          <pc:sldMk cId="451890877" sldId="1356"/>
        </pc:sldMkLst>
      </pc:sldChg>
      <pc:sldChg chg="delSp modSp mod modNotesTx">
        <pc:chgData name="张 智" userId="36bdf691fd3510be" providerId="LiveId" clId="{5402EDA1-D713-4394-87DC-35CDF0141A82}" dt="2023-08-22T06:01:28.987" v="40839" actId="20577"/>
        <pc:sldMkLst>
          <pc:docMk/>
          <pc:sldMk cId="201535397" sldId="1357"/>
        </pc:sldMkLst>
        <pc:spChg chg="mod">
          <ac:chgData name="张 智" userId="36bdf691fd3510be" providerId="LiveId" clId="{5402EDA1-D713-4394-87DC-35CDF0141A82}" dt="2023-08-13T13:51:43.991" v="7" actId="20577"/>
          <ac:spMkLst>
            <pc:docMk/>
            <pc:sldMk cId="201535397" sldId="1357"/>
            <ac:spMk id="2" creationId="{4D81C55C-64EF-5A4C-AA55-00ED127F3859}"/>
          </ac:spMkLst>
        </pc:spChg>
        <pc:spChg chg="mod">
          <ac:chgData name="张 智" userId="36bdf691fd3510be" providerId="LiveId" clId="{5402EDA1-D713-4394-87DC-35CDF0141A82}" dt="2023-08-13T13:52:23.072" v="19" actId="14100"/>
          <ac:spMkLst>
            <pc:docMk/>
            <pc:sldMk cId="201535397" sldId="1357"/>
            <ac:spMk id="3" creationId="{0948071F-5629-E546-A495-2CF02BCF2F6C}"/>
          </ac:spMkLst>
        </pc:spChg>
        <pc:spChg chg="del">
          <ac:chgData name="张 智" userId="36bdf691fd3510be" providerId="LiveId" clId="{5402EDA1-D713-4394-87DC-35CDF0141A82}" dt="2023-08-13T13:51:26.613" v="0" actId="478"/>
          <ac:spMkLst>
            <pc:docMk/>
            <pc:sldMk cId="201535397" sldId="135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25.074" v="20" actId="478"/>
          <ac:spMkLst>
            <pc:docMk/>
            <pc:sldMk cId="201535397" sldId="1357"/>
            <ac:spMk id="5" creationId="{213B4352-6E12-074C-B434-FB86B89CA98F}"/>
          </ac:spMkLst>
        </pc:spChg>
      </pc:sldChg>
      <pc:sldChg chg="delSp modSp add del mod modNotesTx">
        <pc:chgData name="张 智" userId="36bdf691fd3510be" providerId="LiveId" clId="{5402EDA1-D713-4394-87DC-35CDF0141A82}" dt="2023-08-22T01:30:10.606" v="31164" actId="2696"/>
        <pc:sldMkLst>
          <pc:docMk/>
          <pc:sldMk cId="1144395491" sldId="1358"/>
        </pc:sldMkLst>
        <pc:spChg chg="mod">
          <ac:chgData name="张 智" userId="36bdf691fd3510be" providerId="LiveId" clId="{5402EDA1-D713-4394-87DC-35CDF0141A82}" dt="2023-08-14T03:11:42.698" v="2867" actId="20577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24:26.185" v="31129" actId="27636"/>
          <ac:spMkLst>
            <pc:docMk/>
            <pc:sldMk cId="1144395491" sldId="1358"/>
            <ac:spMk id="3" creationId="{3FE16A9C-2324-5945-B4B8-0E9FCC57A6F7}"/>
          </ac:spMkLst>
        </pc:spChg>
        <pc:spChg chg="del">
          <ac:chgData name="张 智" userId="36bdf691fd3510be" providerId="LiveId" clId="{5402EDA1-D713-4394-87DC-35CDF0141A82}" dt="2023-08-14T02:09:42.462" v="913" actId="478"/>
          <ac:spMkLst>
            <pc:docMk/>
            <pc:sldMk cId="1144395491" sldId="1358"/>
            <ac:spMk id="4" creationId="{683E4D0D-9F32-034F-A9ED-C2AFE31E656A}"/>
          </ac:spMkLst>
        </pc:spChg>
        <pc:spChg chg="del">
          <ac:chgData name="张 智" userId="36bdf691fd3510be" providerId="LiveId" clId="{5402EDA1-D713-4394-87DC-35CDF0141A82}" dt="2023-08-14T02:09:44.611" v="914" actId="478"/>
          <ac:spMkLst>
            <pc:docMk/>
            <pc:sldMk cId="1144395491" sldId="1358"/>
            <ac:spMk id="5" creationId="{BF8C038F-D688-2B46-BC8D-FC633465F261}"/>
          </ac:spMkLst>
        </pc:spChg>
      </pc:sldChg>
      <pc:sldChg chg="del">
        <pc:chgData name="张 智" userId="36bdf691fd3510be" providerId="LiveId" clId="{5402EDA1-D713-4394-87DC-35CDF0141A82}" dt="2023-08-14T02:09:15.094" v="886" actId="2696"/>
        <pc:sldMkLst>
          <pc:docMk/>
          <pc:sldMk cId="3031709979" sldId="1358"/>
        </pc:sldMkLst>
      </pc:sldChg>
      <pc:sldChg chg="addSp delSp modSp del mod modNotesTx">
        <pc:chgData name="张 智" userId="36bdf691fd3510be" providerId="LiveId" clId="{5402EDA1-D713-4394-87DC-35CDF0141A82}" dt="2023-08-20T14:00:27.001" v="18442" actId="2696"/>
        <pc:sldMkLst>
          <pc:docMk/>
          <pc:sldMk cId="3401202499" sldId="1360"/>
        </pc:sldMkLst>
        <pc:spChg chg="mod">
          <ac:chgData name="张 智" userId="36bdf691fd3510be" providerId="LiveId" clId="{5402EDA1-D713-4394-87DC-35CDF0141A82}" dt="2023-08-20T03:28:12.865" v="18299" actId="207"/>
          <ac:spMkLst>
            <pc:docMk/>
            <pc:sldMk cId="3401202499" sldId="136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0T03:24:48.981" v="18291" actId="478"/>
          <ac:spMkLst>
            <pc:docMk/>
            <pc:sldMk cId="3401202499" sldId="1360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0T03:24:49.659" v="18292" actId="478"/>
          <ac:spMkLst>
            <pc:docMk/>
            <pc:sldMk cId="3401202499" sldId="1360"/>
            <ac:spMk id="5" creationId="{5009F71D-795F-491B-90FB-78BCFB847C13}"/>
          </ac:spMkLst>
        </pc:spChg>
        <pc:picChg chg="add mod">
          <ac:chgData name="张 智" userId="36bdf691fd3510be" providerId="LiveId" clId="{5402EDA1-D713-4394-87DC-35CDF0141A82}" dt="2023-08-20T03:25:11.624" v="18298" actId="1076"/>
          <ac:picMkLst>
            <pc:docMk/>
            <pc:sldMk cId="3401202499" sldId="1360"/>
            <ac:picMk id="7" creationId="{82BAF67A-F191-46AA-A414-CAD0692558A5}"/>
          </ac:picMkLst>
        </pc:picChg>
      </pc:sldChg>
      <pc:sldChg chg="addSp delSp modSp add mod modNotesTx">
        <pc:chgData name="张 智" userId="36bdf691fd3510be" providerId="LiveId" clId="{5402EDA1-D713-4394-87DC-35CDF0141A82}" dt="2023-08-22T05:13:33.920" v="37762" actId="20577"/>
        <pc:sldMkLst>
          <pc:docMk/>
          <pc:sldMk cId="4054485024" sldId="1360"/>
        </pc:sldMkLst>
        <pc:spChg chg="mod">
          <ac:chgData name="张 智" userId="36bdf691fd3510be" providerId="LiveId" clId="{5402EDA1-D713-4394-87DC-35CDF0141A82}" dt="2023-08-21T01:59:14.835" v="20831" actId="20577"/>
          <ac:spMkLst>
            <pc:docMk/>
            <pc:sldMk cId="4054485024" sldId="1360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4:27:41.813" v="18499" actId="478"/>
          <ac:picMkLst>
            <pc:docMk/>
            <pc:sldMk cId="4054485024" sldId="1360"/>
            <ac:picMk id="4" creationId="{BB26ECA3-6F84-436C-8A07-C68054ECD4F4}"/>
          </ac:picMkLst>
        </pc:picChg>
        <pc:picChg chg="mod">
          <ac:chgData name="张 智" userId="36bdf691fd3510be" providerId="LiveId" clId="{5402EDA1-D713-4394-87DC-35CDF0141A82}" dt="2023-08-21T01:59:06.257" v="20826" actId="1076"/>
          <ac:picMkLst>
            <pc:docMk/>
            <pc:sldMk cId="4054485024" sldId="1360"/>
            <ac:picMk id="7" creationId="{82BAF67A-F191-46AA-A414-CAD0692558A5}"/>
          </ac:picMkLst>
        </pc:picChg>
      </pc:sldChg>
      <pc:sldChg chg="del">
        <pc:chgData name="张 智" userId="36bdf691fd3510be" providerId="LiveId" clId="{5402EDA1-D713-4394-87DC-35CDF0141A82}" dt="2023-08-14T03:04:49.875" v="2731" actId="2696"/>
        <pc:sldMkLst>
          <pc:docMk/>
          <pc:sldMk cId="1246020451" sldId="1361"/>
        </pc:sldMkLst>
      </pc:sldChg>
      <pc:sldChg chg="delSp modSp del mod">
        <pc:chgData name="张 智" userId="36bdf691fd3510be" providerId="LiveId" clId="{5402EDA1-D713-4394-87DC-35CDF0141A82}" dt="2023-08-18T02:21:25.735" v="15175" actId="2696"/>
        <pc:sldMkLst>
          <pc:docMk/>
          <pc:sldMk cId="1571513411" sldId="1362"/>
        </pc:sldMkLst>
        <pc:spChg chg="mod">
          <ac:chgData name="张 智" userId="36bdf691fd3510be" providerId="LiveId" clId="{5402EDA1-D713-4394-87DC-35CDF0141A82}" dt="2023-08-14T05:36:45.349" v="3458" actId="113"/>
          <ac:spMkLst>
            <pc:docMk/>
            <pc:sldMk cId="1571513411" sldId="1362"/>
            <ac:spMk id="2" creationId="{D22EFA50-EA49-DE47-98C9-610DF85CA5B4}"/>
          </ac:spMkLst>
        </pc:spChg>
        <pc:spChg chg="mod">
          <ac:chgData name="张 智" userId="36bdf691fd3510be" providerId="LiveId" clId="{5402EDA1-D713-4394-87DC-35CDF0141A82}" dt="2023-08-14T05:36:48.419" v="3459" actId="1076"/>
          <ac:spMkLst>
            <pc:docMk/>
            <pc:sldMk cId="1571513411" sldId="1362"/>
            <ac:spMk id="3" creationId="{41E2CE21-8037-F44D-9E06-225539C5382C}"/>
          </ac:spMkLst>
        </pc:spChg>
        <pc:spChg chg="del">
          <ac:chgData name="张 智" userId="36bdf691fd3510be" providerId="LiveId" clId="{5402EDA1-D713-4394-87DC-35CDF0141A82}" dt="2023-08-14T05:36:51.117" v="3460" actId="478"/>
          <ac:spMkLst>
            <pc:docMk/>
            <pc:sldMk cId="1571513411" sldId="1362"/>
            <ac:spMk id="4" creationId="{D430AB16-F838-1E43-BC30-208C2CF3ABE1}"/>
          </ac:spMkLst>
        </pc:spChg>
        <pc:spChg chg="del">
          <ac:chgData name="张 智" userId="36bdf691fd3510be" providerId="LiveId" clId="{5402EDA1-D713-4394-87DC-35CDF0141A82}" dt="2023-08-14T05:36:52.385" v="3461" actId="478"/>
          <ac:spMkLst>
            <pc:docMk/>
            <pc:sldMk cId="1571513411" sldId="1362"/>
            <ac:spMk id="5" creationId="{27ED0B03-FE1C-FB4F-831E-E6D955FF5511}"/>
          </ac:spMkLst>
        </pc:spChg>
      </pc:sldChg>
      <pc:sldChg chg="del">
        <pc:chgData name="张 智" userId="36bdf691fd3510be" providerId="LiveId" clId="{5402EDA1-D713-4394-87DC-35CDF0141A82}" dt="2023-08-13T14:08:25.171" v="27" actId="2696"/>
        <pc:sldMkLst>
          <pc:docMk/>
          <pc:sldMk cId="2964476656" sldId="1363"/>
        </pc:sldMkLst>
      </pc:sldChg>
      <pc:sldChg chg="del">
        <pc:chgData name="张 智" userId="36bdf691fd3510be" providerId="LiveId" clId="{5402EDA1-D713-4394-87DC-35CDF0141A82}" dt="2023-08-14T05:46:32.153" v="3848" actId="2696"/>
        <pc:sldMkLst>
          <pc:docMk/>
          <pc:sldMk cId="3104450703" sldId="1364"/>
        </pc:sldMkLst>
      </pc:sldChg>
      <pc:sldChg chg="delSp del mod">
        <pc:chgData name="张 智" userId="36bdf691fd3510be" providerId="LiveId" clId="{5402EDA1-D713-4394-87DC-35CDF0141A82}" dt="2023-08-17T03:32:14.220" v="7815" actId="47"/>
        <pc:sldMkLst>
          <pc:docMk/>
          <pc:sldMk cId="837157379" sldId="1365"/>
        </pc:sldMkLst>
        <pc:spChg chg="del">
          <ac:chgData name="张 智" userId="36bdf691fd3510be" providerId="LiveId" clId="{5402EDA1-D713-4394-87DC-35CDF0141A82}" dt="2023-08-16T15:10:36.116" v="7792" actId="478"/>
          <ac:spMkLst>
            <pc:docMk/>
            <pc:sldMk cId="837157379" sldId="1365"/>
            <ac:spMk id="4" creationId="{39C3A38A-59EF-4C45-811A-6CF165BA4E8C}"/>
          </ac:spMkLst>
        </pc:spChg>
        <pc:spChg chg="del">
          <ac:chgData name="张 智" userId="36bdf691fd3510be" providerId="LiveId" clId="{5402EDA1-D713-4394-87DC-35CDF0141A82}" dt="2023-08-16T15:10:37.506" v="7793" actId="478"/>
          <ac:spMkLst>
            <pc:docMk/>
            <pc:sldMk cId="837157379" sldId="1365"/>
            <ac:spMk id="5" creationId="{442887C2-5874-FA45-84BD-8D870E442D83}"/>
          </ac:spMkLst>
        </pc:spChg>
      </pc:sldChg>
      <pc:sldChg chg="del">
        <pc:chgData name="张 智" userId="36bdf691fd3510be" providerId="LiveId" clId="{5402EDA1-D713-4394-87DC-35CDF0141A82}" dt="2023-08-13T14:08:26.721" v="28" actId="47"/>
        <pc:sldMkLst>
          <pc:docMk/>
          <pc:sldMk cId="1526087667" sldId="1366"/>
        </pc:sldMkLst>
      </pc:sldChg>
      <pc:sldChg chg="delSp modSp del mod">
        <pc:chgData name="张 智" userId="36bdf691fd3510be" providerId="LiveId" clId="{5402EDA1-D713-4394-87DC-35CDF0141A82}" dt="2023-08-14T01:41:12.155" v="38" actId="2696"/>
        <pc:sldMkLst>
          <pc:docMk/>
          <pc:sldMk cId="3661060421" sldId="1367"/>
        </pc:sldMkLst>
        <pc:spChg chg="mod">
          <ac:chgData name="张 智" userId="36bdf691fd3510be" providerId="LiveId" clId="{5402EDA1-D713-4394-87DC-35CDF0141A82}" dt="2023-08-14T01:40:59.547" v="32" actId="21"/>
          <ac:spMkLst>
            <pc:docMk/>
            <pc:sldMk cId="3661060421" sldId="1367"/>
            <ac:spMk id="2" creationId="{4D81C55C-64EF-5A4C-AA55-00ED127F3859}"/>
          </ac:spMkLst>
        </pc:spChg>
        <pc:spChg chg="del">
          <ac:chgData name="张 智" userId="36bdf691fd3510be" providerId="LiveId" clId="{5402EDA1-D713-4394-87DC-35CDF0141A82}" dt="2023-08-13T13:52:31.766" v="21" actId="478"/>
          <ac:spMkLst>
            <pc:docMk/>
            <pc:sldMk cId="3661060421" sldId="136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32.894" v="22" actId="478"/>
          <ac:spMkLst>
            <pc:docMk/>
            <pc:sldMk cId="3661060421" sldId="1367"/>
            <ac:spMk id="5" creationId="{213B4352-6E12-074C-B434-FB86B89CA98F}"/>
          </ac:spMkLst>
        </pc:spChg>
      </pc:sldChg>
      <pc:sldChg chg="delSp add del mod">
        <pc:chgData name="张 智" userId="36bdf691fd3510be" providerId="LiveId" clId="{5402EDA1-D713-4394-87DC-35CDF0141A82}" dt="2023-08-14T01:43:53.796" v="39" actId="2696"/>
        <pc:sldMkLst>
          <pc:docMk/>
          <pc:sldMk cId="4056761651" sldId="1368"/>
        </pc:sldMkLst>
        <pc:spChg chg="del">
          <ac:chgData name="张 智" userId="36bdf691fd3510be" providerId="LiveId" clId="{5402EDA1-D713-4394-87DC-35CDF0141A82}" dt="2023-08-13T14:02:08.661" v="23" actId="478"/>
          <ac:spMkLst>
            <pc:docMk/>
            <pc:sldMk cId="4056761651" sldId="1368"/>
            <ac:spMk id="4" creationId="{2FE8A79C-FC85-E64F-9A9A-46E21C52ED2D}"/>
          </ac:spMkLst>
        </pc:spChg>
      </pc:sldChg>
      <pc:sldChg chg="addSp delSp modSp del mod">
        <pc:chgData name="张 智" userId="36bdf691fd3510be" providerId="LiveId" clId="{5402EDA1-D713-4394-87DC-35CDF0141A82}" dt="2023-08-20T15:04:14.352" v="20484" actId="47"/>
        <pc:sldMkLst>
          <pc:docMk/>
          <pc:sldMk cId="3832666790" sldId="1369"/>
        </pc:sldMkLst>
        <pc:spChg chg="mod">
          <ac:chgData name="张 智" userId="36bdf691fd3510be" providerId="LiveId" clId="{5402EDA1-D713-4394-87DC-35CDF0141A82}" dt="2023-08-16T15:12:04.213" v="7810" actId="14100"/>
          <ac:spMkLst>
            <pc:docMk/>
            <pc:sldMk cId="3832666790" sldId="1369"/>
            <ac:spMk id="2" creationId="{A5CCF6B4-7979-9940-B766-20C4C18E1646}"/>
          </ac:spMkLst>
        </pc:spChg>
        <pc:spChg chg="del mod">
          <ac:chgData name="张 智" userId="36bdf691fd3510be" providerId="LiveId" clId="{5402EDA1-D713-4394-87DC-35CDF0141A82}" dt="2023-08-20T03:29:19.011" v="18300" actId="478"/>
          <ac:spMkLst>
            <pc:docMk/>
            <pc:sldMk cId="3832666790" sldId="1369"/>
            <ac:spMk id="3" creationId="{45E2EF9A-10A8-474F-9555-C08506F4A2FA}"/>
          </ac:spMkLst>
        </pc:spChg>
        <pc:spChg chg="del">
          <ac:chgData name="张 智" userId="36bdf691fd3510be" providerId="LiveId" clId="{5402EDA1-D713-4394-87DC-35CDF0141A82}" dt="2023-08-16T14:40:14.509" v="7504" actId="478"/>
          <ac:spMkLst>
            <pc:docMk/>
            <pc:sldMk cId="3832666790" sldId="1369"/>
            <ac:spMk id="4" creationId="{6A7FA77F-0261-9D46-AC74-EC81973BAFC4}"/>
          </ac:spMkLst>
        </pc:spChg>
        <pc:spChg chg="add del mod">
          <ac:chgData name="张 智" userId="36bdf691fd3510be" providerId="LiveId" clId="{5402EDA1-D713-4394-87DC-35CDF0141A82}" dt="2023-08-20T03:29:21.069" v="18301" actId="478"/>
          <ac:spMkLst>
            <pc:docMk/>
            <pc:sldMk cId="3832666790" sldId="1369"/>
            <ac:spMk id="5" creationId="{99A2760E-E796-4FF0-A2EB-2E8EA239E5E3}"/>
          </ac:spMkLst>
        </pc:spChg>
        <pc:spChg chg="del">
          <ac:chgData name="张 智" userId="36bdf691fd3510be" providerId="LiveId" clId="{5402EDA1-D713-4394-87DC-35CDF0141A82}" dt="2023-08-16T14:40:13.761" v="7503" actId="478"/>
          <ac:spMkLst>
            <pc:docMk/>
            <pc:sldMk cId="3832666790" sldId="1369"/>
            <ac:spMk id="5" creationId="{D94B537E-47B5-644E-A78B-ADC01AE92722}"/>
          </ac:spMkLst>
        </pc:spChg>
        <pc:picChg chg="add mod">
          <ac:chgData name="张 智" userId="36bdf691fd3510be" providerId="LiveId" clId="{5402EDA1-D713-4394-87DC-35CDF0141A82}" dt="2023-08-20T03:29:22.816" v="18303" actId="1076"/>
          <ac:picMkLst>
            <pc:docMk/>
            <pc:sldMk cId="3832666790" sldId="1369"/>
            <ac:picMk id="7" creationId="{F5D8C485-20F8-4EBD-9EB9-B4F672C49B07}"/>
          </ac:picMkLst>
        </pc:picChg>
      </pc:sldChg>
      <pc:sldChg chg="delSp del mod">
        <pc:chgData name="张 智" userId="36bdf691fd3510be" providerId="LiveId" clId="{5402EDA1-D713-4394-87DC-35CDF0141A82}" dt="2023-08-17T03:31:59.181" v="7813" actId="47"/>
        <pc:sldMkLst>
          <pc:docMk/>
          <pc:sldMk cId="2390807174" sldId="1370"/>
        </pc:sldMkLst>
        <pc:spChg chg="del">
          <ac:chgData name="张 智" userId="36bdf691fd3510be" providerId="LiveId" clId="{5402EDA1-D713-4394-87DC-35CDF0141A82}" dt="2023-08-16T15:11:03.503" v="7796" actId="478"/>
          <ac:spMkLst>
            <pc:docMk/>
            <pc:sldMk cId="2390807174" sldId="1370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5:11:04.830" v="7797" actId="478"/>
          <ac:spMkLst>
            <pc:docMk/>
            <pc:sldMk cId="2390807174" sldId="1370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2:12.088" v="7814" actId="47"/>
        <pc:sldMkLst>
          <pc:docMk/>
          <pc:sldMk cId="3645090660" sldId="1371"/>
        </pc:sldMkLst>
        <pc:spChg chg="del">
          <ac:chgData name="张 智" userId="36bdf691fd3510be" providerId="LiveId" clId="{5402EDA1-D713-4394-87DC-35CDF0141A82}" dt="2023-08-16T15:10:50.466" v="7794" actId="478"/>
          <ac:spMkLst>
            <pc:docMk/>
            <pc:sldMk cId="3645090660" sldId="1371"/>
            <ac:spMk id="4" creationId="{21B6E59D-C35A-154C-886A-F6F6EF12C1FB}"/>
          </ac:spMkLst>
        </pc:spChg>
        <pc:spChg chg="del">
          <ac:chgData name="张 智" userId="36bdf691fd3510be" providerId="LiveId" clId="{5402EDA1-D713-4394-87DC-35CDF0141A82}" dt="2023-08-16T15:10:51.687" v="7795" actId="478"/>
          <ac:spMkLst>
            <pc:docMk/>
            <pc:sldMk cId="3645090660" sldId="1371"/>
            <ac:spMk id="5" creationId="{D6D66E15-9FF7-0747-AF12-0035AB7EFACB}"/>
          </ac:spMkLst>
        </pc:spChg>
      </pc:sldChg>
      <pc:sldChg chg="delSp modSp add mod modNotesTx">
        <pc:chgData name="张 智" userId="36bdf691fd3510be" providerId="LiveId" clId="{5402EDA1-D713-4394-87DC-35CDF0141A82}" dt="2023-08-22T02:17:53.904" v="32601" actId="20577"/>
        <pc:sldMkLst>
          <pc:docMk/>
          <pc:sldMk cId="1855926147" sldId="1372"/>
        </pc:sldMkLst>
        <pc:spChg chg="mod">
          <ac:chgData name="张 智" userId="36bdf691fd3510be" providerId="LiveId" clId="{5402EDA1-D713-4394-87DC-35CDF0141A82}" dt="2023-08-22T01:57:40.872" v="31921" actId="1076"/>
          <ac:spMkLst>
            <pc:docMk/>
            <pc:sldMk cId="1855926147" sldId="137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2:17:53.904" v="32601" actId="20577"/>
          <ac:spMkLst>
            <pc:docMk/>
            <pc:sldMk cId="1855926147" sldId="1372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14T01:54:30.895" v="243" actId="478"/>
          <ac:picMkLst>
            <pc:docMk/>
            <pc:sldMk cId="1855926147" sldId="1372"/>
            <ac:picMk id="5" creationId="{ACFA79EF-2B18-42D5-988E-51061AD8001E}"/>
          </ac:picMkLst>
        </pc:picChg>
      </pc:sldChg>
      <pc:sldChg chg="addSp delSp modSp add mod modNotesTx">
        <pc:chgData name="张 智" userId="36bdf691fd3510be" providerId="LiveId" clId="{5402EDA1-D713-4394-87DC-35CDF0141A82}" dt="2023-08-22T01:54:11.498" v="31838" actId="20577"/>
        <pc:sldMkLst>
          <pc:docMk/>
          <pc:sldMk cId="369015162" sldId="1373"/>
        </pc:sldMkLst>
        <pc:spChg chg="mod">
          <ac:chgData name="张 智" userId="36bdf691fd3510be" providerId="LiveId" clId="{5402EDA1-D713-4394-87DC-35CDF0141A82}" dt="2023-08-14T05:29:47.290" v="3020" actId="1076"/>
          <ac:spMkLst>
            <pc:docMk/>
            <pc:sldMk cId="369015162" sldId="137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2T01:26:46.021" v="31162" actId="478"/>
          <ac:spMkLst>
            <pc:docMk/>
            <pc:sldMk cId="369015162" sldId="1373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1:26:49.056" v="31163" actId="478"/>
          <ac:spMkLst>
            <pc:docMk/>
            <pc:sldMk cId="369015162" sldId="1373"/>
            <ac:spMk id="5" creationId="{20CEAE17-592A-4FA0-832F-615913C0275C}"/>
          </ac:spMkLst>
        </pc:spChg>
        <pc:spChg chg="del">
          <ac:chgData name="张 智" userId="36bdf691fd3510be" providerId="LiveId" clId="{5402EDA1-D713-4394-87DC-35CDF0141A82}" dt="2023-08-14T02:08:13.608" v="874" actId="478"/>
          <ac:spMkLst>
            <pc:docMk/>
            <pc:sldMk cId="369015162" sldId="1373"/>
            <ac:spMk id="6" creationId="{CABF3C21-F117-4C68-99C9-0832D234D817}"/>
          </ac:spMkLst>
        </pc:spChg>
        <pc:spChg chg="add del mod">
          <ac:chgData name="张 智" userId="36bdf691fd3510be" providerId="LiveId" clId="{5402EDA1-D713-4394-87DC-35CDF0141A82}" dt="2023-08-22T01:52:10.617" v="31726" actId="478"/>
          <ac:spMkLst>
            <pc:docMk/>
            <pc:sldMk cId="369015162" sldId="1373"/>
            <ac:spMk id="8" creationId="{25C58291-8FE4-45DD-BBDF-5F5D6D7DB62B}"/>
          </ac:spMkLst>
        </pc:spChg>
        <pc:spChg chg="add del mod">
          <ac:chgData name="张 智" userId="36bdf691fd3510be" providerId="LiveId" clId="{5402EDA1-D713-4394-87DC-35CDF0141A82}" dt="2023-08-22T01:52:12.796" v="31727" actId="478"/>
          <ac:spMkLst>
            <pc:docMk/>
            <pc:sldMk cId="369015162" sldId="1373"/>
            <ac:spMk id="9" creationId="{D8EAA27D-C69F-4E15-84AC-3481FB04E0BE}"/>
          </ac:spMkLst>
        </pc:spChg>
        <pc:spChg chg="add mod">
          <ac:chgData name="张 智" userId="36bdf691fd3510be" providerId="LiveId" clId="{5402EDA1-D713-4394-87DC-35CDF0141A82}" dt="2023-08-22T01:50:28.169" v="31716" actId="27636"/>
          <ac:spMkLst>
            <pc:docMk/>
            <pc:sldMk cId="369015162" sldId="1373"/>
            <ac:spMk id="10" creationId="{8094980C-4790-438E-BE00-60E7F6CDCE65}"/>
          </ac:spMkLst>
        </pc:spChg>
        <pc:spChg chg="add mod">
          <ac:chgData name="张 智" userId="36bdf691fd3510be" providerId="LiveId" clId="{5402EDA1-D713-4394-87DC-35CDF0141A82}" dt="2023-08-22T01:26:21.897" v="31149" actId="27636"/>
          <ac:spMkLst>
            <pc:docMk/>
            <pc:sldMk cId="369015162" sldId="1373"/>
            <ac:spMk id="11" creationId="{975D513C-5DCB-4B43-8020-1A695B882F80}"/>
          </ac:spMkLst>
        </pc:spChg>
        <pc:picChg chg="del">
          <ac:chgData name="张 智" userId="36bdf691fd3510be" providerId="LiveId" clId="{5402EDA1-D713-4394-87DC-35CDF0141A82}" dt="2023-08-14T02:08:17.997" v="876" actId="478"/>
          <ac:picMkLst>
            <pc:docMk/>
            <pc:sldMk cId="369015162" sldId="1373"/>
            <ac:picMk id="5" creationId="{ACFA79EF-2B18-42D5-988E-51061AD8001E}"/>
          </ac:picMkLst>
        </pc:picChg>
        <pc:picChg chg="add mod">
          <ac:chgData name="张 智" userId="36bdf691fd3510be" providerId="LiveId" clId="{5402EDA1-D713-4394-87DC-35CDF0141A82}" dt="2023-08-22T01:50:08.945" v="31710" actId="14100"/>
          <ac:picMkLst>
            <pc:docMk/>
            <pc:sldMk cId="369015162" sldId="1373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1:44:44.572" v="31552" actId="20577"/>
        <pc:sldMkLst>
          <pc:docMk/>
          <pc:sldMk cId="1049597773" sldId="1374"/>
        </pc:sldMkLst>
        <pc:spChg chg="mod">
          <ac:chgData name="张 智" userId="36bdf691fd3510be" providerId="LiveId" clId="{5402EDA1-D713-4394-87DC-35CDF0141A82}" dt="2023-08-22T01:30:18.594" v="31168" actId="20577"/>
          <ac:spMkLst>
            <pc:docMk/>
            <pc:sldMk cId="1049597773" sldId="1374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38:31.870" v="31370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delSp modSp add mod">
        <pc:chgData name="张 智" userId="36bdf691fd3510be" providerId="LiveId" clId="{5402EDA1-D713-4394-87DC-35CDF0141A82}" dt="2023-08-21T03:21:53.004" v="21421" actId="14100"/>
        <pc:sldMkLst>
          <pc:docMk/>
          <pc:sldMk cId="2249381299" sldId="1375"/>
        </pc:sldMkLst>
        <pc:spChg chg="del mod">
          <ac:chgData name="张 智" userId="36bdf691fd3510be" providerId="LiveId" clId="{5402EDA1-D713-4394-87DC-35CDF0141A82}" dt="2023-08-20T14:00:43.133" v="18445" actId="478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5402EDA1-D713-4394-87DC-35CDF0141A82}" dt="2023-08-21T03:21:53.004" v="21421" actId="14100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del mod">
        <pc:chgData name="张 智" userId="36bdf691fd3510be" providerId="LiveId" clId="{5402EDA1-D713-4394-87DC-35CDF0141A82}" dt="2023-08-17T09:08:02.113" v="11362" actId="2696"/>
        <pc:sldMkLst>
          <pc:docMk/>
          <pc:sldMk cId="2967069975" sldId="1375"/>
        </pc:sldMkLst>
        <pc:spChg chg="del">
          <ac:chgData name="张 智" userId="36bdf691fd3510be" providerId="LiveId" clId="{5402EDA1-D713-4394-87DC-35CDF0141A82}" dt="2023-08-17T07:12:48.334" v="8680" actId="478"/>
          <ac:spMkLst>
            <pc:docMk/>
            <pc:sldMk cId="2967069975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2:58.817" v="8684" actId="1076"/>
          <ac:spMkLst>
            <pc:docMk/>
            <pc:sldMk cId="2967069975" sldId="1375"/>
            <ac:spMk id="4" creationId="{CBE99E32-E6A4-6246-B8C8-98BEDB107B86}"/>
          </ac:spMkLst>
        </pc:spChg>
        <pc:spChg chg="add del mod">
          <ac:chgData name="张 智" userId="36bdf691fd3510be" providerId="LiveId" clId="{5402EDA1-D713-4394-87DC-35CDF0141A82}" dt="2023-08-17T07:12:50.498" v="8681" actId="478"/>
          <ac:spMkLst>
            <pc:docMk/>
            <pc:sldMk cId="2967069975" sldId="1375"/>
            <ac:spMk id="5" creationId="{E8264B62-B958-4E3A-A788-CDF5442234CE}"/>
          </ac:spMkLst>
        </pc:spChg>
        <pc:spChg chg="add mod">
          <ac:chgData name="张 智" userId="36bdf691fd3510be" providerId="LiveId" clId="{5402EDA1-D713-4394-87DC-35CDF0141A82}" dt="2023-08-17T07:12:50.862" v="8682"/>
          <ac:spMkLst>
            <pc:docMk/>
            <pc:sldMk cId="2967069975" sldId="1375"/>
            <ac:spMk id="6" creationId="{77904DF1-7D09-4C74-B621-63E8A08E4760}"/>
          </ac:spMkLst>
        </pc:spChg>
        <pc:spChg chg="add mod">
          <ac:chgData name="张 智" userId="36bdf691fd3510be" providerId="LiveId" clId="{5402EDA1-D713-4394-87DC-35CDF0141A82}" dt="2023-08-17T07:13:12.561" v="8688" actId="1076"/>
          <ac:spMkLst>
            <pc:docMk/>
            <pc:sldMk cId="2967069975" sldId="1375"/>
            <ac:spMk id="7" creationId="{47A9116C-A795-4354-8664-E80600092F3B}"/>
          </ac:spMkLst>
        </pc:spChg>
      </pc:sldChg>
      <pc:sldChg chg="delSp modSp add del mod">
        <pc:chgData name="张 智" userId="36bdf691fd3510be" providerId="LiveId" clId="{5402EDA1-D713-4394-87DC-35CDF0141A82}" dt="2023-08-17T07:12:34.745" v="8678" actId="2696"/>
        <pc:sldMkLst>
          <pc:docMk/>
          <pc:sldMk cId="3437632792" sldId="1375"/>
        </pc:sldMkLst>
        <pc:spChg chg="mod">
          <ac:chgData name="张 智" userId="36bdf691fd3510be" providerId="LiveId" clId="{5402EDA1-D713-4394-87DC-35CDF0141A82}" dt="2023-08-17T07:11:10.232" v="8672" actId="14100"/>
          <ac:spMkLst>
            <pc:docMk/>
            <pc:sldMk cId="3437632792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1:24.833" v="8677" actId="1076"/>
          <ac:spMkLst>
            <pc:docMk/>
            <pc:sldMk cId="343763279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7T07:10:44.566" v="8641" actId="478"/>
          <ac:spMkLst>
            <pc:docMk/>
            <pc:sldMk cId="3437632792" sldId="1375"/>
            <ac:spMk id="6" creationId="{40F965C8-1408-41F7-81D3-AF2B165A730D}"/>
          </ac:spMkLst>
        </pc:spChg>
      </pc:sldChg>
      <pc:sldChg chg="addSp delSp modSp add del mod modNotesTx">
        <pc:chgData name="张 智" userId="36bdf691fd3510be" providerId="LiveId" clId="{5402EDA1-D713-4394-87DC-35CDF0141A82}" dt="2023-08-17T07:10:32.175" v="8639" actId="2696"/>
        <pc:sldMkLst>
          <pc:docMk/>
          <pc:sldMk cId="3726900562" sldId="1375"/>
        </pc:sldMkLst>
        <pc:spChg chg="mod">
          <ac:chgData name="张 智" userId="36bdf691fd3510be" providerId="LiveId" clId="{5402EDA1-D713-4394-87DC-35CDF0141A82}" dt="2023-08-14T05:53:30.369" v="3948" actId="1076"/>
          <ac:spMkLst>
            <pc:docMk/>
            <pc:sldMk cId="372690056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4T05:53:20.856" v="3946" actId="478"/>
          <ac:spMkLst>
            <pc:docMk/>
            <pc:sldMk cId="3726900562" sldId="1375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41.521" v="4022"/>
          <ac:spMkLst>
            <pc:docMk/>
            <pc:sldMk cId="3726900562" sldId="1375"/>
            <ac:spMk id="6" creationId="{40F965C8-1408-41F7-81D3-AF2B165A730D}"/>
          </ac:spMkLst>
        </pc:spChg>
      </pc:sldChg>
      <pc:sldChg chg="add del">
        <pc:chgData name="张 智" userId="36bdf691fd3510be" providerId="LiveId" clId="{5402EDA1-D713-4394-87DC-35CDF0141A82}" dt="2023-08-14T05:43:24.656" v="3811" actId="47"/>
        <pc:sldMkLst>
          <pc:docMk/>
          <pc:sldMk cId="4123764365" sldId="1375"/>
        </pc:sldMkLst>
      </pc:sldChg>
      <pc:sldChg chg="delSp modSp add mod">
        <pc:chgData name="张 智" userId="36bdf691fd3510be" providerId="LiveId" clId="{5402EDA1-D713-4394-87DC-35CDF0141A82}" dt="2023-08-22T05:45:27.623" v="40458" actId="20577"/>
        <pc:sldMkLst>
          <pc:docMk/>
          <pc:sldMk cId="1101994472" sldId="1384"/>
        </pc:sldMkLst>
        <pc:spChg chg="del mod">
          <ac:chgData name="张 智" userId="36bdf691fd3510be" providerId="LiveId" clId="{5402EDA1-D713-4394-87DC-35CDF0141A82}" dt="2023-08-18T02:00:54.342" v="15062" actId="478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5402EDA1-D713-4394-87DC-35CDF0141A82}" dt="2023-08-22T05:45:27.623" v="40458" actId="20577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5402EDA1-D713-4394-87DC-35CDF0141A82}" dt="2023-08-21T03:26:11.836" v="21431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Sp delSp modSp add del mod modNotesTx">
        <pc:chgData name="张 智" userId="36bdf691fd3510be" providerId="LiveId" clId="{5402EDA1-D713-4394-87DC-35CDF0141A82}" dt="2023-08-20T03:19:19.341" v="18233" actId="2696"/>
        <pc:sldMkLst>
          <pc:docMk/>
          <pc:sldMk cId="2828958405" sldId="1412"/>
        </pc:sldMkLst>
        <pc:spChg chg="mod">
          <ac:chgData name="张 智" userId="36bdf691fd3510be" providerId="LiveId" clId="{5402EDA1-D713-4394-87DC-35CDF0141A82}" dt="2023-08-17T13:34:46.790" v="11927" actId="20577"/>
          <ac:spMkLst>
            <pc:docMk/>
            <pc:sldMk cId="2828958405" sldId="1412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7T13:34:11.108" v="11918" actId="478"/>
          <ac:spMkLst>
            <pc:docMk/>
            <pc:sldMk cId="2828958405" sldId="1412"/>
            <ac:spMk id="5" creationId="{2A4057F6-1E23-584E-AE1D-3089F26B0C84}"/>
          </ac:spMkLst>
        </pc:spChg>
        <pc:spChg chg="add del mod">
          <ac:chgData name="张 智" userId="36bdf691fd3510be" providerId="LiveId" clId="{5402EDA1-D713-4394-87DC-35CDF0141A82}" dt="2023-08-17T13:34:19.469" v="11920" actId="478"/>
          <ac:spMkLst>
            <pc:docMk/>
            <pc:sldMk cId="2828958405" sldId="1412"/>
            <ac:spMk id="6" creationId="{08932BC9-38CB-4FBA-B3BC-6CD1E475A29D}"/>
          </ac:spMkLst>
        </pc:spChg>
        <pc:spChg chg="del">
          <ac:chgData name="张 智" userId="36bdf691fd3510be" providerId="LiveId" clId="{5402EDA1-D713-4394-87DC-35CDF0141A82}" dt="2023-08-17T13:34:16.180" v="11919" actId="478"/>
          <ac:spMkLst>
            <pc:docMk/>
            <pc:sldMk cId="2828958405" sldId="1412"/>
            <ac:spMk id="7" creationId="{6F950042-9305-4A84-ADD0-40621D58E2F2}"/>
          </ac:spMkLst>
        </pc:spChg>
        <pc:spChg chg="add mod">
          <ac:chgData name="张 智" userId="36bdf691fd3510be" providerId="LiveId" clId="{5402EDA1-D713-4394-87DC-35CDF0141A82}" dt="2023-08-17T13:41:28.878" v="11931" actId="14100"/>
          <ac:spMkLst>
            <pc:docMk/>
            <pc:sldMk cId="2828958405" sldId="1412"/>
            <ac:spMk id="8" creationId="{42F06DDE-EED3-4EA8-BF84-1D3C35DFAAB9}"/>
          </ac:spMkLst>
        </pc:spChg>
        <pc:spChg chg="add mod">
          <ac:chgData name="张 智" userId="36bdf691fd3510be" providerId="LiveId" clId="{5402EDA1-D713-4394-87DC-35CDF0141A82}" dt="2023-08-17T13:34:42.494" v="11926" actId="20577"/>
          <ac:spMkLst>
            <pc:docMk/>
            <pc:sldMk cId="2828958405" sldId="1412"/>
            <ac:spMk id="9" creationId="{AB3F15C1-7B25-4B3A-840C-E5023FCEFF7A}"/>
          </ac:spMkLst>
        </pc:spChg>
      </pc:sldChg>
      <pc:sldChg chg="delSp modSp add del mod ord modNotesTx">
        <pc:chgData name="张 智" userId="36bdf691fd3510be" providerId="LiveId" clId="{5402EDA1-D713-4394-87DC-35CDF0141A82}" dt="2023-08-16T06:34:12.415" v="4738" actId="2696"/>
        <pc:sldMkLst>
          <pc:docMk/>
          <pc:sldMk cId="730212988" sldId="1413"/>
        </pc:sldMkLst>
        <pc:spChg chg="mod">
          <ac:chgData name="张 智" userId="36bdf691fd3510be" providerId="LiveId" clId="{5402EDA1-D713-4394-87DC-35CDF0141A82}" dt="2023-08-16T06:33:36.337" v="4732" actId="20577"/>
          <ac:spMkLst>
            <pc:docMk/>
            <pc:sldMk cId="730212988" sldId="1413"/>
            <ac:spMk id="5" creationId="{2A4057F6-1E23-584E-AE1D-3089F26B0C84}"/>
          </ac:spMkLst>
        </pc:spChg>
        <pc:spChg chg="del mod">
          <ac:chgData name="张 智" userId="36bdf691fd3510be" providerId="LiveId" clId="{5402EDA1-D713-4394-87DC-35CDF0141A82}" dt="2023-08-16T06:34:04.682" v="4735" actId="21"/>
          <ac:spMkLst>
            <pc:docMk/>
            <pc:sldMk cId="730212988" sldId="1413"/>
            <ac:spMk id="6" creationId="{4E2D75CC-887B-497D-8852-C0FCEB1FE68F}"/>
          </ac:spMkLst>
        </pc:spChg>
      </pc:sldChg>
      <pc:sldChg chg="addSp delSp modSp add mod modNotesTx">
        <pc:chgData name="张 智" userId="36bdf691fd3510be" providerId="LiveId" clId="{5402EDA1-D713-4394-87DC-35CDF0141A82}" dt="2023-08-22T06:10:25.911" v="40967" actId="20577"/>
        <pc:sldMkLst>
          <pc:docMk/>
          <pc:sldMk cId="2000226379" sldId="1413"/>
        </pc:sldMkLst>
        <pc:spChg chg="mod">
          <ac:chgData name="张 智" userId="36bdf691fd3510be" providerId="LiveId" clId="{5402EDA1-D713-4394-87DC-35CDF0141A82}" dt="2023-08-21T07:17:21.663" v="22903" actId="27636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13:52.109" v="5234" actId="1076"/>
          <ac:spMkLst>
            <pc:docMk/>
            <pc:sldMk cId="2000226379" sldId="1413"/>
            <ac:spMk id="3" creationId="{F7DD7DCB-C7E2-1B4F-BD83-3B7AF005DD76}"/>
          </ac:spMkLst>
        </pc:spChg>
        <pc:spChg chg="del mod">
          <ac:chgData name="张 智" userId="36bdf691fd3510be" providerId="LiveId" clId="{5402EDA1-D713-4394-87DC-35CDF0141A82}" dt="2023-08-16T06:46:26.951" v="4945" actId="478"/>
          <ac:spMkLst>
            <pc:docMk/>
            <pc:sldMk cId="2000226379" sldId="1413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19:26.946" v="5382" actId="113"/>
          <ac:spMkLst>
            <pc:docMk/>
            <pc:sldMk cId="2000226379" sldId="1413"/>
            <ac:spMk id="6" creationId="{81054097-D8C8-48D2-A6BC-010249B4666F}"/>
          </ac:spMkLst>
        </pc:spChg>
      </pc:sldChg>
      <pc:sldChg chg="addSp modSp add del mod modNotesTx">
        <pc:chgData name="张 智" userId="36bdf691fd3510be" providerId="LiveId" clId="{5402EDA1-D713-4394-87DC-35CDF0141A82}" dt="2023-08-22T06:14:23.615" v="41082" actId="20577"/>
        <pc:sldMkLst>
          <pc:docMk/>
          <pc:sldMk cId="2892280736" sldId="1414"/>
        </pc:sldMkLst>
        <pc:spChg chg="mod">
          <ac:chgData name="张 智" userId="36bdf691fd3510be" providerId="LiveId" clId="{5402EDA1-D713-4394-87DC-35CDF0141A82}" dt="2023-08-21T07:30:34.726" v="23793" actId="1076"/>
          <ac:spMkLst>
            <pc:docMk/>
            <pc:sldMk cId="2892280736" sldId="141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30:28.414" v="23791" actId="1076"/>
          <ac:spMkLst>
            <pc:docMk/>
            <pc:sldMk cId="2892280736" sldId="1414"/>
            <ac:spMk id="3" creationId="{00000000-0000-0000-0000-000000000000}"/>
          </ac:spMkLst>
        </pc:spChg>
        <pc:picChg chg="add mod">
          <ac:chgData name="张 智" userId="36bdf691fd3510be" providerId="LiveId" clId="{5402EDA1-D713-4394-87DC-35CDF0141A82}" dt="2023-08-21T07:30:29.823" v="23792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addSp delSp modSp add del mod">
        <pc:chgData name="张 智" userId="36bdf691fd3510be" providerId="LiveId" clId="{5402EDA1-D713-4394-87DC-35CDF0141A82}" dt="2023-08-16T07:44:25.907" v="5658" actId="2696"/>
        <pc:sldMkLst>
          <pc:docMk/>
          <pc:sldMk cId="801373083" sldId="1415"/>
        </pc:sldMkLst>
        <pc:spChg chg="del mod">
          <ac:chgData name="张 智" userId="36bdf691fd3510be" providerId="LiveId" clId="{5402EDA1-D713-4394-87DC-35CDF0141A82}" dt="2023-08-16T07:43:41.362" v="5637" actId="21"/>
          <ac:spMkLst>
            <pc:docMk/>
            <pc:sldMk cId="801373083" sldId="141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43:43.234" v="5638" actId="478"/>
          <ac:spMkLst>
            <pc:docMk/>
            <pc:sldMk cId="801373083" sldId="1415"/>
            <ac:spMk id="5" creationId="{FFEAB563-26E7-480C-87D8-7B9E9E997597}"/>
          </ac:spMkLst>
        </pc:spChg>
      </pc:sldChg>
      <pc:sldChg chg="modSp add del mod modNotesTx">
        <pc:chgData name="张 智" userId="36bdf691fd3510be" providerId="LiveId" clId="{5402EDA1-D713-4394-87DC-35CDF0141A82}" dt="2023-08-17T13:22:24.493" v="11806" actId="2696"/>
        <pc:sldMkLst>
          <pc:docMk/>
          <pc:sldMk cId="2288349448" sldId="1415"/>
        </pc:sldMkLst>
        <pc:spChg chg="mod">
          <ac:chgData name="张 智" userId="36bdf691fd3510be" providerId="LiveId" clId="{5402EDA1-D713-4394-87DC-35CDF0141A82}" dt="2023-08-16T14:03:36.309" v="6961" actId="21"/>
          <ac:spMkLst>
            <pc:docMk/>
            <pc:sldMk cId="2288349448" sldId="1415"/>
            <ac:spMk id="3" creationId="{00000000-0000-0000-0000-000000000000}"/>
          </ac:spMkLst>
        </pc:spChg>
      </pc:sldChg>
      <pc:sldChg chg="modSp add mod modAnim modNotesTx">
        <pc:chgData name="张 智" userId="36bdf691fd3510be" providerId="LiveId" clId="{5402EDA1-D713-4394-87DC-35CDF0141A82}" dt="2023-08-22T06:14:06.920" v="41073" actId="20577"/>
        <pc:sldMkLst>
          <pc:docMk/>
          <pc:sldMk cId="558857407" sldId="1416"/>
        </pc:sldMkLst>
        <pc:spChg chg="mod">
          <ac:chgData name="张 智" userId="36bdf691fd3510be" providerId="LiveId" clId="{5402EDA1-D713-4394-87DC-35CDF0141A82}" dt="2023-08-16T08:13:58.194" v="6421" actId="1076"/>
          <ac:spMkLst>
            <pc:docMk/>
            <pc:sldMk cId="558857407" sldId="141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4:00.785" v="6422" actId="1076"/>
          <ac:spMkLst>
            <pc:docMk/>
            <pc:sldMk cId="558857407" sldId="1416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6:12:07.983" v="40977" actId="113"/>
          <ac:spMkLst>
            <pc:docMk/>
            <pc:sldMk cId="558857407" sldId="1416"/>
            <ac:spMk id="7" creationId="{3C6FDF4F-56F0-48CE-9E48-C56CB3475103}"/>
          </ac:spMkLst>
        </pc:spChg>
      </pc:sldChg>
      <pc:sldChg chg="addSp modSp add mod modNotesTx">
        <pc:chgData name="张 智" userId="36bdf691fd3510be" providerId="LiveId" clId="{5402EDA1-D713-4394-87DC-35CDF0141A82}" dt="2023-08-21T08:15:56.463" v="26173" actId="20577"/>
        <pc:sldMkLst>
          <pc:docMk/>
          <pc:sldMk cId="1969054386" sldId="1417"/>
        </pc:sldMkLst>
        <pc:spChg chg="mod">
          <ac:chgData name="张 智" userId="36bdf691fd3510be" providerId="LiveId" clId="{5402EDA1-D713-4394-87DC-35CDF0141A82}" dt="2023-08-16T14:57:55.271" v="7694" actId="1076"/>
          <ac:spMkLst>
            <pc:docMk/>
            <pc:sldMk cId="1969054386" sldId="1417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4:57:46.078" v="7690" actId="14100"/>
          <ac:spMkLst>
            <pc:docMk/>
            <pc:sldMk cId="1969054386" sldId="1417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3.729" v="7495" actId="1076"/>
          <ac:spMkLst>
            <pc:docMk/>
            <pc:sldMk cId="1969054386" sldId="1417"/>
            <ac:spMk id="7" creationId="{31B766B6-1FF9-4645-9C86-89007D426304}"/>
          </ac:spMkLst>
        </pc:spChg>
        <pc:picChg chg="add mod">
          <ac:chgData name="张 智" userId="36bdf691fd3510be" providerId="LiveId" clId="{5402EDA1-D713-4394-87DC-35CDF0141A82}" dt="2023-08-16T14:57:52.407" v="7693" actId="1076"/>
          <ac:picMkLst>
            <pc:docMk/>
            <pc:sldMk cId="1969054386" sldId="1417"/>
            <ac:picMk id="5" creationId="{02991398-964D-41DD-8C09-FC0560ED2FA8}"/>
          </ac:picMkLst>
        </pc:picChg>
      </pc:sldChg>
      <pc:sldChg chg="addSp modSp add mod modNotesTx">
        <pc:chgData name="张 智" userId="36bdf691fd3510be" providerId="LiveId" clId="{5402EDA1-D713-4394-87DC-35CDF0141A82}" dt="2023-08-22T06:40:36.002" v="41168" actId="113"/>
        <pc:sldMkLst>
          <pc:docMk/>
          <pc:sldMk cId="3597202691" sldId="1418"/>
        </pc:sldMkLst>
        <pc:spChg chg="mod">
          <ac:chgData name="张 智" userId="36bdf691fd3510be" providerId="LiveId" clId="{5402EDA1-D713-4394-87DC-35CDF0141A82}" dt="2023-08-16T15:01:07.173" v="7749" actId="14100"/>
          <ac:spMkLst>
            <pc:docMk/>
            <pc:sldMk cId="3597202691" sldId="141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6:40:36.002" v="41168" actId="113"/>
          <ac:spMkLst>
            <pc:docMk/>
            <pc:sldMk cId="3597202691" sldId="1418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5:08:04.773" v="7791" actId="1076"/>
          <ac:spMkLst>
            <pc:docMk/>
            <pc:sldMk cId="3597202691" sldId="1418"/>
            <ac:spMk id="7" creationId="{9C39372D-43E6-45D9-96BF-B5BABFB1A04C}"/>
          </ac:spMkLst>
        </pc:spChg>
        <pc:picChg chg="add mod">
          <ac:chgData name="张 智" userId="36bdf691fd3510be" providerId="LiveId" clId="{5402EDA1-D713-4394-87DC-35CDF0141A82}" dt="2023-08-21T08:50:04.206" v="27637" actId="14100"/>
          <ac:picMkLst>
            <pc:docMk/>
            <pc:sldMk cId="3597202691" sldId="1418"/>
            <ac:picMk id="5" creationId="{3C34D09A-EDF6-49B1-B9E8-B19618185717}"/>
          </ac:picMkLst>
        </pc:picChg>
      </pc:sldChg>
      <pc:sldChg chg="modSp add del mod modNotesTx">
        <pc:chgData name="张 智" userId="36bdf691fd3510be" providerId="LiveId" clId="{5402EDA1-D713-4394-87DC-35CDF0141A82}" dt="2023-08-16T15:02:49.063" v="7779" actId="2696"/>
        <pc:sldMkLst>
          <pc:docMk/>
          <pc:sldMk cId="3432627345" sldId="1419"/>
        </pc:sldMkLst>
        <pc:spChg chg="mod">
          <ac:chgData name="张 智" userId="36bdf691fd3510be" providerId="LiveId" clId="{5402EDA1-D713-4394-87DC-35CDF0141A82}" dt="2023-08-16T14:10:53.305" v="7380" actId="1076"/>
          <ac:spMkLst>
            <pc:docMk/>
            <pc:sldMk cId="3432627345" sldId="141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5:02:06.287" v="7763" actId="21"/>
          <ac:spMkLst>
            <pc:docMk/>
            <pc:sldMk cId="3432627345" sldId="1419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5402EDA1-D713-4394-87DC-35CDF0141A82}" dt="2023-08-21T07:42:57.730" v="24788" actId="20577"/>
        <pc:sldMkLst>
          <pc:docMk/>
          <pc:sldMk cId="2713040449" sldId="1420"/>
        </pc:sldMkLst>
        <pc:spChg chg="mod">
          <ac:chgData name="张 智" userId="36bdf691fd3510be" providerId="LiveId" clId="{5402EDA1-D713-4394-87DC-35CDF0141A82}" dt="2023-08-16T14:58:10.886" v="7698" actId="1076"/>
          <ac:spMkLst>
            <pc:docMk/>
            <pc:sldMk cId="2713040449" sldId="142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40:06.284" v="24531" actId="21"/>
          <ac:spMkLst>
            <pc:docMk/>
            <pc:sldMk cId="2713040449" sldId="1420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5.937" v="7496"/>
          <ac:spMkLst>
            <pc:docMk/>
            <pc:sldMk cId="2713040449" sldId="1420"/>
            <ac:spMk id="6" creationId="{DC20F79E-153C-4A45-93B6-B08E2356CD4E}"/>
          </ac:spMkLst>
        </pc:spChg>
        <pc:picChg chg="mod">
          <ac:chgData name="张 智" userId="36bdf691fd3510be" providerId="LiveId" clId="{5402EDA1-D713-4394-87DC-35CDF0141A82}" dt="2023-08-16T14:58:18.599" v="7702" actId="1076"/>
          <ac:picMkLst>
            <pc:docMk/>
            <pc:sldMk cId="2713040449" sldId="1420"/>
            <ac:picMk id="5" creationId="{A78F1C2A-D8FA-49CD-9769-6123FCD33591}"/>
          </ac:picMkLst>
        </pc:picChg>
      </pc:sldChg>
      <pc:sldChg chg="modSp add mod modNotesTx">
        <pc:chgData name="张 智" userId="36bdf691fd3510be" providerId="LiveId" clId="{5402EDA1-D713-4394-87DC-35CDF0141A82}" dt="2023-08-21T08:24:50.073" v="26652" actId="20577"/>
        <pc:sldMkLst>
          <pc:docMk/>
          <pc:sldMk cId="3048608888" sldId="1421"/>
        </pc:sldMkLst>
        <pc:spChg chg="mod">
          <ac:chgData name="张 智" userId="36bdf691fd3510be" providerId="LiveId" clId="{5402EDA1-D713-4394-87DC-35CDF0141A82}" dt="2023-08-21T08:21:19.901" v="26261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18:44.116" v="26220" actId="1076"/>
          <ac:picMkLst>
            <pc:docMk/>
            <pc:sldMk cId="3048608888" sldId="1421"/>
            <ac:picMk id="5" creationId="{02991398-964D-41DD-8C09-FC0560ED2FA8}"/>
          </ac:picMkLst>
        </pc:picChg>
      </pc:sldChg>
      <pc:sldChg chg="modSp add del mod">
        <pc:chgData name="张 智" userId="36bdf691fd3510be" providerId="LiveId" clId="{5402EDA1-D713-4394-87DC-35CDF0141A82}" dt="2023-08-16T15:02:01.367" v="7762" actId="2696"/>
        <pc:sldMkLst>
          <pc:docMk/>
          <pc:sldMk cId="1057491066" sldId="1422"/>
        </pc:sldMkLst>
        <pc:spChg chg="mod">
          <ac:chgData name="张 智" userId="36bdf691fd3510be" providerId="LiveId" clId="{5402EDA1-D713-4394-87DC-35CDF0141A82}" dt="2023-08-16T14:57:04.469" v="7682" actId="20577"/>
          <ac:spMkLst>
            <pc:docMk/>
            <pc:sldMk cId="1057491066" sldId="1422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8T02:21:14.021" v="15172" actId="2696"/>
        <pc:sldMkLst>
          <pc:docMk/>
          <pc:sldMk cId="4108755666" sldId="1422"/>
        </pc:sldMkLst>
      </pc:sldChg>
      <pc:sldChg chg="modSp add del mod modNotesTx">
        <pc:chgData name="张 智" userId="36bdf691fd3510be" providerId="LiveId" clId="{5402EDA1-D713-4394-87DC-35CDF0141A82}" dt="2023-08-17T08:30:49.046" v="10234" actId="2696"/>
        <pc:sldMkLst>
          <pc:docMk/>
          <pc:sldMk cId="337919532" sldId="1423"/>
        </pc:sldMkLst>
        <pc:spChg chg="mod">
          <ac:chgData name="张 智" userId="36bdf691fd3510be" providerId="LiveId" clId="{5402EDA1-D713-4394-87DC-35CDF0141A82}" dt="2023-08-17T06:34:52.236" v="8113" actId="108"/>
          <ac:spMkLst>
            <pc:docMk/>
            <pc:sldMk cId="337919532" sldId="142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9:36.149" v="10231" actId="255"/>
          <ac:spMkLst>
            <pc:docMk/>
            <pc:sldMk cId="337919532" sldId="142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7T08:30:28.059" v="10232" actId="2696"/>
        <pc:sldMkLst>
          <pc:docMk/>
          <pc:sldMk cId="2974919043" sldId="1424"/>
        </pc:sldMkLst>
      </pc:sldChg>
      <pc:sldChg chg="modSp add mod modNotesTx">
        <pc:chgData name="张 智" userId="36bdf691fd3510be" providerId="LiveId" clId="{5402EDA1-D713-4394-87DC-35CDF0141A82}" dt="2023-08-22T02:35:28.606" v="33046" actId="20577"/>
        <pc:sldMkLst>
          <pc:docMk/>
          <pc:sldMk cId="3827594684" sldId="1424"/>
        </pc:sldMkLst>
        <pc:spChg chg="mod">
          <ac:chgData name="张 智" userId="36bdf691fd3510be" providerId="LiveId" clId="{5402EDA1-D713-4394-87DC-35CDF0141A82}" dt="2023-08-22T02:34:29.603" v="33039" actId="20577"/>
          <ac:spMkLst>
            <pc:docMk/>
            <pc:sldMk cId="3827594684" sldId="1424"/>
            <ac:spMk id="3" creationId="{00000000-0000-0000-0000-000000000000}"/>
          </ac:spMkLst>
        </pc:spChg>
      </pc:sldChg>
      <pc:sldChg chg="addSp delSp modSp add mod ord modNotesTx">
        <pc:chgData name="张 智" userId="36bdf691fd3510be" providerId="LiveId" clId="{5402EDA1-D713-4394-87DC-35CDF0141A82}" dt="2023-08-22T02:50:33.059" v="33268" actId="20577"/>
        <pc:sldMkLst>
          <pc:docMk/>
          <pc:sldMk cId="3157606205" sldId="1425"/>
        </pc:sldMkLst>
        <pc:spChg chg="mod">
          <ac:chgData name="张 智" userId="36bdf691fd3510be" providerId="LiveId" clId="{5402EDA1-D713-4394-87DC-35CDF0141A82}" dt="2023-08-17T06:57:20.594" v="8426" actId="108"/>
          <ac:spMkLst>
            <pc:docMk/>
            <pc:sldMk cId="3157606205" sldId="1425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2:50:33.059" v="33268" actId="20577"/>
          <ac:spMkLst>
            <pc:docMk/>
            <pc:sldMk cId="3157606205" sldId="142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6:58:31.147" v="8430" actId="478"/>
          <ac:spMkLst>
            <pc:docMk/>
            <pc:sldMk cId="3157606205" sldId="1425"/>
            <ac:spMk id="5" creationId="{84A100E1-F592-4E63-986C-8832B2756FCD}"/>
          </ac:spMkLst>
        </pc:spChg>
        <pc:picChg chg="add del mod">
          <ac:chgData name="张 智" userId="36bdf691fd3510be" providerId="LiveId" clId="{5402EDA1-D713-4394-87DC-35CDF0141A82}" dt="2023-08-17T07:05:33.105" v="8588" actId="478"/>
          <ac:picMkLst>
            <pc:docMk/>
            <pc:sldMk cId="3157606205" sldId="1425"/>
            <ac:picMk id="7" creationId="{C34A8BE9-272A-4B5B-A4CC-29F452923C51}"/>
          </ac:picMkLst>
        </pc:picChg>
      </pc:sldChg>
      <pc:sldChg chg="addSp delSp modSp add mod ord modNotesTx">
        <pc:chgData name="张 智" userId="36bdf691fd3510be" providerId="LiveId" clId="{5402EDA1-D713-4394-87DC-35CDF0141A82}" dt="2023-08-22T03:18:01.607" v="33575" actId="20577"/>
        <pc:sldMkLst>
          <pc:docMk/>
          <pc:sldMk cId="2189245151" sldId="1426"/>
        </pc:sldMkLst>
        <pc:spChg chg="mod">
          <ac:chgData name="张 智" userId="36bdf691fd3510be" providerId="LiveId" clId="{5402EDA1-D713-4394-87DC-35CDF0141A82}" dt="2023-08-17T07:05:46.730" v="8593" actId="14100"/>
          <ac:spMkLst>
            <pc:docMk/>
            <pc:sldMk cId="2189245151" sldId="142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07:05:38.659" v="8590" actId="478"/>
          <ac:spMkLst>
            <pc:docMk/>
            <pc:sldMk cId="2189245151" sldId="1426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5:41.253" v="8591" actId="478"/>
          <ac:spMkLst>
            <pc:docMk/>
            <pc:sldMk cId="2189245151" sldId="1426"/>
            <ac:spMk id="5" creationId="{71449ABA-D199-4234-9B95-E5890C095C4A}"/>
          </ac:spMkLst>
        </pc:spChg>
        <pc:spChg chg="add mod">
          <ac:chgData name="张 智" userId="36bdf691fd3510be" providerId="LiveId" clId="{5402EDA1-D713-4394-87DC-35CDF0141A82}" dt="2023-08-17T08:38:21.236" v="10526" actId="1076"/>
          <ac:spMkLst>
            <pc:docMk/>
            <pc:sldMk cId="2189245151" sldId="1426"/>
            <ac:spMk id="8" creationId="{8370F18F-8E36-4F31-958B-42B9E76D29C9}"/>
          </ac:spMkLst>
        </pc:spChg>
        <pc:picChg chg="mod">
          <ac:chgData name="张 智" userId="36bdf691fd3510be" providerId="LiveId" clId="{5402EDA1-D713-4394-87DC-35CDF0141A82}" dt="2023-08-17T07:05:51.753" v="8596" actId="1076"/>
          <ac:picMkLst>
            <pc:docMk/>
            <pc:sldMk cId="2189245151" sldId="1426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3:25:06.585" v="33994" actId="20577"/>
        <pc:sldMkLst>
          <pc:docMk/>
          <pc:sldMk cId="1362306075" sldId="1427"/>
        </pc:sldMkLst>
        <pc:spChg chg="mod">
          <ac:chgData name="张 智" userId="36bdf691fd3510be" providerId="LiveId" clId="{5402EDA1-D713-4394-87DC-35CDF0141A82}" dt="2023-08-17T08:27:52.812" v="10222" actId="20577"/>
          <ac:spMkLst>
            <pc:docMk/>
            <pc:sldMk cId="1362306075" sldId="142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3:19:00.336" v="33579" actId="1076"/>
          <ac:spMkLst>
            <pc:docMk/>
            <pc:sldMk cId="1362306075" sldId="1427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21:25.057" v="33811" actId="20577"/>
          <ac:spMkLst>
            <pc:docMk/>
            <pc:sldMk cId="1362306075" sldId="1427"/>
            <ac:spMk id="5" creationId="{A79D1FF7-0B2C-4CFC-991F-05103A538ED6}"/>
          </ac:spMkLst>
        </pc:spChg>
        <pc:picChg chg="del">
          <ac:chgData name="张 智" userId="36bdf691fd3510be" providerId="LiveId" clId="{5402EDA1-D713-4394-87DC-35CDF0141A82}" dt="2023-08-17T07:07:50.560" v="8627" actId="478"/>
          <ac:picMkLst>
            <pc:docMk/>
            <pc:sldMk cId="1362306075" sldId="1427"/>
            <ac:picMk id="7" creationId="{C34A8BE9-272A-4B5B-A4CC-29F452923C51}"/>
          </ac:picMkLst>
        </pc:picChg>
      </pc:sldChg>
      <pc:sldChg chg="addSp modSp add mod modNotesTx">
        <pc:chgData name="张 智" userId="36bdf691fd3510be" providerId="LiveId" clId="{5402EDA1-D713-4394-87DC-35CDF0141A82}" dt="2023-08-22T03:32:37.585" v="34194" actId="20577"/>
        <pc:sldMkLst>
          <pc:docMk/>
          <pc:sldMk cId="972710811" sldId="1428"/>
        </pc:sldMkLst>
        <pc:spChg chg="mod">
          <ac:chgData name="张 智" userId="36bdf691fd3510be" providerId="LiveId" clId="{5402EDA1-D713-4394-87DC-35CDF0141A82}" dt="2023-08-17T08:26:38.356" v="10194" actId="14100"/>
          <ac:spMkLst>
            <pc:docMk/>
            <pc:sldMk cId="972710811" sldId="142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3:31:44.303" v="34127" actId="1076"/>
          <ac:spMkLst>
            <pc:docMk/>
            <pc:sldMk cId="972710811" sldId="1428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31:30.047" v="34124" actId="14100"/>
          <ac:spMkLst>
            <pc:docMk/>
            <pc:sldMk cId="972710811" sldId="1428"/>
            <ac:spMk id="5" creationId="{C39EAAC1-8964-4BCF-B32A-9A89EE64634B}"/>
          </ac:spMkLst>
        </pc:spChg>
        <pc:spChg chg="add mod">
          <ac:chgData name="张 智" userId="36bdf691fd3510be" providerId="LiveId" clId="{5402EDA1-D713-4394-87DC-35CDF0141A82}" dt="2023-08-22T03:32:19.631" v="34172" actId="14100"/>
          <ac:spMkLst>
            <pc:docMk/>
            <pc:sldMk cId="972710811" sldId="1428"/>
            <ac:spMk id="6" creationId="{1E721762-677A-4FE1-B113-F92F94602FDA}"/>
          </ac:spMkLst>
        </pc:spChg>
      </pc:sldChg>
      <pc:sldChg chg="addSp delSp modSp add del mod modNotesTx">
        <pc:chgData name="张 智" userId="36bdf691fd3510be" providerId="LiveId" clId="{5402EDA1-D713-4394-87DC-35CDF0141A82}" dt="2023-08-17T08:27:41.920" v="10220" actId="2696"/>
        <pc:sldMkLst>
          <pc:docMk/>
          <pc:sldMk cId="3869225549" sldId="1429"/>
        </pc:sldMkLst>
        <pc:spChg chg="mod">
          <ac:chgData name="张 智" userId="36bdf691fd3510be" providerId="LiveId" clId="{5402EDA1-D713-4394-87DC-35CDF0141A82}" dt="2023-08-17T07:48:38.734" v="9274" actId="14100"/>
          <ac:spMkLst>
            <pc:docMk/>
            <pc:sldMk cId="3869225549" sldId="142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00:53.970" v="9418" actId="20577"/>
          <ac:spMkLst>
            <pc:docMk/>
            <pc:sldMk cId="3869225549" sldId="1429"/>
            <ac:spMk id="4" creationId="{C1D474CA-CA3C-46A9-BF3A-026768BDE282}"/>
          </ac:spMkLst>
        </pc:spChg>
        <pc:spChg chg="del">
          <ac:chgData name="张 智" userId="36bdf691fd3510be" providerId="LiveId" clId="{5402EDA1-D713-4394-87DC-35CDF0141A82}" dt="2023-08-17T07:48:41.557" v="9275" actId="478"/>
          <ac:spMkLst>
            <pc:docMk/>
            <pc:sldMk cId="3869225549" sldId="1429"/>
            <ac:spMk id="5" creationId="{C39EAAC1-8964-4BCF-B32A-9A89EE64634B}"/>
          </ac:spMkLst>
        </pc:spChg>
        <pc:spChg chg="add del mod">
          <ac:chgData name="张 智" userId="36bdf691fd3510be" providerId="LiveId" clId="{5402EDA1-D713-4394-87DC-35CDF0141A82}" dt="2023-08-17T07:48:45.525" v="9277" actId="478"/>
          <ac:spMkLst>
            <pc:docMk/>
            <pc:sldMk cId="3869225549" sldId="1429"/>
            <ac:spMk id="6" creationId="{E8DF8AC0-039F-4A88-A30F-041957A9E999}"/>
          </ac:spMkLst>
        </pc:spChg>
        <pc:spChg chg="add mod">
          <ac:chgData name="张 智" userId="36bdf691fd3510be" providerId="LiveId" clId="{5402EDA1-D713-4394-87DC-35CDF0141A82}" dt="2023-08-17T08:09:40.441" v="9730" actId="20577"/>
          <ac:spMkLst>
            <pc:docMk/>
            <pc:sldMk cId="3869225549" sldId="1429"/>
            <ac:spMk id="7" creationId="{EF3FEF0F-767E-4B51-A22C-E0D6FFA0DBC1}"/>
          </ac:spMkLst>
        </pc:spChg>
        <pc:spChg chg="add mod">
          <ac:chgData name="张 智" userId="36bdf691fd3510be" providerId="LiveId" clId="{5402EDA1-D713-4394-87DC-35CDF0141A82}" dt="2023-08-17T08:01:23.349" v="9426" actId="1076"/>
          <ac:spMkLst>
            <pc:docMk/>
            <pc:sldMk cId="3869225549" sldId="1429"/>
            <ac:spMk id="9" creationId="{1DB9188D-51FE-4B8F-9169-C570BD8E319C}"/>
          </ac:spMkLst>
        </pc:spChg>
      </pc:sldChg>
      <pc:sldChg chg="modSp add del mod modNotesTx">
        <pc:chgData name="张 智" userId="36bdf691fd3510be" providerId="LiveId" clId="{5402EDA1-D713-4394-87DC-35CDF0141A82}" dt="2023-08-17T08:09:55.993" v="9731" actId="2696"/>
        <pc:sldMkLst>
          <pc:docMk/>
          <pc:sldMk cId="878933657" sldId="1430"/>
        </pc:sldMkLst>
        <pc:spChg chg="mod">
          <ac:chgData name="张 智" userId="36bdf691fd3510be" providerId="LiveId" clId="{5402EDA1-D713-4394-87DC-35CDF0141A82}" dt="2023-08-17T07:57:18.607" v="9383" actId="1076"/>
          <ac:spMkLst>
            <pc:docMk/>
            <pc:sldMk cId="878933657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17T08:00:25.877" v="9399" actId="21"/>
          <ac:spMkLst>
            <pc:docMk/>
            <pc:sldMk cId="878933657" sldId="1430"/>
            <ac:spMk id="7" creationId="{EF3FEF0F-767E-4B51-A22C-E0D6FFA0DBC1}"/>
          </ac:spMkLst>
        </pc:spChg>
      </pc:sldChg>
      <pc:sldChg chg="modSp add mod modNotesTx">
        <pc:chgData name="张 智" userId="36bdf691fd3510be" providerId="LiveId" clId="{5402EDA1-D713-4394-87DC-35CDF0141A82}" dt="2023-08-22T04:25:15.293" v="34555" actId="20577"/>
        <pc:sldMkLst>
          <pc:docMk/>
          <pc:sldMk cId="4271675142" sldId="1430"/>
        </pc:sldMkLst>
        <pc:spChg chg="mod">
          <ac:chgData name="张 智" userId="36bdf691fd3510be" providerId="LiveId" clId="{5402EDA1-D713-4394-87DC-35CDF0141A82}" dt="2023-08-17T08:26:19.972" v="10185" actId="14100"/>
          <ac:spMkLst>
            <pc:docMk/>
            <pc:sldMk cId="4271675142" sldId="143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19:01.404" v="34427" actId="1076"/>
          <ac:spMkLst>
            <pc:docMk/>
            <pc:sldMk cId="4271675142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22T04:19:04.035" v="34428" actId="14100"/>
          <ac:spMkLst>
            <pc:docMk/>
            <pc:sldMk cId="4271675142" sldId="1430"/>
            <ac:spMk id="7" creationId="{EF3FEF0F-767E-4B51-A22C-E0D6FFA0DBC1}"/>
          </ac:spMkLst>
        </pc:spChg>
      </pc:sldChg>
      <pc:sldChg chg="addSp delSp modSp add mod modNotesTx">
        <pc:chgData name="张 智" userId="36bdf691fd3510be" providerId="LiveId" clId="{5402EDA1-D713-4394-87DC-35CDF0141A82}" dt="2023-08-22T04:40:45.068" v="35294" actId="20577"/>
        <pc:sldMkLst>
          <pc:docMk/>
          <pc:sldMk cId="489735103" sldId="1431"/>
        </pc:sldMkLst>
        <pc:spChg chg="mod">
          <ac:chgData name="张 智" userId="36bdf691fd3510be" providerId="LiveId" clId="{5402EDA1-D713-4394-87DC-35CDF0141A82}" dt="2023-08-17T08:11:47.764" v="9740" actId="2711"/>
          <ac:spMkLst>
            <pc:docMk/>
            <pc:sldMk cId="489735103" sldId="1431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8:26:58.109" v="10198"/>
          <ac:spMkLst>
            <pc:docMk/>
            <pc:sldMk cId="489735103" sldId="1431"/>
            <ac:spMk id="6" creationId="{60010637-5981-412E-9DC2-1D7261F92445}"/>
          </ac:spMkLst>
        </pc:spChg>
        <pc:spChg chg="add mod">
          <ac:chgData name="张 智" userId="36bdf691fd3510be" providerId="LiveId" clId="{5402EDA1-D713-4394-87DC-35CDF0141A82}" dt="2023-08-17T08:38:04.820" v="10520" actId="1076"/>
          <ac:spMkLst>
            <pc:docMk/>
            <pc:sldMk cId="489735103" sldId="1431"/>
            <ac:spMk id="8" creationId="{0E5C67C5-9D59-4FBC-B6FB-76A70D4AC5AE}"/>
          </ac:spMkLst>
        </pc:spChg>
        <pc:picChg chg="add mod">
          <ac:chgData name="张 智" userId="36bdf691fd3510be" providerId="LiveId" clId="{5402EDA1-D713-4394-87DC-35CDF0141A82}" dt="2023-08-17T08:19:25.981" v="9901" actId="1076"/>
          <ac:picMkLst>
            <pc:docMk/>
            <pc:sldMk cId="489735103" sldId="1431"/>
            <ac:picMk id="4" creationId="{7FDB31DA-FB26-44E9-8CC2-C65ECF55C360}"/>
          </ac:picMkLst>
        </pc:picChg>
        <pc:picChg chg="del">
          <ac:chgData name="张 智" userId="36bdf691fd3510be" providerId="LiveId" clId="{5402EDA1-D713-4394-87DC-35CDF0141A82}" dt="2023-08-17T08:11:49.391" v="9741" actId="478"/>
          <ac:picMkLst>
            <pc:docMk/>
            <pc:sldMk cId="489735103" sldId="1431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4:42:30.397" v="35452" actId="20577"/>
        <pc:sldMkLst>
          <pc:docMk/>
          <pc:sldMk cId="899998789" sldId="1432"/>
        </pc:sldMkLst>
        <pc:spChg chg="mod">
          <ac:chgData name="张 智" userId="36bdf691fd3510be" providerId="LiveId" clId="{5402EDA1-D713-4394-87DC-35CDF0141A82}" dt="2023-08-17T08:23:07.495" v="9982" actId="20577"/>
          <ac:spMkLst>
            <pc:docMk/>
            <pc:sldMk cId="899998789" sldId="143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31:38.593" v="34859" actId="20577"/>
          <ac:spMkLst>
            <pc:docMk/>
            <pc:sldMk cId="899998789" sldId="1432"/>
            <ac:spMk id="4" creationId="{C1D474CA-CA3C-46A9-BF3A-026768BDE282}"/>
          </ac:spMkLst>
        </pc:spChg>
        <pc:spChg chg="add del mod">
          <ac:chgData name="张 智" userId="36bdf691fd3510be" providerId="LiveId" clId="{5402EDA1-D713-4394-87DC-35CDF0141A82}" dt="2023-08-17T08:25:25.656" v="10172" actId="478"/>
          <ac:spMkLst>
            <pc:docMk/>
            <pc:sldMk cId="899998789" sldId="1432"/>
            <ac:spMk id="5" creationId="{E55B29E4-0E47-4A82-9551-DD21187A41DF}"/>
          </ac:spMkLst>
        </pc:spChg>
        <pc:spChg chg="add del mod">
          <ac:chgData name="张 智" userId="36bdf691fd3510be" providerId="LiveId" clId="{5402EDA1-D713-4394-87DC-35CDF0141A82}" dt="2023-08-17T08:27:11.800" v="10215" actId="478"/>
          <ac:spMkLst>
            <pc:docMk/>
            <pc:sldMk cId="899998789" sldId="1432"/>
            <ac:spMk id="6" creationId="{02FFA7A0-5D77-4E62-A2B3-E04A225271EE}"/>
          </ac:spMkLst>
        </pc:spChg>
        <pc:spChg chg="add mod">
          <ac:chgData name="张 智" userId="36bdf691fd3510be" providerId="LiveId" clId="{5402EDA1-D713-4394-87DC-35CDF0141A82}" dt="2023-08-17T08:27:22.172" v="10219" actId="1076"/>
          <ac:spMkLst>
            <pc:docMk/>
            <pc:sldMk cId="899998789" sldId="1432"/>
            <ac:spMk id="7" creationId="{E8203634-7D43-4777-B859-1809F9E6236B}"/>
          </ac:spMkLst>
        </pc:spChg>
      </pc:sldChg>
      <pc:sldChg chg="addSp delSp modSp add mod modNotesTx">
        <pc:chgData name="张 智" userId="36bdf691fd3510be" providerId="LiveId" clId="{5402EDA1-D713-4394-87DC-35CDF0141A82}" dt="2023-08-22T04:52:05.924" v="36162" actId="20577"/>
        <pc:sldMkLst>
          <pc:docMk/>
          <pc:sldMk cId="3707740235" sldId="1433"/>
        </pc:sldMkLst>
        <pc:spChg chg="mod">
          <ac:chgData name="张 智" userId="36bdf691fd3510be" providerId="LiveId" clId="{5402EDA1-D713-4394-87DC-35CDF0141A82}" dt="2023-08-17T08:48:31.795" v="10697" actId="1076"/>
          <ac:spMkLst>
            <pc:docMk/>
            <pc:sldMk cId="3707740235" sldId="1433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8:37:56.756" v="10517" actId="1076"/>
          <ac:spMkLst>
            <pc:docMk/>
            <pc:sldMk cId="3707740235" sldId="1433"/>
            <ac:spMk id="8" creationId="{C06EE92E-C6F7-4A86-88F1-FB6D27AE7FC5}"/>
          </ac:spMkLst>
        </pc:spChg>
        <pc:spChg chg="add mod">
          <ac:chgData name="张 智" userId="36bdf691fd3510be" providerId="LiveId" clId="{5402EDA1-D713-4394-87DC-35CDF0141A82}" dt="2023-08-17T08:50:14.380" v="10702" actId="20577"/>
          <ac:spMkLst>
            <pc:docMk/>
            <pc:sldMk cId="3707740235" sldId="1433"/>
            <ac:spMk id="9" creationId="{CA8F0938-8D7C-47D8-88F7-37F353560B5C}"/>
          </ac:spMkLst>
        </pc:spChg>
        <pc:picChg chg="add mod">
          <ac:chgData name="张 智" userId="36bdf691fd3510be" providerId="LiveId" clId="{5402EDA1-D713-4394-87DC-35CDF0141A82}" dt="2023-08-17T08:48:38.026" v="10699" actId="1076"/>
          <ac:picMkLst>
            <pc:docMk/>
            <pc:sldMk cId="3707740235" sldId="1433"/>
            <ac:picMk id="4" creationId="{AF057CCD-5BA7-4D07-8118-5291FB062AF9}"/>
          </ac:picMkLst>
        </pc:picChg>
        <pc:picChg chg="del">
          <ac:chgData name="张 智" userId="36bdf691fd3510be" providerId="LiveId" clId="{5402EDA1-D713-4394-87DC-35CDF0141A82}" dt="2023-08-17T08:36:20.369" v="10491" actId="478"/>
          <ac:picMkLst>
            <pc:docMk/>
            <pc:sldMk cId="3707740235" sldId="1433"/>
            <ac:picMk id="7" creationId="{C34A8BE9-272A-4B5B-A4CC-29F452923C51}"/>
          </ac:picMkLst>
        </pc:picChg>
      </pc:sldChg>
      <pc:sldChg chg="addSp delSp modSp add del mod modNotesTx">
        <pc:chgData name="张 智" userId="36bdf691fd3510be" providerId="LiveId" clId="{5402EDA1-D713-4394-87DC-35CDF0141A82}" dt="2023-08-22T04:49:30.657" v="35951" actId="2696"/>
        <pc:sldMkLst>
          <pc:docMk/>
          <pc:sldMk cId="2696519365" sldId="1434"/>
        </pc:sldMkLst>
        <pc:spChg chg="del mod">
          <ac:chgData name="张 智" userId="36bdf691fd3510be" providerId="LiveId" clId="{5402EDA1-D713-4394-87DC-35CDF0141A82}" dt="2023-08-17T09:11:26.247" v="11389" actId="478"/>
          <ac:spMkLst>
            <pc:docMk/>
            <pc:sldMk cId="2696519365" sldId="14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9:12:19.505" v="11444" actId="1076"/>
          <ac:spMkLst>
            <pc:docMk/>
            <pc:sldMk cId="2696519365" sldId="1434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9:11:28.308" v="11390" actId="478"/>
          <ac:spMkLst>
            <pc:docMk/>
            <pc:sldMk cId="2696519365" sldId="1434"/>
            <ac:spMk id="6" creationId="{13C3C3C8-F5DD-443E-809D-408675212510}"/>
          </ac:spMkLst>
        </pc:spChg>
        <pc:spChg chg="add mod">
          <ac:chgData name="张 智" userId="36bdf691fd3510be" providerId="LiveId" clId="{5402EDA1-D713-4394-87DC-35CDF0141A82}" dt="2023-08-22T04:47:40.856" v="35848" actId="20577"/>
          <ac:spMkLst>
            <pc:docMk/>
            <pc:sldMk cId="2696519365" sldId="1434"/>
            <ac:spMk id="7" creationId="{5229E88B-5E99-4BE8-A4B1-8D626B9B8A4F}"/>
          </ac:spMkLst>
        </pc:spChg>
        <pc:picChg chg="add del mod">
          <ac:chgData name="张 智" userId="36bdf691fd3510be" providerId="LiveId" clId="{5402EDA1-D713-4394-87DC-35CDF0141A82}" dt="2023-08-17T09:11:18.895" v="11388" actId="478"/>
          <ac:picMkLst>
            <pc:docMk/>
            <pc:sldMk cId="2696519365" sldId="1434"/>
            <ac:picMk id="4" creationId="{C15A2540-4A73-47F6-88E7-765CB6CFCF70}"/>
          </ac:picMkLst>
        </pc:picChg>
      </pc:sldChg>
      <pc:sldChg chg="addSp delSp modSp add del mod modNotesTx">
        <pc:chgData name="张 智" userId="36bdf691fd3510be" providerId="LiveId" clId="{5402EDA1-D713-4394-87DC-35CDF0141A82}" dt="2023-08-18T01:57:01.817" v="14929" actId="2696"/>
        <pc:sldMkLst>
          <pc:docMk/>
          <pc:sldMk cId="1916716730" sldId="1435"/>
        </pc:sldMkLst>
        <pc:spChg chg="mod">
          <ac:chgData name="张 智" userId="36bdf691fd3510be" providerId="LiveId" clId="{5402EDA1-D713-4394-87DC-35CDF0141A82}" dt="2023-08-17T09:06:56.310" v="11361" actId="20577"/>
          <ac:spMkLst>
            <pc:docMk/>
            <pc:sldMk cId="1916716730" sldId="143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1:21:09.739" v="13959" actId="2711"/>
          <ac:spMkLst>
            <pc:docMk/>
            <pc:sldMk cId="1916716730" sldId="143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01:48:07.891" v="14924" actId="478"/>
          <ac:spMkLst>
            <pc:docMk/>
            <pc:sldMk cId="1916716730" sldId="1435"/>
            <ac:spMk id="4" creationId="{EFC8F10E-23DA-49EE-83EC-7D11BCB4EFA8}"/>
          </ac:spMkLst>
        </pc:spChg>
        <pc:spChg chg="add del mod">
          <ac:chgData name="张 智" userId="36bdf691fd3510be" providerId="LiveId" clId="{5402EDA1-D713-4394-87DC-35CDF0141A82}" dt="2023-08-18T01:48:06.618" v="14923" actId="478"/>
          <ac:spMkLst>
            <pc:docMk/>
            <pc:sldMk cId="1916716730" sldId="1435"/>
            <ac:spMk id="5" creationId="{ABBBD4F2-FEA6-4BD2-8115-208CD2D3A2D5}"/>
          </ac:spMkLst>
        </pc:spChg>
        <pc:picChg chg="del">
          <ac:chgData name="张 智" userId="36bdf691fd3510be" providerId="LiveId" clId="{5402EDA1-D713-4394-87DC-35CDF0141A82}" dt="2023-08-17T09:08:31.925" v="11364" actId="478"/>
          <ac:picMkLst>
            <pc:docMk/>
            <pc:sldMk cId="1916716730" sldId="1435"/>
            <ac:picMk id="4" creationId="{C15A2540-4A73-47F6-88E7-765CB6CFCF70}"/>
          </ac:picMkLst>
        </pc:picChg>
        <pc:picChg chg="add mod">
          <ac:chgData name="张 智" userId="36bdf691fd3510be" providerId="LiveId" clId="{5402EDA1-D713-4394-87DC-35CDF0141A82}" dt="2023-08-18T01:48:29.175" v="14928" actId="1076"/>
          <ac:picMkLst>
            <pc:docMk/>
            <pc:sldMk cId="1916716730" sldId="1435"/>
            <ac:picMk id="7" creationId="{6AD6AF75-6462-41E6-978C-99D23F830028}"/>
          </ac:picMkLst>
        </pc:picChg>
      </pc:sldChg>
      <pc:sldChg chg="modSp add mod modNotesTx">
        <pc:chgData name="张 智" userId="36bdf691fd3510be" providerId="LiveId" clId="{5402EDA1-D713-4394-87DC-35CDF0141A82}" dt="2023-08-22T04:58:10.143" v="36470" actId="20577"/>
        <pc:sldMkLst>
          <pc:docMk/>
          <pc:sldMk cId="3391783939" sldId="1436"/>
        </pc:sldMkLst>
        <pc:spChg chg="mod">
          <ac:chgData name="张 智" userId="36bdf691fd3510be" providerId="LiveId" clId="{5402EDA1-D713-4394-87DC-35CDF0141A82}" dt="2023-08-22T04:56:02.944" v="36348" actId="21"/>
          <ac:spMkLst>
            <pc:docMk/>
            <pc:sldMk cId="3391783939" sldId="1436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2T04:56:02.579" v="36347" actId="1076"/>
          <ac:picMkLst>
            <pc:docMk/>
            <pc:sldMk cId="3391783939" sldId="1436"/>
            <ac:picMk id="4" creationId="{C15A2540-4A73-47F6-88E7-765CB6CFCF70}"/>
          </ac:picMkLst>
        </pc:picChg>
      </pc:sldChg>
      <pc:sldChg chg="modSp add del mod modNotesTx">
        <pc:chgData name="张 智" userId="36bdf691fd3510be" providerId="LiveId" clId="{5402EDA1-D713-4394-87DC-35CDF0141A82}" dt="2023-08-22T04:49:32.492" v="35952" actId="2696"/>
        <pc:sldMkLst>
          <pc:docMk/>
          <pc:sldMk cId="3692066391" sldId="1437"/>
        </pc:sldMkLst>
        <pc:spChg chg="mod">
          <ac:chgData name="张 智" userId="36bdf691fd3510be" providerId="LiveId" clId="{5402EDA1-D713-4394-87DC-35CDF0141A82}" dt="2023-08-22T04:49:11.497" v="35950" actId="20577"/>
          <ac:spMkLst>
            <pc:docMk/>
            <pc:sldMk cId="3692066391" sldId="1437"/>
            <ac:spMk id="7" creationId="{5229E88B-5E99-4BE8-A4B1-8D626B9B8A4F}"/>
          </ac:spMkLst>
        </pc:spChg>
      </pc:sldChg>
      <pc:sldChg chg="modSp add mod modNotesTx">
        <pc:chgData name="张 智" userId="36bdf691fd3510be" providerId="LiveId" clId="{5402EDA1-D713-4394-87DC-35CDF0141A82}" dt="2023-08-22T06:02:07.266" v="40852" actId="20577"/>
        <pc:sldMkLst>
          <pc:docMk/>
          <pc:sldMk cId="3987427386" sldId="1438"/>
        </pc:sldMkLst>
        <pc:spChg chg="mod">
          <ac:chgData name="张 智" userId="36bdf691fd3510be" providerId="LiveId" clId="{5402EDA1-D713-4394-87DC-35CDF0141A82}" dt="2023-08-21T14:23:01.942" v="28363" actId="14100"/>
          <ac:spMkLst>
            <pc:docMk/>
            <pc:sldMk cId="3987427386" sldId="143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4:24:12.648" v="28384"/>
          <ac:spMkLst>
            <pc:docMk/>
            <pc:sldMk cId="3987427386" sldId="1438"/>
            <ac:spMk id="5" creationId="{2A4057F6-1E23-584E-AE1D-3089F26B0C84}"/>
          </ac:spMkLst>
        </pc:spChg>
        <pc:spChg chg="mod">
          <ac:chgData name="张 智" userId="36bdf691fd3510be" providerId="LiveId" clId="{5402EDA1-D713-4394-87DC-35CDF0141A82}" dt="2023-08-22T05:59:21.947" v="40786" actId="20577"/>
          <ac:spMkLst>
            <pc:docMk/>
            <pc:sldMk cId="3987427386" sldId="1438"/>
            <ac:spMk id="6" creationId="{08932BC9-38CB-4FBA-B3BC-6CD1E475A29D}"/>
          </ac:spMkLst>
        </pc:spChg>
        <pc:spChg chg="mod">
          <ac:chgData name="张 智" userId="36bdf691fd3510be" providerId="LiveId" clId="{5402EDA1-D713-4394-87DC-35CDF0141A82}" dt="2023-08-21T14:23:07.435" v="28366" actId="20577"/>
          <ac:spMkLst>
            <pc:docMk/>
            <pc:sldMk cId="3987427386" sldId="1438"/>
            <ac:spMk id="7" creationId="{6F950042-9305-4A84-ADD0-40621D58E2F2}"/>
          </ac:spMkLst>
        </pc:spChg>
      </pc:sldChg>
      <pc:sldChg chg="addSp delSp modSp add mod modNotesTx">
        <pc:chgData name="张 智" userId="36bdf691fd3510be" providerId="LiveId" clId="{5402EDA1-D713-4394-87DC-35CDF0141A82}" dt="2023-08-22T06:28:43.559" v="41125" actId="27636"/>
        <pc:sldMkLst>
          <pc:docMk/>
          <pc:sldMk cId="1261749786" sldId="1439"/>
        </pc:sldMkLst>
        <pc:spChg chg="mod">
          <ac:chgData name="张 智" userId="36bdf691fd3510be" providerId="LiveId" clId="{5402EDA1-D713-4394-87DC-35CDF0141A82}" dt="2023-08-21T07:45:56.797" v="24932" actId="1076"/>
          <ac:spMkLst>
            <pc:docMk/>
            <pc:sldMk cId="1261749786" sldId="1439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13:44:45.004" v="11940" actId="478"/>
          <ac:spMkLst>
            <pc:docMk/>
            <pc:sldMk cId="1261749786" sldId="1439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3:44:53.310" v="11943" actId="478"/>
          <ac:spMkLst>
            <pc:docMk/>
            <pc:sldMk cId="1261749786" sldId="1439"/>
            <ac:spMk id="6" creationId="{DC20F79E-153C-4A45-93B6-B08E2356CD4E}"/>
          </ac:spMkLst>
        </pc:spChg>
        <pc:spChg chg="add del mod">
          <ac:chgData name="张 智" userId="36bdf691fd3510be" providerId="LiveId" clId="{5402EDA1-D713-4394-87DC-35CDF0141A82}" dt="2023-08-17T13:44:47.864" v="11941" actId="478"/>
          <ac:spMkLst>
            <pc:docMk/>
            <pc:sldMk cId="1261749786" sldId="1439"/>
            <ac:spMk id="7" creationId="{E4F4EF98-C131-4AF3-8628-F773DA039A5C}"/>
          </ac:spMkLst>
        </pc:spChg>
        <pc:spChg chg="add del mod">
          <ac:chgData name="张 智" userId="36bdf691fd3510be" providerId="LiveId" clId="{5402EDA1-D713-4394-87DC-35CDF0141A82}" dt="2023-08-17T13:53:45.522" v="12141" actId="478"/>
          <ac:spMkLst>
            <pc:docMk/>
            <pc:sldMk cId="1261749786" sldId="1439"/>
            <ac:spMk id="11" creationId="{8B17099E-8587-4577-9E2F-BF2CC460636C}"/>
          </ac:spMkLst>
        </pc:spChg>
        <pc:spChg chg="add mod">
          <ac:chgData name="张 智" userId="36bdf691fd3510be" providerId="LiveId" clId="{5402EDA1-D713-4394-87DC-35CDF0141A82}" dt="2023-08-22T06:28:43.559" v="41125" actId="27636"/>
          <ac:spMkLst>
            <pc:docMk/>
            <pc:sldMk cId="1261749786" sldId="1439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3:59:17.085" v="12263" actId="1076"/>
          <ac:spMkLst>
            <pc:docMk/>
            <pc:sldMk cId="1261749786" sldId="1439"/>
            <ac:spMk id="14" creationId="{699331A3-5BA1-4E29-B8C5-D1CACA17071A}"/>
          </ac:spMkLst>
        </pc:spChg>
        <pc:picChg chg="del">
          <ac:chgData name="张 智" userId="36bdf691fd3510be" providerId="LiveId" clId="{5402EDA1-D713-4394-87DC-35CDF0141A82}" dt="2023-08-17T13:44:49.317" v="11942" actId="478"/>
          <ac:picMkLst>
            <pc:docMk/>
            <pc:sldMk cId="1261749786" sldId="1439"/>
            <ac:picMk id="5" creationId="{A78F1C2A-D8FA-49CD-9769-6123FCD33591}"/>
          </ac:picMkLst>
        </pc:picChg>
        <pc:picChg chg="add mod">
          <ac:chgData name="张 智" userId="36bdf691fd3510be" providerId="LiveId" clId="{5402EDA1-D713-4394-87DC-35CDF0141A82}" dt="2023-08-21T07:45:48.557" v="24930" actId="1076"/>
          <ac:picMkLst>
            <pc:docMk/>
            <pc:sldMk cId="1261749786" sldId="1439"/>
            <ac:picMk id="9" creationId="{EABEBC99-FE12-4C08-8F66-681C8CA0FDFC}"/>
          </ac:picMkLst>
        </pc:picChg>
      </pc:sldChg>
      <pc:sldChg chg="addSp delSp modSp add mod modNotesTx">
        <pc:chgData name="张 智" userId="36bdf691fd3510be" providerId="LiveId" clId="{5402EDA1-D713-4394-87DC-35CDF0141A82}" dt="2023-08-22T06:29:21.867" v="41135" actId="20577"/>
        <pc:sldMkLst>
          <pc:docMk/>
          <pc:sldMk cId="293075615" sldId="1440"/>
        </pc:sldMkLst>
        <pc:spChg chg="mod">
          <ac:chgData name="张 智" userId="36bdf691fd3510be" providerId="LiveId" clId="{5402EDA1-D713-4394-87DC-35CDF0141A82}" dt="2023-08-21T07:54:47.037" v="25151" actId="20577"/>
          <ac:spMkLst>
            <pc:docMk/>
            <pc:sldMk cId="293075615" sldId="1440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7:57:15.630" v="25346" actId="1076"/>
          <ac:spMkLst>
            <pc:docMk/>
            <pc:sldMk cId="293075615" sldId="1440"/>
            <ac:spMk id="3" creationId="{74FE995D-1288-4F7A-A713-FC308C1589C8}"/>
          </ac:spMkLst>
        </pc:spChg>
        <pc:spChg chg="add del mod">
          <ac:chgData name="张 智" userId="36bdf691fd3510be" providerId="LiveId" clId="{5402EDA1-D713-4394-87DC-35CDF0141A82}" dt="2023-08-17T14:03:52.046" v="12363" actId="478"/>
          <ac:spMkLst>
            <pc:docMk/>
            <pc:sldMk cId="293075615" sldId="1440"/>
            <ac:spMk id="6" creationId="{A2CF9243-3842-41AE-9594-D612211FC651}"/>
          </ac:spMkLst>
        </pc:spChg>
        <pc:spChg chg="add mod">
          <ac:chgData name="张 智" userId="36bdf691fd3510be" providerId="LiveId" clId="{5402EDA1-D713-4394-87DC-35CDF0141A82}" dt="2023-08-17T13:59:19.772" v="12264"/>
          <ac:spMkLst>
            <pc:docMk/>
            <pc:sldMk cId="293075615" sldId="1440"/>
            <ac:spMk id="7" creationId="{BDDEDF76-91A9-4002-BB14-1DD5D585A824}"/>
          </ac:spMkLst>
        </pc:spChg>
        <pc:spChg chg="add mod">
          <ac:chgData name="张 智" userId="36bdf691fd3510be" providerId="LiveId" clId="{5402EDA1-D713-4394-87DC-35CDF0141A82}" dt="2023-08-21T07:58:01.432" v="25365" actId="113"/>
          <ac:spMkLst>
            <pc:docMk/>
            <pc:sldMk cId="293075615" sldId="1440"/>
            <ac:spMk id="8" creationId="{1F82827B-E44D-4F5A-9BB2-B4B07303D8EC}"/>
          </ac:spMkLst>
        </pc:spChg>
        <pc:spChg chg="add del mod">
          <ac:chgData name="张 智" userId="36bdf691fd3510be" providerId="LiveId" clId="{5402EDA1-D713-4394-87DC-35CDF0141A82}" dt="2023-08-17T14:10:04.934" v="12710" actId="478"/>
          <ac:spMkLst>
            <pc:docMk/>
            <pc:sldMk cId="293075615" sldId="1440"/>
            <ac:spMk id="10" creationId="{7E1CC294-ACD5-4CE3-B07E-728F5DA27BC5}"/>
          </ac:spMkLst>
        </pc:spChg>
        <pc:spChg chg="add del">
          <ac:chgData name="张 智" userId="36bdf691fd3510be" providerId="LiveId" clId="{5402EDA1-D713-4394-87DC-35CDF0141A82}" dt="2023-08-17T14:10:03.478" v="12709" actId="478"/>
          <ac:spMkLst>
            <pc:docMk/>
            <pc:sldMk cId="293075615" sldId="1440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21T08:10:56.596" v="25924" actId="14100"/>
          <ac:spMkLst>
            <pc:docMk/>
            <pc:sldMk cId="293075615" sldId="1440"/>
            <ac:spMk id="16" creationId="{0A9F4577-A724-4CAA-BA0E-23E02879F188}"/>
          </ac:spMkLst>
        </pc:spChg>
        <pc:picChg chg="add del mod">
          <ac:chgData name="张 智" userId="36bdf691fd3510be" providerId="LiveId" clId="{5402EDA1-D713-4394-87DC-35CDF0141A82}" dt="2023-08-17T14:45:41.065" v="13076" actId="478"/>
          <ac:picMkLst>
            <pc:docMk/>
            <pc:sldMk cId="293075615" sldId="1440"/>
            <ac:picMk id="4" creationId="{F4E5145D-7975-43CD-A7ED-E09C6174379E}"/>
          </ac:picMkLst>
        </pc:picChg>
        <pc:picChg chg="del">
          <ac:chgData name="张 智" userId="36bdf691fd3510be" providerId="LiveId" clId="{5402EDA1-D713-4394-87DC-35CDF0141A82}" dt="2023-08-17T13:58:24.849" v="12247" actId="478"/>
          <ac:picMkLst>
            <pc:docMk/>
            <pc:sldMk cId="293075615" sldId="1440"/>
            <ac:picMk id="9" creationId="{EABEBC99-FE12-4C08-8F66-681C8CA0FDFC}"/>
          </ac:picMkLst>
        </pc:picChg>
        <pc:picChg chg="add mod">
          <ac:chgData name="张 智" userId="36bdf691fd3510be" providerId="LiveId" clId="{5402EDA1-D713-4394-87DC-35CDF0141A82}" dt="2023-08-17T14:46:48.586" v="13097" actId="1076"/>
          <ac:picMkLst>
            <pc:docMk/>
            <pc:sldMk cId="293075615" sldId="1440"/>
            <ac:picMk id="13" creationId="{C59E34A0-89F2-4C55-B6B8-6E0C7523FF16}"/>
          </ac:picMkLst>
        </pc:picChg>
        <pc:picChg chg="add mod">
          <ac:chgData name="张 智" userId="36bdf691fd3510be" providerId="LiveId" clId="{5402EDA1-D713-4394-87DC-35CDF0141A82}" dt="2023-08-17T15:02:17.409" v="13176" actId="1076"/>
          <ac:picMkLst>
            <pc:docMk/>
            <pc:sldMk cId="293075615" sldId="1440"/>
            <ac:picMk id="15" creationId="{B172BFBD-9D52-414C-B2E8-391A66E94598}"/>
          </ac:picMkLst>
        </pc:picChg>
      </pc:sldChg>
      <pc:sldChg chg="delSp modSp add del mod">
        <pc:chgData name="张 智" userId="36bdf691fd3510be" providerId="LiveId" clId="{5402EDA1-D713-4394-87DC-35CDF0141A82}" dt="2023-08-17T15:24:03.986" v="13744" actId="2696"/>
        <pc:sldMkLst>
          <pc:docMk/>
          <pc:sldMk cId="1695056990" sldId="1441"/>
        </pc:sldMkLst>
        <pc:spChg chg="mod">
          <ac:chgData name="张 智" userId="36bdf691fd3510be" providerId="LiveId" clId="{5402EDA1-D713-4394-87DC-35CDF0141A82}" dt="2023-08-17T15:23:53.465" v="13739" actId="21"/>
          <ac:spMkLst>
            <pc:docMk/>
            <pc:sldMk cId="1695056990" sldId="14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5:17:00.488" v="13518" actId="478"/>
          <ac:spMkLst>
            <pc:docMk/>
            <pc:sldMk cId="1695056990" sldId="1441"/>
            <ac:spMk id="7" creationId="{31B766B6-1FF9-4645-9C86-89007D426304}"/>
          </ac:spMkLst>
        </pc:spChg>
        <pc:picChg chg="del">
          <ac:chgData name="张 智" userId="36bdf691fd3510be" providerId="LiveId" clId="{5402EDA1-D713-4394-87DC-35CDF0141A82}" dt="2023-08-17T15:16:49.684" v="13505" actId="478"/>
          <ac:picMkLst>
            <pc:docMk/>
            <pc:sldMk cId="1695056990" sldId="1441"/>
            <ac:picMk id="5" creationId="{02991398-964D-41DD-8C09-FC0560ED2FA8}"/>
          </ac:picMkLst>
        </pc:picChg>
      </pc:sldChg>
      <pc:sldChg chg="delSp modSp add mod modNotesTx">
        <pc:chgData name="张 智" userId="36bdf691fd3510be" providerId="LiveId" clId="{5402EDA1-D713-4394-87DC-35CDF0141A82}" dt="2023-08-22T06:38:05.284" v="41161" actId="20577"/>
        <pc:sldMkLst>
          <pc:docMk/>
          <pc:sldMk cId="2718276791" sldId="1442"/>
        </pc:sldMkLst>
        <pc:spChg chg="mod">
          <ac:chgData name="张 智" userId="36bdf691fd3510be" providerId="LiveId" clId="{5402EDA1-D713-4394-87DC-35CDF0141A82}" dt="2023-08-21T08:26:33.932" v="26685" actId="14100"/>
          <ac:spMkLst>
            <pc:docMk/>
            <pc:sldMk cId="2718276791" sldId="1442"/>
            <ac:spMk id="4" creationId="{00000000-0000-0000-0000-000000000000}"/>
          </ac:spMkLst>
        </pc:spChg>
        <pc:spChg chg="del">
          <ac:chgData name="张 智" userId="36bdf691fd3510be" providerId="LiveId" clId="{5402EDA1-D713-4394-87DC-35CDF0141A82}" dt="2023-08-17T15:25:17.715" v="13792" actId="478"/>
          <ac:spMkLst>
            <pc:docMk/>
            <pc:sldMk cId="2718276791" sldId="1442"/>
            <ac:spMk id="25" creationId="{0A17ACA4-81BB-4984-B50E-78966272C7EF}"/>
          </ac:spMkLst>
        </pc:spChg>
        <pc:spChg chg="mod">
          <ac:chgData name="张 智" userId="36bdf691fd3510be" providerId="LiveId" clId="{5402EDA1-D713-4394-87DC-35CDF0141A82}" dt="2023-08-17T15:37:39.039" v="13957" actId="20577"/>
          <ac:spMkLst>
            <pc:docMk/>
            <pc:sldMk cId="2718276791" sldId="1442"/>
            <ac:spMk id="28" creationId="{30E878E0-AE00-4237-A93A-AEB8811926F1}"/>
          </ac:spMkLst>
        </pc:spChg>
      </pc:sldChg>
      <pc:sldChg chg="addSp delSp modSp add mod modNotesTx">
        <pc:chgData name="张 智" userId="36bdf691fd3510be" providerId="LiveId" clId="{5402EDA1-D713-4394-87DC-35CDF0141A82}" dt="2023-08-22T05:07:56.265" v="37401" actId="20577"/>
        <pc:sldMkLst>
          <pc:docMk/>
          <pc:sldMk cId="2198507562" sldId="1443"/>
        </pc:sldMkLst>
        <pc:spChg chg="mod">
          <ac:chgData name="张 智" userId="36bdf691fd3510be" providerId="LiveId" clId="{5402EDA1-D713-4394-87DC-35CDF0141A82}" dt="2023-08-18T01:32:03.350" v="14336" actId="27636"/>
          <ac:spMkLst>
            <pc:docMk/>
            <pc:sldMk cId="2198507562" sldId="144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8T01:29:34.752" v="14237" actId="478"/>
          <ac:spMkLst>
            <pc:docMk/>
            <pc:sldMk cId="2198507562" sldId="1443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5:07:12.664" v="37354" actId="1076"/>
          <ac:spMkLst>
            <pc:docMk/>
            <pc:sldMk cId="2198507562" sldId="1443"/>
            <ac:spMk id="4" creationId="{EFC8F10E-23DA-49EE-83EC-7D11BCB4EFA8}"/>
          </ac:spMkLst>
        </pc:spChg>
        <pc:spChg chg="mod">
          <ac:chgData name="张 智" userId="36bdf691fd3510be" providerId="LiveId" clId="{5402EDA1-D713-4394-87DC-35CDF0141A82}" dt="2023-08-22T05:07:20.463" v="37356" actId="1076"/>
          <ac:spMkLst>
            <pc:docMk/>
            <pc:sldMk cId="2198507562" sldId="1443"/>
            <ac:spMk id="5" creationId="{ABBBD4F2-FEA6-4BD2-8115-208CD2D3A2D5}"/>
          </ac:spMkLst>
        </pc:spChg>
        <pc:spChg chg="add mod">
          <ac:chgData name="张 智" userId="36bdf691fd3510be" providerId="LiveId" clId="{5402EDA1-D713-4394-87DC-35CDF0141A82}" dt="2023-08-22T05:07:05.888" v="37350" actId="1076"/>
          <ac:spMkLst>
            <pc:docMk/>
            <pc:sldMk cId="2198507562" sldId="1443"/>
            <ac:spMk id="6" creationId="{8C2E0D3D-771E-4B07-B9FA-11D8A29C15E3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7" creationId="{8170A1BA-2D13-4B6C-B961-D387E00F4A37}"/>
          </ac:spMkLst>
        </pc:spChg>
        <pc:spChg chg="add mod">
          <ac:chgData name="张 智" userId="36bdf691fd3510be" providerId="LiveId" clId="{5402EDA1-D713-4394-87DC-35CDF0141A82}" dt="2023-08-22T05:07:10.608" v="37353" actId="1076"/>
          <ac:spMkLst>
            <pc:docMk/>
            <pc:sldMk cId="2198507562" sldId="1443"/>
            <ac:spMk id="8" creationId="{CA6A2D6F-5285-4CE0-95BE-8A3044EF7204}"/>
          </ac:spMkLst>
        </pc:spChg>
      </pc:sldChg>
      <pc:sldChg chg="addSp delSp modSp add mod modNotesTx">
        <pc:chgData name="张 智" userId="36bdf691fd3510be" providerId="LiveId" clId="{5402EDA1-D713-4394-87DC-35CDF0141A82}" dt="2023-08-22T05:11:46.849" v="37616" actId="20577"/>
        <pc:sldMkLst>
          <pc:docMk/>
          <pc:sldMk cId="297088618" sldId="1444"/>
        </pc:sldMkLst>
        <pc:spChg chg="mod">
          <ac:chgData name="张 智" userId="36bdf691fd3510be" providerId="LiveId" clId="{5402EDA1-D713-4394-87DC-35CDF0141A82}" dt="2023-08-18T01:35:00.668" v="14508" actId="1076"/>
          <ac:spMkLst>
            <pc:docMk/>
            <pc:sldMk cId="297088618" sldId="1444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4" creationId="{EFC8F10E-23DA-49EE-83EC-7D11BCB4EFA8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5" creationId="{ABBBD4F2-FEA6-4BD2-8115-208CD2D3A2D5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6" creationId="{8C2E0D3D-771E-4B07-B9FA-11D8A29C15E3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7" creationId="{8170A1BA-2D13-4B6C-B961-D387E00F4A37}"/>
          </ac:spMkLst>
        </pc:spChg>
        <pc:spChg chg="del mod">
          <ac:chgData name="张 智" userId="36bdf691fd3510be" providerId="LiveId" clId="{5402EDA1-D713-4394-87DC-35CDF0141A82}" dt="2023-08-18T01:36:33.698" v="14595" actId="478"/>
          <ac:spMkLst>
            <pc:docMk/>
            <pc:sldMk cId="297088618" sldId="1444"/>
            <ac:spMk id="8" creationId="{CA6A2D6F-5285-4CE0-95BE-8A3044EF7204}"/>
          </ac:spMkLst>
        </pc:spChg>
        <pc:spChg chg="add mod">
          <ac:chgData name="张 智" userId="36bdf691fd3510be" providerId="LiveId" clId="{5402EDA1-D713-4394-87DC-35CDF0141A82}" dt="2023-08-22T05:09:11.935" v="37424" actId="20577"/>
          <ac:spMkLst>
            <pc:docMk/>
            <pc:sldMk cId="297088618" sldId="1444"/>
            <ac:spMk id="9" creationId="{182F0DDB-0B9D-400C-BD20-516097D69115}"/>
          </ac:spMkLst>
        </pc:spChg>
        <pc:picChg chg="add del mod">
          <ac:chgData name="张 智" userId="36bdf691fd3510be" providerId="LiveId" clId="{5402EDA1-D713-4394-87DC-35CDF0141A82}" dt="2023-08-18T01:37:39.234" v="14620" actId="478"/>
          <ac:picMkLst>
            <pc:docMk/>
            <pc:sldMk cId="297088618" sldId="1444"/>
            <ac:picMk id="10" creationId="{01EBED6A-9C7F-4DFE-AF6D-22244640C858}"/>
          </ac:picMkLst>
        </pc:picChg>
        <pc:picChg chg="add mod">
          <ac:chgData name="张 智" userId="36bdf691fd3510be" providerId="LiveId" clId="{5402EDA1-D713-4394-87DC-35CDF0141A82}" dt="2023-08-22T05:09:22.936" v="37428" actId="14100"/>
          <ac:picMkLst>
            <pc:docMk/>
            <pc:sldMk cId="297088618" sldId="1444"/>
            <ac:picMk id="12" creationId="{DC7B8ABE-5D38-42EC-9428-57ADA45FD6A9}"/>
          </ac:picMkLst>
        </pc:picChg>
      </pc:sldChg>
      <pc:sldChg chg="delSp modSp add mod modNotesTx">
        <pc:chgData name="张 智" userId="36bdf691fd3510be" providerId="LiveId" clId="{5402EDA1-D713-4394-87DC-35CDF0141A82}" dt="2023-08-22T05:04:06.956" v="37008" actId="20577"/>
        <pc:sldMkLst>
          <pc:docMk/>
          <pc:sldMk cId="3269036335" sldId="1445"/>
        </pc:sldMkLst>
        <pc:spChg chg="mod">
          <ac:chgData name="张 智" userId="36bdf691fd3510be" providerId="LiveId" clId="{5402EDA1-D713-4394-87DC-35CDF0141A82}" dt="2023-08-22T05:00:16.482" v="36595" actId="20577"/>
          <ac:spMkLst>
            <pc:docMk/>
            <pc:sldMk cId="3269036335" sldId="1445"/>
            <ac:spMk id="3" creationId="{00000000-0000-0000-0000-000000000000}"/>
          </ac:spMkLst>
        </pc:spChg>
        <pc:picChg chg="del mod">
          <ac:chgData name="张 智" userId="36bdf691fd3510be" providerId="LiveId" clId="{5402EDA1-D713-4394-87DC-35CDF0141A82}" dt="2023-08-18T01:48:00.148" v="14921" actId="478"/>
          <ac:picMkLst>
            <pc:docMk/>
            <pc:sldMk cId="3269036335" sldId="1445"/>
            <ac:picMk id="7" creationId="{6AD6AF75-6462-41E6-978C-99D23F830028}"/>
          </ac:picMkLst>
        </pc:picChg>
      </pc:sldChg>
      <pc:sldChg chg="add del">
        <pc:chgData name="张 智" userId="36bdf691fd3510be" providerId="LiveId" clId="{5402EDA1-D713-4394-87DC-35CDF0141A82}" dt="2023-08-18T02:21:23.575" v="15174" actId="2890"/>
        <pc:sldMkLst>
          <pc:docMk/>
          <pc:sldMk cId="1478829184" sldId="1446"/>
        </pc:sldMkLst>
      </pc:sldChg>
      <pc:sldChg chg="add ord modNotesTx">
        <pc:chgData name="张 智" userId="36bdf691fd3510be" providerId="LiveId" clId="{5402EDA1-D713-4394-87DC-35CDF0141A82}" dt="2023-08-22T06:40:41.247" v="41169" actId="20577"/>
        <pc:sldMkLst>
          <pc:docMk/>
          <pc:sldMk cId="3356614843" sldId="1446"/>
        </pc:sldMkLst>
      </pc:sldChg>
      <pc:sldChg chg="addSp delSp modSp add del mod modNotesTx">
        <pc:chgData name="张 智" userId="36bdf691fd3510be" providerId="LiveId" clId="{5402EDA1-D713-4394-87DC-35CDF0141A82}" dt="2023-08-18T15:00:11.059" v="16883" actId="2696"/>
        <pc:sldMkLst>
          <pc:docMk/>
          <pc:sldMk cId="3995927051" sldId="1446"/>
        </pc:sldMkLst>
        <pc:spChg chg="mod">
          <ac:chgData name="张 智" userId="36bdf691fd3510be" providerId="LiveId" clId="{5402EDA1-D713-4394-87DC-35CDF0141A82}" dt="2023-08-18T02:59:16.374" v="15539" actId="20577"/>
          <ac:spMkLst>
            <pc:docMk/>
            <pc:sldMk cId="3995927051" sldId="1446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8T03:00:32.220" v="15565" actId="1076"/>
          <ac:spMkLst>
            <pc:docMk/>
            <pc:sldMk cId="3995927051" sldId="1446"/>
            <ac:spMk id="10" creationId="{E07BABCF-B9C4-4F3C-A8AF-BCC49F276834}"/>
          </ac:spMkLst>
        </pc:spChg>
        <pc:spChg chg="mod">
          <ac:chgData name="张 智" userId="36bdf691fd3510be" providerId="LiveId" clId="{5402EDA1-D713-4394-87DC-35CDF0141A82}" dt="2023-08-18T02:59:53.527" v="15552" actId="20577"/>
          <ac:spMkLst>
            <pc:docMk/>
            <pc:sldMk cId="3995927051" sldId="1446"/>
            <ac:spMk id="12" creationId="{3F5C5F31-35F1-40AB-9E91-31974E0A64D5}"/>
          </ac:spMkLst>
        </pc:spChg>
        <pc:spChg chg="del">
          <ac:chgData name="张 智" userId="36bdf691fd3510be" providerId="LiveId" clId="{5402EDA1-D713-4394-87DC-35CDF0141A82}" dt="2023-08-18T03:00:06.023" v="15556" actId="478"/>
          <ac:spMkLst>
            <pc:docMk/>
            <pc:sldMk cId="3995927051" sldId="1446"/>
            <ac:spMk id="14" creationId="{699331A3-5BA1-4E29-B8C5-D1CACA17071A}"/>
          </ac:spMkLst>
        </pc:spChg>
        <pc:picChg chg="add mod">
          <ac:chgData name="张 智" userId="36bdf691fd3510be" providerId="LiveId" clId="{5402EDA1-D713-4394-87DC-35CDF0141A82}" dt="2023-08-18T03:00:01.587" v="15555" actId="14100"/>
          <ac:picMkLst>
            <pc:docMk/>
            <pc:sldMk cId="3995927051" sldId="1446"/>
            <ac:picMk id="4" creationId="{580420B7-E8DF-472B-B9D1-B971E0EAA021}"/>
          </ac:picMkLst>
        </pc:picChg>
        <pc:picChg chg="del">
          <ac:chgData name="张 智" userId="36bdf691fd3510be" providerId="LiveId" clId="{5402EDA1-D713-4394-87DC-35CDF0141A82}" dt="2023-08-18T02:58:33.870" v="15525" actId="478"/>
          <ac:picMkLst>
            <pc:docMk/>
            <pc:sldMk cId="3995927051" sldId="1446"/>
            <ac:picMk id="9" creationId="{EABEBC99-FE12-4C08-8F66-681C8CA0FDFC}"/>
          </ac:picMkLst>
        </pc:picChg>
      </pc:sldChg>
      <pc:sldChg chg="modSp add mod modNotesTx">
        <pc:chgData name="张 智" userId="36bdf691fd3510be" providerId="LiveId" clId="{5402EDA1-D713-4394-87DC-35CDF0141A82}" dt="2023-08-21T14:58:13.715" v="29072" actId="20577"/>
        <pc:sldMkLst>
          <pc:docMk/>
          <pc:sldMk cId="1408745163" sldId="1447"/>
        </pc:sldMkLst>
        <pc:spChg chg="mod">
          <ac:chgData name="张 智" userId="36bdf691fd3510be" providerId="LiveId" clId="{5402EDA1-D713-4394-87DC-35CDF0141A82}" dt="2023-08-21T08:49:15.649" v="27630" actId="27636"/>
          <ac:spMkLst>
            <pc:docMk/>
            <pc:sldMk cId="1408745163" sldId="1447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49:18.190" v="27631" actId="1076"/>
          <ac:picMkLst>
            <pc:docMk/>
            <pc:sldMk cId="1408745163" sldId="1447"/>
            <ac:picMk id="5" creationId="{3C34D09A-EDF6-49B1-B9E8-B19618185717}"/>
          </ac:picMkLst>
        </pc:picChg>
      </pc:sldChg>
      <pc:sldChg chg="addSp delSp modSp add mod ord modNotesTx">
        <pc:chgData name="张 智" userId="36bdf691fd3510be" providerId="LiveId" clId="{5402EDA1-D713-4394-87DC-35CDF0141A82}" dt="2023-08-21T15:24:30.617" v="30382" actId="20577"/>
        <pc:sldMkLst>
          <pc:docMk/>
          <pc:sldMk cId="3251129288" sldId="1448"/>
        </pc:sldMkLst>
        <pc:spChg chg="del mod">
          <ac:chgData name="张 智" userId="36bdf691fd3510be" providerId="LiveId" clId="{5402EDA1-D713-4394-87DC-35CDF0141A82}" dt="2023-08-18T15:50:35.285" v="16969" actId="478"/>
          <ac:spMkLst>
            <pc:docMk/>
            <pc:sldMk cId="3251129288" sldId="144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1:04.289" v="30167" actId="14100"/>
          <ac:spMkLst>
            <pc:docMk/>
            <pc:sldMk cId="3251129288" sldId="1448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15:50:37.581" v="16970" actId="478"/>
          <ac:spMkLst>
            <pc:docMk/>
            <pc:sldMk cId="3251129288" sldId="1448"/>
            <ac:spMk id="7" creationId="{96085BA9-8F59-4A0B-8E22-5B64A3135E6E}"/>
          </ac:spMkLst>
        </pc:spChg>
        <pc:spChg chg="add mod">
          <ac:chgData name="张 智" userId="36bdf691fd3510be" providerId="LiveId" clId="{5402EDA1-D713-4394-87DC-35CDF0141A82}" dt="2023-08-18T15:59:37.809" v="17297" actId="14100"/>
          <ac:spMkLst>
            <pc:docMk/>
            <pc:sldMk cId="3251129288" sldId="1448"/>
            <ac:spMk id="8" creationId="{85F5DE22-8E81-45B0-B1EB-E2EEC6E0CB20}"/>
          </ac:spMkLst>
        </pc:spChg>
        <pc:spChg chg="add del">
          <ac:chgData name="张 智" userId="36bdf691fd3510be" providerId="LiveId" clId="{5402EDA1-D713-4394-87DC-35CDF0141A82}" dt="2023-08-18T15:53:39.097" v="17076"/>
          <ac:spMkLst>
            <pc:docMk/>
            <pc:sldMk cId="3251129288" sldId="1448"/>
            <ac:spMk id="11" creationId="{2623A953-F10C-4DBB-9D72-93BFA1D18E26}"/>
          </ac:spMkLst>
        </pc:spChg>
        <pc:picChg chg="add del mod">
          <ac:chgData name="张 智" userId="36bdf691fd3510be" providerId="LiveId" clId="{5402EDA1-D713-4394-87DC-35CDF0141A82}" dt="2023-08-18T15:52:24.150" v="17007" actId="478"/>
          <ac:picMkLst>
            <pc:docMk/>
            <pc:sldMk cId="3251129288" sldId="1448"/>
            <ac:picMk id="5" creationId="{8F7FD800-5A29-4FF1-9BA6-CBD552452790}"/>
          </ac:picMkLst>
        </pc:picChg>
        <pc:picChg chg="add mod">
          <ac:chgData name="张 智" userId="36bdf691fd3510be" providerId="LiveId" clId="{5402EDA1-D713-4394-87DC-35CDF0141A82}" dt="2023-08-18T15:59:34.217" v="17295" actId="1076"/>
          <ac:picMkLst>
            <pc:docMk/>
            <pc:sldMk cId="3251129288" sldId="1448"/>
            <ac:picMk id="10" creationId="{0D8D4842-8CA3-4236-9364-4A1949394E4A}"/>
          </ac:picMkLst>
        </pc:picChg>
      </pc:sldChg>
      <pc:sldChg chg="addSp delSp modSp add mod modNotesTx">
        <pc:chgData name="张 智" userId="36bdf691fd3510be" providerId="LiveId" clId="{5402EDA1-D713-4394-87DC-35CDF0141A82}" dt="2023-08-22T01:08:20.735" v="31034" actId="20577"/>
        <pc:sldMkLst>
          <pc:docMk/>
          <pc:sldMk cId="3005941055" sldId="1449"/>
        </pc:sldMkLst>
        <pc:spChg chg="mod">
          <ac:chgData name="张 智" userId="36bdf691fd3510be" providerId="LiveId" clId="{5402EDA1-D713-4394-87DC-35CDF0141A82}" dt="2023-08-18T16:07:35.394" v="17890" actId="403"/>
          <ac:spMkLst>
            <pc:docMk/>
            <pc:sldMk cId="3005941055" sldId="144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11:55.862" v="18013" actId="20577"/>
          <ac:spMkLst>
            <pc:docMk/>
            <pc:sldMk cId="3005941055" sldId="1449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9:45.504" v="17927" actId="1076"/>
          <ac:spMkLst>
            <pc:docMk/>
            <pc:sldMk cId="3005941055" sldId="1449"/>
            <ac:spMk id="8" creationId="{B610BE51-FBEF-46AF-972F-A49ABB74EEFB}"/>
          </ac:spMkLst>
        </pc:spChg>
        <pc:picChg chg="del">
          <ac:chgData name="张 智" userId="36bdf691fd3510be" providerId="LiveId" clId="{5402EDA1-D713-4394-87DC-35CDF0141A82}" dt="2023-08-18T16:07:37.695" v="17891" actId="478"/>
          <ac:picMkLst>
            <pc:docMk/>
            <pc:sldMk cId="3005941055" sldId="1449"/>
            <ac:picMk id="5" creationId="{A9BFF00F-958C-4495-A968-56F36A6EE6A9}"/>
          </ac:picMkLst>
        </pc:picChg>
        <pc:picChg chg="add mod">
          <ac:chgData name="张 智" userId="36bdf691fd3510be" providerId="LiveId" clId="{5402EDA1-D713-4394-87DC-35CDF0141A82}" dt="2023-08-18T16:11:51.808" v="18011" actId="1076"/>
          <ac:picMkLst>
            <pc:docMk/>
            <pc:sldMk cId="3005941055" sldId="1449"/>
            <ac:picMk id="6" creationId="{1354FDE5-625D-4B36-903D-BB7BA361306C}"/>
          </ac:picMkLst>
        </pc:picChg>
      </pc:sldChg>
      <pc:sldChg chg="modSp add mod modNotesTx">
        <pc:chgData name="张 智" userId="36bdf691fd3510be" providerId="LiveId" clId="{5402EDA1-D713-4394-87DC-35CDF0141A82}" dt="2023-08-22T04:21:18.105" v="34501" actId="20577"/>
        <pc:sldMkLst>
          <pc:docMk/>
          <pc:sldMk cId="2452057753" sldId="1450"/>
        </pc:sldMkLst>
        <pc:spChg chg="mod">
          <ac:chgData name="张 智" userId="36bdf691fd3510be" providerId="LiveId" clId="{5402EDA1-D713-4394-87DC-35CDF0141A82}" dt="2023-08-22T02:08:28.428" v="32395" actId="20577"/>
          <ac:spMkLst>
            <pc:docMk/>
            <pc:sldMk cId="2452057753" sldId="1450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0T03:24:52.113" v="18294"/>
        <pc:sldMkLst>
          <pc:docMk/>
          <pc:sldMk cId="168745625" sldId="1451"/>
        </pc:sldMkLst>
      </pc:sldChg>
      <pc:sldChg chg="addSp delSp add del mod">
        <pc:chgData name="张 智" userId="36bdf691fd3510be" providerId="LiveId" clId="{5402EDA1-D713-4394-87DC-35CDF0141A82}" dt="2023-08-20T15:04:13.977" v="20483" actId="47"/>
        <pc:sldMkLst>
          <pc:docMk/>
          <pc:sldMk cId="4009860252" sldId="1451"/>
        </pc:sldMkLst>
        <pc:picChg chg="add">
          <ac:chgData name="张 智" userId="36bdf691fd3510be" providerId="LiveId" clId="{5402EDA1-D713-4394-87DC-35CDF0141A82}" dt="2023-08-20T03:29:57.614" v="18306" actId="22"/>
          <ac:picMkLst>
            <pc:docMk/>
            <pc:sldMk cId="4009860252" sldId="1451"/>
            <ac:picMk id="4" creationId="{F4B4CD08-D244-4ED9-9189-4425EAB582C7}"/>
          </ac:picMkLst>
        </pc:picChg>
        <pc:picChg chg="del">
          <ac:chgData name="张 智" userId="36bdf691fd3510be" providerId="LiveId" clId="{5402EDA1-D713-4394-87DC-35CDF0141A82}" dt="2023-08-20T03:29:42.540" v="18305" actId="478"/>
          <ac:picMkLst>
            <pc:docMk/>
            <pc:sldMk cId="4009860252" sldId="1451"/>
            <ac:picMk id="7" creationId="{F5D8C485-20F8-4EBD-9EB9-B4F672C49B07}"/>
          </ac:picMkLst>
        </pc:picChg>
      </pc:sldChg>
      <pc:sldChg chg="addSp delSp add del mod">
        <pc:chgData name="张 智" userId="36bdf691fd3510be" providerId="LiveId" clId="{5402EDA1-D713-4394-87DC-35CDF0141A82}" dt="2023-08-20T15:04:13.302" v="20482" actId="47"/>
        <pc:sldMkLst>
          <pc:docMk/>
          <pc:sldMk cId="168432482" sldId="1452"/>
        </pc:sldMkLst>
        <pc:picChg chg="del">
          <ac:chgData name="张 智" userId="36bdf691fd3510be" providerId="LiveId" clId="{5402EDA1-D713-4394-87DC-35CDF0141A82}" dt="2023-08-20T03:30:02.200" v="18308" actId="478"/>
          <ac:picMkLst>
            <pc:docMk/>
            <pc:sldMk cId="168432482" sldId="1452"/>
            <ac:picMk id="4" creationId="{F4B4CD08-D244-4ED9-9189-4425EAB582C7}"/>
          </ac:picMkLst>
        </pc:picChg>
        <pc:picChg chg="add">
          <ac:chgData name="张 智" userId="36bdf691fd3510be" providerId="LiveId" clId="{5402EDA1-D713-4394-87DC-35CDF0141A82}" dt="2023-08-20T03:30:31.367" v="18309" actId="22"/>
          <ac:picMkLst>
            <pc:docMk/>
            <pc:sldMk cId="168432482" sldId="1452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2.675" v="20481" actId="47"/>
        <pc:sldMkLst>
          <pc:docMk/>
          <pc:sldMk cId="3023369928" sldId="1453"/>
        </pc:sldMkLst>
        <pc:picChg chg="add mod">
          <ac:chgData name="张 智" userId="36bdf691fd3510be" providerId="LiveId" clId="{5402EDA1-D713-4394-87DC-35CDF0141A82}" dt="2023-08-20T03:37:18.279" v="18312" actId="931"/>
          <ac:picMkLst>
            <pc:docMk/>
            <pc:sldMk cId="3023369928" sldId="1453"/>
            <ac:picMk id="4" creationId="{2199243E-C9A3-45DD-AECD-F1A978A3141E}"/>
          </ac:picMkLst>
        </pc:picChg>
        <pc:picChg chg="del">
          <ac:chgData name="张 智" userId="36bdf691fd3510be" providerId="LiveId" clId="{5402EDA1-D713-4394-87DC-35CDF0141A82}" dt="2023-08-20T03:37:13.759" v="18311" actId="478"/>
          <ac:picMkLst>
            <pc:docMk/>
            <pc:sldMk cId="3023369928" sldId="1453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1.986" v="20480" actId="47"/>
        <pc:sldMkLst>
          <pc:docMk/>
          <pc:sldMk cId="3306569101" sldId="1454"/>
        </pc:sldMkLst>
        <pc:picChg chg="del">
          <ac:chgData name="张 智" userId="36bdf691fd3510be" providerId="LiveId" clId="{5402EDA1-D713-4394-87DC-35CDF0141A82}" dt="2023-08-20T03:38:04.904" v="18314" actId="478"/>
          <ac:picMkLst>
            <pc:docMk/>
            <pc:sldMk cId="3306569101" sldId="1454"/>
            <ac:picMk id="4" creationId="{2199243E-C9A3-45DD-AECD-F1A978A3141E}"/>
          </ac:picMkLst>
        </pc:picChg>
        <pc:picChg chg="add mod">
          <ac:chgData name="张 智" userId="36bdf691fd3510be" providerId="LiveId" clId="{5402EDA1-D713-4394-87DC-35CDF0141A82}" dt="2023-08-20T03:38:11.704" v="18316" actId="1076"/>
          <ac:picMkLst>
            <pc:docMk/>
            <pc:sldMk cId="3306569101" sldId="1454"/>
            <ac:picMk id="5" creationId="{0E310C07-AEED-480F-AD33-F7F4A4D585FC}"/>
          </ac:picMkLst>
        </pc:picChg>
      </pc:sldChg>
      <pc:sldChg chg="delSp add del mod">
        <pc:chgData name="张 智" userId="36bdf691fd3510be" providerId="LiveId" clId="{5402EDA1-D713-4394-87DC-35CDF0141A82}" dt="2023-08-20T15:04:10.830" v="20479" actId="47"/>
        <pc:sldMkLst>
          <pc:docMk/>
          <pc:sldMk cId="4023480646" sldId="1455"/>
        </pc:sldMkLst>
        <pc:picChg chg="del">
          <ac:chgData name="张 智" userId="36bdf691fd3510be" providerId="LiveId" clId="{5402EDA1-D713-4394-87DC-35CDF0141A82}" dt="2023-08-20T03:39:05.822" v="18318" actId="478"/>
          <ac:picMkLst>
            <pc:docMk/>
            <pc:sldMk cId="4023480646" sldId="1455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15:04:10.326" v="20478" actId="47"/>
        <pc:sldMkLst>
          <pc:docMk/>
          <pc:sldMk cId="2207433258" sldId="1456"/>
        </pc:sldMkLst>
      </pc:sldChg>
      <pc:sldChg chg="addSp delSp modSp add del mod">
        <pc:chgData name="张 智" userId="36bdf691fd3510be" providerId="LiveId" clId="{5402EDA1-D713-4394-87DC-35CDF0141A82}" dt="2023-08-20T15:04:09.880" v="20477" actId="47"/>
        <pc:sldMkLst>
          <pc:docMk/>
          <pc:sldMk cId="1258549118" sldId="1457"/>
        </pc:sldMkLst>
        <pc:picChg chg="add mod">
          <ac:chgData name="张 智" userId="36bdf691fd3510be" providerId="LiveId" clId="{5402EDA1-D713-4394-87DC-35CDF0141A82}" dt="2023-08-20T03:40:47.542" v="18332" actId="1076"/>
          <ac:picMkLst>
            <pc:docMk/>
            <pc:sldMk cId="1258549118" sldId="1457"/>
            <ac:picMk id="4" creationId="{82047058-8B71-42BC-ACA3-BCF1725C81F0}"/>
          </ac:picMkLst>
        </pc:picChg>
        <pc:picChg chg="add del">
          <ac:chgData name="张 智" userId="36bdf691fd3510be" providerId="LiveId" clId="{5402EDA1-D713-4394-87DC-35CDF0141A82}" dt="2023-08-20T03:40:39.435" v="18329" actId="478"/>
          <ac:picMkLst>
            <pc:docMk/>
            <pc:sldMk cId="1258549118" sldId="1457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03:40:21.259" v="18323"/>
        <pc:sldMkLst>
          <pc:docMk/>
          <pc:sldMk cId="1199076430" sldId="1458"/>
        </pc:sldMkLst>
      </pc:sldChg>
      <pc:sldChg chg="add del">
        <pc:chgData name="张 智" userId="36bdf691fd3510be" providerId="LiveId" clId="{5402EDA1-D713-4394-87DC-35CDF0141A82}" dt="2023-08-20T03:40:32.980" v="18327"/>
        <pc:sldMkLst>
          <pc:docMk/>
          <pc:sldMk cId="1549268320" sldId="1458"/>
        </pc:sldMkLst>
      </pc:sldChg>
      <pc:sldChg chg="addSp delSp modSp add del mod">
        <pc:chgData name="张 智" userId="36bdf691fd3510be" providerId="LiveId" clId="{5402EDA1-D713-4394-87DC-35CDF0141A82}" dt="2023-08-20T15:04:09.128" v="20476" actId="47"/>
        <pc:sldMkLst>
          <pc:docMk/>
          <pc:sldMk cId="2061026260" sldId="1458"/>
        </pc:sldMkLst>
        <pc:picChg chg="del">
          <ac:chgData name="张 智" userId="36bdf691fd3510be" providerId="LiveId" clId="{5402EDA1-D713-4394-87DC-35CDF0141A82}" dt="2023-08-20T03:41:04.713" v="18334" actId="478"/>
          <ac:picMkLst>
            <pc:docMk/>
            <pc:sldMk cId="2061026260" sldId="1458"/>
            <ac:picMk id="4" creationId="{82047058-8B71-42BC-ACA3-BCF1725C81F0}"/>
          </ac:picMkLst>
        </pc:picChg>
        <pc:picChg chg="add mod">
          <ac:chgData name="张 智" userId="36bdf691fd3510be" providerId="LiveId" clId="{5402EDA1-D713-4394-87DC-35CDF0141A82}" dt="2023-08-20T03:41:12.974" v="18338" actId="14100"/>
          <ac:picMkLst>
            <pc:docMk/>
            <pc:sldMk cId="2061026260" sldId="1458"/>
            <ac:picMk id="5" creationId="{23D1AEC9-C2ED-420A-AD0E-ED1F9C33A87D}"/>
          </ac:picMkLst>
        </pc:picChg>
      </pc:sldChg>
      <pc:sldChg chg="addSp delSp modSp add mod">
        <pc:chgData name="张 智" userId="36bdf691fd3510be" providerId="LiveId" clId="{5402EDA1-D713-4394-87DC-35CDF0141A82}" dt="2023-08-21T03:21:57.623" v="21423"/>
        <pc:sldMkLst>
          <pc:docMk/>
          <pc:sldMk cId="2930273359" sldId="1459"/>
        </pc:sldMkLst>
        <pc:spChg chg="mod">
          <ac:chgData name="张 智" userId="36bdf691fd3510be" providerId="LiveId" clId="{5402EDA1-D713-4394-87DC-35CDF0141A82}" dt="2023-08-21T03:21:46.558" v="21420" actId="27636"/>
          <ac:spMkLst>
            <pc:docMk/>
            <pc:sldMk cId="2930273359" sldId="1459"/>
            <ac:spMk id="5" creationId="{4D7B3B84-FDE9-4250-98AF-F8F63A52E3D9}"/>
          </ac:spMkLst>
        </pc:spChg>
        <pc:spChg chg="add mod">
          <ac:chgData name="张 智" userId="36bdf691fd3510be" providerId="LiveId" clId="{5402EDA1-D713-4394-87DC-35CDF0141A82}" dt="2023-08-21T03:21:57.623" v="21423"/>
          <ac:spMkLst>
            <pc:docMk/>
            <pc:sldMk cId="2930273359" sldId="1459"/>
            <ac:spMk id="6" creationId="{3F549DDF-458A-4210-B50B-BD3C33D7266E}"/>
          </ac:spMkLst>
        </pc:spChg>
        <pc:spChg chg="del">
          <ac:chgData name="张 智" userId="36bdf691fd3510be" providerId="LiveId" clId="{5402EDA1-D713-4394-87DC-35CDF0141A82}" dt="2023-08-21T03:21:56.932" v="21422" actId="478"/>
          <ac:spMkLst>
            <pc:docMk/>
            <pc:sldMk cId="2930273359" sldId="1459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0T03:41:06.395" v="18336"/>
        <pc:sldMkLst>
          <pc:docMk/>
          <pc:sldMk cId="3093949385" sldId="1459"/>
        </pc:sldMkLst>
      </pc:sldChg>
      <pc:sldChg chg="addSp delSp modSp add mod modNotesTx">
        <pc:chgData name="张 智" userId="36bdf691fd3510be" providerId="LiveId" clId="{5402EDA1-D713-4394-87DC-35CDF0141A82}" dt="2023-08-22T05:17:34.364" v="38130" actId="20577"/>
        <pc:sldMkLst>
          <pc:docMk/>
          <pc:sldMk cId="3085066286" sldId="1460"/>
        </pc:sldMkLst>
        <pc:spChg chg="mod">
          <ac:chgData name="张 智" userId="36bdf691fd3510be" providerId="LiveId" clId="{5402EDA1-D713-4394-87DC-35CDF0141A82}" dt="2023-08-20T14:28:47.779" v="18676" actId="20577"/>
          <ac:spMkLst>
            <pc:docMk/>
            <pc:sldMk cId="3085066286" sldId="1460"/>
            <ac:spMk id="2" creationId="{00000000-0000-0000-0000-000000000000}"/>
          </ac:spMkLst>
        </pc:spChg>
        <pc:picChg chg="mod">
          <ac:chgData name="张 智" userId="36bdf691fd3510be" providerId="LiveId" clId="{5402EDA1-D713-4394-87DC-35CDF0141A82}" dt="2023-08-20T14:28:35.428" v="18647" actId="1076"/>
          <ac:picMkLst>
            <pc:docMk/>
            <pc:sldMk cId="3085066286" sldId="1460"/>
            <ac:picMk id="4" creationId="{BB26ECA3-6F84-436C-8A07-C68054ECD4F4}"/>
          </ac:picMkLst>
        </pc:picChg>
        <pc:picChg chg="add del">
          <ac:chgData name="张 智" userId="36bdf691fd3510be" providerId="LiveId" clId="{5402EDA1-D713-4394-87DC-35CDF0141A82}" dt="2023-08-21T02:02:57.445" v="20835" actId="22"/>
          <ac:picMkLst>
            <pc:docMk/>
            <pc:sldMk cId="3085066286" sldId="1460"/>
            <ac:picMk id="6" creationId="{AD9A4385-6F54-46A8-95F8-549C38A8E87D}"/>
          </ac:picMkLst>
        </pc:picChg>
        <pc:picChg chg="del">
          <ac:chgData name="张 智" userId="36bdf691fd3510be" providerId="LiveId" clId="{5402EDA1-D713-4394-87DC-35CDF0141A82}" dt="2023-08-20T14:28:28.335" v="18644" actId="478"/>
          <ac:picMkLst>
            <pc:docMk/>
            <pc:sldMk cId="3085066286" sldId="1460"/>
            <ac:picMk id="7" creationId="{82BAF67A-F191-46AA-A414-CAD0692558A5}"/>
          </ac:picMkLst>
        </pc:picChg>
        <pc:cxnChg chg="add mod">
          <ac:chgData name="张 智" userId="36bdf691fd3510be" providerId="LiveId" clId="{5402EDA1-D713-4394-87DC-35CDF0141A82}" dt="2023-08-20T14:32:33.996" v="18822" actId="692"/>
          <ac:cxnSpMkLst>
            <pc:docMk/>
            <pc:sldMk cId="3085066286" sldId="1460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18:50.036" v="38132" actId="20577"/>
        <pc:sldMkLst>
          <pc:docMk/>
          <pc:sldMk cId="1310678120" sldId="1461"/>
        </pc:sldMkLst>
        <pc:spChg chg="mod">
          <ac:chgData name="张 智" userId="36bdf691fd3510be" providerId="LiveId" clId="{5402EDA1-D713-4394-87DC-35CDF0141A82}" dt="2023-08-20T14:34:33.817" v="18880" actId="20577"/>
          <ac:spMkLst>
            <pc:docMk/>
            <pc:sldMk cId="1310678120" sldId="1461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5:17:09.476" v="38066" actId="20577"/>
          <ac:spMkLst>
            <pc:docMk/>
            <pc:sldMk cId="1310678120" sldId="1461"/>
            <ac:spMk id="5" creationId="{CE58E0DB-2B7C-496D-B141-E3F7D1B80F92}"/>
          </ac:spMkLst>
        </pc:spChg>
        <pc:spChg chg="add mod">
          <ac:chgData name="张 智" userId="36bdf691fd3510be" providerId="LiveId" clId="{5402EDA1-D713-4394-87DC-35CDF0141A82}" dt="2023-08-20T14:55:39.226" v="19880" actId="1076"/>
          <ac:spMkLst>
            <pc:docMk/>
            <pc:sldMk cId="1310678120" sldId="1461"/>
            <ac:spMk id="6" creationId="{0015291E-0F0C-4542-8730-CEBBD08EA60B}"/>
          </ac:spMkLst>
        </pc:spChg>
        <pc:spChg chg="add mod">
          <ac:chgData name="张 智" userId="36bdf691fd3510be" providerId="LiveId" clId="{5402EDA1-D713-4394-87DC-35CDF0141A82}" dt="2023-08-22T05:18:50.036" v="38132" actId="20577"/>
          <ac:spMkLst>
            <pc:docMk/>
            <pc:sldMk cId="1310678120" sldId="1461"/>
            <ac:spMk id="7" creationId="{63CC5929-94B8-4E02-BC24-A5006CF01459}"/>
          </ac:spMkLst>
        </pc:spChg>
        <pc:picChg chg="del">
          <ac:chgData name="张 智" userId="36bdf691fd3510be" providerId="LiveId" clId="{5402EDA1-D713-4394-87DC-35CDF0141A82}" dt="2023-08-20T14:29:14.914" v="18701" actId="478"/>
          <ac:picMkLst>
            <pc:docMk/>
            <pc:sldMk cId="1310678120" sldId="1461"/>
            <ac:picMk id="4" creationId="{BB26ECA3-6F84-436C-8A07-C68054ECD4F4}"/>
          </ac:picMkLst>
        </pc:picChg>
      </pc:sldChg>
      <pc:sldChg chg="addSp delSp modSp add mod modNotesTx">
        <pc:chgData name="张 智" userId="36bdf691fd3510be" providerId="LiveId" clId="{5402EDA1-D713-4394-87DC-35CDF0141A82}" dt="2023-08-22T05:20:05.387" v="38281" actId="20577"/>
        <pc:sldMkLst>
          <pc:docMk/>
          <pc:sldMk cId="426365252" sldId="1462"/>
        </pc:sldMkLst>
        <pc:picChg chg="del">
          <ac:chgData name="张 智" userId="36bdf691fd3510be" providerId="LiveId" clId="{5402EDA1-D713-4394-87DC-35CDF0141A82}" dt="2023-08-20T15:01:24.680" v="20471" actId="478"/>
          <ac:picMkLst>
            <pc:docMk/>
            <pc:sldMk cId="426365252" sldId="1462"/>
            <ac:picMk id="4" creationId="{BB26ECA3-6F84-436C-8A07-C68054ECD4F4}"/>
          </ac:picMkLst>
        </pc:picChg>
        <pc:picChg chg="add mod">
          <ac:chgData name="张 智" userId="36bdf691fd3510be" providerId="LiveId" clId="{5402EDA1-D713-4394-87DC-35CDF0141A82}" dt="2023-08-20T15:01:38.778" v="20475" actId="1076"/>
          <ac:picMkLst>
            <pc:docMk/>
            <pc:sldMk cId="426365252" sldId="1462"/>
            <ac:picMk id="6" creationId="{A194ED2E-5A9C-4A62-A5D8-B9BCF0DC4B18}"/>
          </ac:picMkLst>
        </pc:picChg>
        <pc:cxnChg chg="del">
          <ac:chgData name="张 智" userId="36bdf691fd3510be" providerId="LiveId" clId="{5402EDA1-D713-4394-87DC-35CDF0141A82}" dt="2023-08-20T15:01:26.242" v="20472" actId="478"/>
          <ac:cxnSpMkLst>
            <pc:docMk/>
            <pc:sldMk cId="426365252" sldId="1462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23:25.106" v="38810" actId="20577"/>
        <pc:sldMkLst>
          <pc:docMk/>
          <pc:sldMk cId="965576533" sldId="1463"/>
        </pc:sldMkLst>
        <pc:spChg chg="mod">
          <ac:chgData name="张 智" userId="36bdf691fd3510be" providerId="LiveId" clId="{5402EDA1-D713-4394-87DC-35CDF0141A82}" dt="2023-08-20T15:06:40.107" v="20497" actId="20577"/>
          <ac:spMkLst>
            <pc:docMk/>
            <pc:sldMk cId="965576533" sldId="1463"/>
            <ac:spMk id="2" creationId="{00000000-0000-0000-0000-000000000000}"/>
          </ac:spMkLst>
        </pc:spChg>
        <pc:picChg chg="add del mod">
          <ac:chgData name="张 智" userId="36bdf691fd3510be" providerId="LiveId" clId="{5402EDA1-D713-4394-87DC-35CDF0141A82}" dt="2023-08-20T15:06:22.704" v="20490" actId="478"/>
          <ac:picMkLst>
            <pc:docMk/>
            <pc:sldMk cId="965576533" sldId="1463"/>
            <ac:picMk id="4" creationId="{BA74C618-CE61-473C-8E1D-5A814E53F792}"/>
          </ac:picMkLst>
        </pc:picChg>
        <pc:picChg chg="del">
          <ac:chgData name="张 智" userId="36bdf691fd3510be" providerId="LiveId" clId="{5402EDA1-D713-4394-87DC-35CDF0141A82}" dt="2023-08-20T15:06:00.327" v="20486" actId="478"/>
          <ac:picMkLst>
            <pc:docMk/>
            <pc:sldMk cId="965576533" sldId="1463"/>
            <ac:picMk id="6" creationId="{A194ED2E-5A9C-4A62-A5D8-B9BCF0DC4B18}"/>
          </ac:picMkLst>
        </pc:picChg>
        <pc:picChg chg="add mod">
          <ac:chgData name="张 智" userId="36bdf691fd3510be" providerId="LiveId" clId="{5402EDA1-D713-4394-87DC-35CDF0141A82}" dt="2023-08-20T15:08:57.897" v="20498" actId="1076"/>
          <ac:picMkLst>
            <pc:docMk/>
            <pc:sldMk cId="965576533" sldId="1463"/>
            <ac:picMk id="7" creationId="{9ECD7922-531A-464E-9C80-7AB44735BBE2}"/>
          </ac:picMkLst>
        </pc:picChg>
        <pc:picChg chg="add del">
          <ac:chgData name="张 智" userId="36bdf691fd3510be" providerId="LiveId" clId="{5402EDA1-D713-4394-87DC-35CDF0141A82}" dt="2023-08-20T15:09:22.791" v="20502" actId="21"/>
          <ac:picMkLst>
            <pc:docMk/>
            <pc:sldMk cId="965576533" sldId="1463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03.124" v="38898" actId="20577"/>
        <pc:sldMkLst>
          <pc:docMk/>
          <pc:sldMk cId="179240239" sldId="1464"/>
        </pc:sldMkLst>
        <pc:spChg chg="mod">
          <ac:chgData name="张 智" userId="36bdf691fd3510be" providerId="LiveId" clId="{5402EDA1-D713-4394-87DC-35CDF0141A82}" dt="2023-08-20T15:14:27.241" v="20539" actId="20577"/>
          <ac:spMkLst>
            <pc:docMk/>
            <pc:sldMk cId="179240239" sldId="1464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5:11:58.578" v="20509" actId="478"/>
          <ac:picMkLst>
            <pc:docMk/>
            <pc:sldMk cId="179240239" sldId="1464"/>
            <ac:picMk id="4" creationId="{87937ADD-7FE7-49E9-BF25-A8C50AFACBD9}"/>
          </ac:picMkLst>
        </pc:picChg>
        <pc:picChg chg="add mod">
          <ac:chgData name="张 智" userId="36bdf691fd3510be" providerId="LiveId" clId="{5402EDA1-D713-4394-87DC-35CDF0141A82}" dt="2023-08-20T15:09:29.473" v="20506" actId="14100"/>
          <ac:picMkLst>
            <pc:docMk/>
            <pc:sldMk cId="179240239" sldId="1464"/>
            <ac:picMk id="5" creationId="{A932AC5A-C8DC-4A2C-97C4-EE22D5C2E9E5}"/>
          </ac:picMkLst>
        </pc:picChg>
        <pc:picChg chg="del">
          <ac:chgData name="张 智" userId="36bdf691fd3510be" providerId="LiveId" clId="{5402EDA1-D713-4394-87DC-35CDF0141A82}" dt="2023-08-20T15:09:24.140" v="20503" actId="478"/>
          <ac:picMkLst>
            <pc:docMk/>
            <pc:sldMk cId="179240239" sldId="1464"/>
            <ac:picMk id="7" creationId="{9ECD7922-531A-464E-9C80-7AB44735BBE2}"/>
          </ac:picMkLst>
        </pc:picChg>
        <pc:picChg chg="del">
          <ac:chgData name="张 智" userId="36bdf691fd3510be" providerId="LiveId" clId="{5402EDA1-D713-4394-87DC-35CDF0141A82}" dt="2023-08-20T15:09:18.894" v="20501" actId="478"/>
          <ac:picMkLst>
            <pc:docMk/>
            <pc:sldMk cId="179240239" sldId="1464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27.649" v="38998" actId="20577"/>
        <pc:sldMkLst>
          <pc:docMk/>
          <pc:sldMk cId="3556225345" sldId="1465"/>
        </pc:sldMkLst>
        <pc:spChg chg="mod">
          <ac:chgData name="张 智" userId="36bdf691fd3510be" providerId="LiveId" clId="{5402EDA1-D713-4394-87DC-35CDF0141A82}" dt="2023-08-20T15:14:36.608" v="20545" actId="20577"/>
          <ac:spMkLst>
            <pc:docMk/>
            <pc:sldMk cId="3556225345" sldId="1465"/>
            <ac:spMk id="2" creationId="{00000000-0000-0000-0000-000000000000}"/>
          </ac:spMkLst>
        </pc:spChg>
        <pc:picChg chg="del mod">
          <ac:chgData name="张 智" userId="36bdf691fd3510be" providerId="LiveId" clId="{5402EDA1-D713-4394-87DC-35CDF0141A82}" dt="2023-08-20T15:13:37.679" v="20512" actId="478"/>
          <ac:picMkLst>
            <pc:docMk/>
            <pc:sldMk cId="3556225345" sldId="1465"/>
            <ac:picMk id="4" creationId="{87937ADD-7FE7-49E9-BF25-A8C50AFACBD9}"/>
          </ac:picMkLst>
        </pc:picChg>
        <pc:picChg chg="del">
          <ac:chgData name="张 智" userId="36bdf691fd3510be" providerId="LiveId" clId="{5402EDA1-D713-4394-87DC-35CDF0141A82}" dt="2023-08-20T15:12:00.918" v="20510" actId="478"/>
          <ac:picMkLst>
            <pc:docMk/>
            <pc:sldMk cId="3556225345" sldId="1465"/>
            <ac:picMk id="5" creationId="{A932AC5A-C8DC-4A2C-97C4-EE22D5C2E9E5}"/>
          </ac:picMkLst>
        </pc:picChg>
        <pc:picChg chg="add mod">
          <ac:chgData name="张 智" userId="36bdf691fd3510be" providerId="LiveId" clId="{5402EDA1-D713-4394-87DC-35CDF0141A82}" dt="2023-08-20T15:13:46.617" v="20515" actId="1076"/>
          <ac:picMkLst>
            <pc:docMk/>
            <pc:sldMk cId="3556225345" sldId="1465"/>
            <ac:picMk id="6" creationId="{15B21403-71D3-4FEE-BBE1-153B83D75D63}"/>
          </ac:picMkLst>
        </pc:picChg>
      </pc:sldChg>
      <pc:sldChg chg="addSp delSp modSp add mod modNotesTx">
        <pc:chgData name="张 智" userId="36bdf691fd3510be" providerId="LiveId" clId="{5402EDA1-D713-4394-87DC-35CDF0141A82}" dt="2023-08-22T05:25:43.714" v="39204" actId="20577"/>
        <pc:sldMkLst>
          <pc:docMk/>
          <pc:sldMk cId="2398305904" sldId="1466"/>
        </pc:sldMkLst>
        <pc:spChg chg="mod">
          <ac:chgData name="张 智" userId="36bdf691fd3510be" providerId="LiveId" clId="{5402EDA1-D713-4394-87DC-35CDF0141A82}" dt="2023-08-20T15:14:48.753" v="20570" actId="20577"/>
          <ac:spMkLst>
            <pc:docMk/>
            <pc:sldMk cId="2398305904" sldId="1466"/>
            <ac:spMk id="2" creationId="{00000000-0000-0000-0000-000000000000}"/>
          </ac:spMkLst>
        </pc:spChg>
        <pc:spChg chg="add del">
          <ac:chgData name="张 智" userId="36bdf691fd3510be" providerId="LiveId" clId="{5402EDA1-D713-4394-87DC-35CDF0141A82}" dt="2023-08-20T15:15:32.613" v="20576" actId="11529"/>
          <ac:spMkLst>
            <pc:docMk/>
            <pc:sldMk cId="2398305904" sldId="1466"/>
            <ac:spMk id="5" creationId="{A03AC490-0A25-428C-8444-C65133ACEFA1}"/>
          </ac:spMkLst>
        </pc:spChg>
        <pc:picChg chg="add mod">
          <ac:chgData name="张 智" userId="36bdf691fd3510be" providerId="LiveId" clId="{5402EDA1-D713-4394-87DC-35CDF0141A82}" dt="2023-08-20T15:15:16.528" v="20574" actId="1076"/>
          <ac:picMkLst>
            <pc:docMk/>
            <pc:sldMk cId="2398305904" sldId="1466"/>
            <ac:picMk id="4" creationId="{CA93F4DF-64B9-43FD-B9C6-78F61274833A}"/>
          </ac:picMkLst>
        </pc:picChg>
        <pc:picChg chg="del">
          <ac:chgData name="张 智" userId="36bdf691fd3510be" providerId="LiveId" clId="{5402EDA1-D713-4394-87DC-35CDF0141A82}" dt="2023-08-20T15:15:12" v="20571" actId="478"/>
          <ac:picMkLst>
            <pc:docMk/>
            <pc:sldMk cId="2398305904" sldId="1466"/>
            <ac:picMk id="6" creationId="{15B21403-71D3-4FEE-BBE1-153B83D75D63}"/>
          </ac:picMkLst>
        </pc:picChg>
        <pc:cxnChg chg="add mod">
          <ac:chgData name="张 智" userId="36bdf691fd3510be" providerId="LiveId" clId="{5402EDA1-D713-4394-87DC-35CDF0141A82}" dt="2023-08-20T15:15:50.023" v="20587" actId="1038"/>
          <ac:cxnSpMkLst>
            <pc:docMk/>
            <pc:sldMk cId="2398305904" sldId="1466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28:39.961" v="39412" actId="20577"/>
        <pc:sldMkLst>
          <pc:docMk/>
          <pc:sldMk cId="1945956240" sldId="1467"/>
        </pc:sldMkLst>
        <pc:spChg chg="mod">
          <ac:chgData name="张 智" userId="36bdf691fd3510be" providerId="LiveId" clId="{5402EDA1-D713-4394-87DC-35CDF0141A82}" dt="2023-08-20T15:19:05.520" v="20713" actId="14100"/>
          <ac:spMkLst>
            <pc:docMk/>
            <pc:sldMk cId="1945956240" sldId="146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3:16:24.092" v="21379" actId="14100"/>
          <ac:spMkLst>
            <pc:docMk/>
            <pc:sldMk cId="1945956240" sldId="1467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0T15:16:21.376" v="20625" actId="478"/>
          <ac:picMkLst>
            <pc:docMk/>
            <pc:sldMk cId="1945956240" sldId="1467"/>
            <ac:picMk id="4" creationId="{CA93F4DF-64B9-43FD-B9C6-78F61274833A}"/>
          </ac:picMkLst>
        </pc:picChg>
        <pc:picChg chg="add del mod">
          <ac:chgData name="张 智" userId="36bdf691fd3510be" providerId="LiveId" clId="{5402EDA1-D713-4394-87DC-35CDF0141A82}" dt="2023-08-20T15:19:43.225" v="20717" actId="478"/>
          <ac:picMkLst>
            <pc:docMk/>
            <pc:sldMk cId="1945956240" sldId="1467"/>
            <ac:picMk id="6" creationId="{ABD640BB-3D62-4454-98B9-8F1D601ECDBC}"/>
          </ac:picMkLst>
        </pc:picChg>
        <pc:picChg chg="add del mod">
          <ac:chgData name="张 智" userId="36bdf691fd3510be" providerId="LiveId" clId="{5402EDA1-D713-4394-87DC-35CDF0141A82}" dt="2023-08-20T15:39:36.159" v="20730" actId="478"/>
          <ac:picMkLst>
            <pc:docMk/>
            <pc:sldMk cId="1945956240" sldId="1467"/>
            <ac:picMk id="9" creationId="{696FB7B1-B7AE-491F-9B1A-97822AD30F46}"/>
          </ac:picMkLst>
        </pc:picChg>
        <pc:picChg chg="add mod">
          <ac:chgData name="张 智" userId="36bdf691fd3510be" providerId="LiveId" clId="{5402EDA1-D713-4394-87DC-35CDF0141A82}" dt="2023-08-20T15:40:15.687" v="20733" actId="1076"/>
          <ac:picMkLst>
            <pc:docMk/>
            <pc:sldMk cId="1945956240" sldId="1467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26:57.879" v="39337" actId="1076"/>
          <ac:cxnSpMkLst>
            <pc:docMk/>
            <pc:sldMk cId="1945956240" sldId="1467"/>
            <ac:cxnSpMk id="6" creationId="{17C98B51-1C1C-4150-B59A-02165848B6BA}"/>
          </ac:cxnSpMkLst>
        </pc:cxnChg>
        <pc:cxnChg chg="del">
          <ac:chgData name="张 智" userId="36bdf691fd3510be" providerId="LiveId" clId="{5402EDA1-D713-4394-87DC-35CDF0141A82}" dt="2023-08-20T15:16:23.047" v="20626" actId="478"/>
          <ac:cxnSpMkLst>
            <pc:docMk/>
            <pc:sldMk cId="1945956240" sldId="1467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31:47.048" v="39718" actId="20577"/>
        <pc:sldMkLst>
          <pc:docMk/>
          <pc:sldMk cId="2051753994" sldId="1468"/>
        </pc:sldMkLst>
        <pc:spChg chg="mod">
          <ac:chgData name="张 智" userId="36bdf691fd3510be" providerId="LiveId" clId="{5402EDA1-D713-4394-87DC-35CDF0141A82}" dt="2023-08-21T01:53:05.249" v="20757" actId="1076"/>
          <ac:spMkLst>
            <pc:docMk/>
            <pc:sldMk cId="2051753994" sldId="1468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1T03:16:27.988" v="21380" actId="478"/>
          <ac:spMkLst>
            <pc:docMk/>
            <pc:sldMk cId="2051753994" sldId="1468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30.202" v="21381" actId="478"/>
          <ac:spMkLst>
            <pc:docMk/>
            <pc:sldMk cId="2051753994" sldId="1468"/>
            <ac:spMk id="10" creationId="{26BEB423-B284-4386-8F1B-39A8ACA711F0}"/>
          </ac:spMkLst>
        </pc:spChg>
        <pc:spChg chg="add mod">
          <ac:chgData name="张 智" userId="36bdf691fd3510be" providerId="LiveId" clId="{5402EDA1-D713-4394-87DC-35CDF0141A82}" dt="2023-08-21T03:16:32.646" v="21383" actId="1076"/>
          <ac:spMkLst>
            <pc:docMk/>
            <pc:sldMk cId="2051753994" sldId="1468"/>
            <ac:spMk id="11" creationId="{EFCE4357-D747-48A0-9F0F-E4F4956D20AD}"/>
          </ac:spMkLst>
        </pc:spChg>
        <pc:picChg chg="add mod">
          <ac:chgData name="张 智" userId="36bdf691fd3510be" providerId="LiveId" clId="{5402EDA1-D713-4394-87DC-35CDF0141A82}" dt="2023-08-21T01:53:35.689" v="20763" actId="14100"/>
          <ac:picMkLst>
            <pc:docMk/>
            <pc:sldMk cId="2051753994" sldId="1468"/>
            <ac:picMk id="4" creationId="{661CAC14-A1A5-4D8D-A29C-962CA40F144F}"/>
          </ac:picMkLst>
        </pc:picChg>
        <pc:picChg chg="add mod">
          <ac:chgData name="张 智" userId="36bdf691fd3510be" providerId="LiveId" clId="{5402EDA1-D713-4394-87DC-35CDF0141A82}" dt="2023-08-21T01:53:32.617" v="20761" actId="14100"/>
          <ac:picMkLst>
            <pc:docMk/>
            <pc:sldMk cId="2051753994" sldId="1468"/>
            <ac:picMk id="6" creationId="{E5DDD531-7F84-4013-975B-B62B47647713}"/>
          </ac:picMkLst>
        </pc:picChg>
        <pc:picChg chg="add del">
          <ac:chgData name="张 智" userId="36bdf691fd3510be" providerId="LiveId" clId="{5402EDA1-D713-4394-87DC-35CDF0141A82}" dt="2023-08-21T03:15:51.783" v="21356" actId="478"/>
          <ac:picMkLst>
            <pc:docMk/>
            <pc:sldMk cId="2051753994" sldId="1468"/>
            <ac:picMk id="8" creationId="{C68103BB-4641-4F46-A326-EE52C2B63BA5}"/>
          </ac:picMkLst>
        </pc:picChg>
        <pc:picChg chg="del">
          <ac:chgData name="张 智" userId="36bdf691fd3510be" providerId="LiveId" clId="{5402EDA1-D713-4394-87DC-35CDF0141A82}" dt="2023-08-20T15:40:20.444" v="20735" actId="478"/>
          <ac:picMkLst>
            <pc:docMk/>
            <pc:sldMk cId="2051753994" sldId="1468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31:25.703" v="39658" actId="14100"/>
          <ac:cxnSpMkLst>
            <pc:docMk/>
            <pc:sldMk cId="2051753994" sldId="1468"/>
            <ac:cxnSpMk id="7" creationId="{FA7B7B31-B48F-4DF9-BA0C-02953C287450}"/>
          </ac:cxnSpMkLst>
        </pc:cxnChg>
      </pc:sldChg>
      <pc:sldChg chg="add modNotesTx">
        <pc:chgData name="张 智" userId="36bdf691fd3510be" providerId="LiveId" clId="{5402EDA1-D713-4394-87DC-35CDF0141A82}" dt="2023-08-22T05:30:41.364" v="39655" actId="20577"/>
        <pc:sldMkLst>
          <pc:docMk/>
          <pc:sldMk cId="3129796139" sldId="1469"/>
        </pc:sldMkLst>
      </pc:sldChg>
      <pc:sldChg chg="addSp delSp modSp add del mod ord">
        <pc:chgData name="张 智" userId="36bdf691fd3510be" providerId="LiveId" clId="{5402EDA1-D713-4394-87DC-35CDF0141A82}" dt="2023-08-22T05:28:59.695" v="39416" actId="2696"/>
        <pc:sldMkLst>
          <pc:docMk/>
          <pc:sldMk cId="4288570142" sldId="1469"/>
        </pc:sldMkLst>
        <pc:spChg chg="del">
          <ac:chgData name="张 智" userId="36bdf691fd3510be" providerId="LiveId" clId="{5402EDA1-D713-4394-87DC-35CDF0141A82}" dt="2023-08-21T03:16:55.264" v="21390" actId="478"/>
          <ac:spMkLst>
            <pc:docMk/>
            <pc:sldMk cId="4288570142" sldId="1469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59.540" v="21391" actId="478"/>
          <ac:spMkLst>
            <pc:docMk/>
            <pc:sldMk cId="4288570142" sldId="1469"/>
            <ac:spMk id="13" creationId="{000EF1F5-AE0B-4C85-9EC9-C778E826351C}"/>
          </ac:spMkLst>
        </pc:spChg>
        <pc:spChg chg="add mod">
          <ac:chgData name="张 智" userId="36bdf691fd3510be" providerId="LiveId" clId="{5402EDA1-D713-4394-87DC-35CDF0141A82}" dt="2023-08-21T03:17:01.026" v="21392"/>
          <ac:spMkLst>
            <pc:docMk/>
            <pc:sldMk cId="4288570142" sldId="1469"/>
            <ac:spMk id="14" creationId="{1DF09997-49F6-4F20-9097-86347CBA1952}"/>
          </ac:spMkLst>
        </pc:sp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4" creationId="{661CAC14-A1A5-4D8D-A29C-962CA40F144F}"/>
          </ac:picMkLst>
        </pc:pic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6" creationId="{E5DDD531-7F84-4013-975B-B62B47647713}"/>
          </ac:picMkLst>
        </pc:picChg>
        <pc:picChg chg="add mod">
          <ac:chgData name="张 智" userId="36bdf691fd3510be" providerId="LiveId" clId="{5402EDA1-D713-4394-87DC-35CDF0141A82}" dt="2023-08-21T03:17:03.878" v="21393" actId="1076"/>
          <ac:picMkLst>
            <pc:docMk/>
            <pc:sldMk cId="4288570142" sldId="1469"/>
            <ac:picMk id="7" creationId="{BB2D8DC8-1EF3-4AE9-83AB-18426FEFCD71}"/>
          </ac:picMkLst>
        </pc:picChg>
        <pc:picChg chg="add del">
          <ac:chgData name="张 智" userId="36bdf691fd3510be" providerId="LiveId" clId="{5402EDA1-D713-4394-87DC-35CDF0141A82}" dt="2023-08-21T01:56:10.602" v="20772" actId="478"/>
          <ac:picMkLst>
            <pc:docMk/>
            <pc:sldMk cId="4288570142" sldId="1469"/>
            <ac:picMk id="9" creationId="{B90658F3-AA32-47F5-8233-A454E47269A0}"/>
          </ac:picMkLst>
        </pc:picChg>
        <pc:picChg chg="add del">
          <ac:chgData name="张 智" userId="36bdf691fd3510be" providerId="LiveId" clId="{5402EDA1-D713-4394-87DC-35CDF0141A82}" dt="2023-08-21T01:56:10.045" v="20771" actId="478"/>
          <ac:picMkLst>
            <pc:docMk/>
            <pc:sldMk cId="4288570142" sldId="1469"/>
            <ac:picMk id="11" creationId="{07578CFF-DD10-4768-A8AE-67965B915989}"/>
          </ac:picMkLst>
        </pc:picChg>
      </pc:sldChg>
      <pc:sldChg chg="addSp delSp modSp add mod modNotesTx">
        <pc:chgData name="张 智" userId="36bdf691fd3510be" providerId="LiveId" clId="{5402EDA1-D713-4394-87DC-35CDF0141A82}" dt="2023-08-22T05:33:42.834" v="39984" actId="20577"/>
        <pc:sldMkLst>
          <pc:docMk/>
          <pc:sldMk cId="2243757724" sldId="1470"/>
        </pc:sldMkLst>
        <pc:spChg chg="mod">
          <ac:chgData name="张 智" userId="36bdf691fd3510be" providerId="LiveId" clId="{5402EDA1-D713-4394-87DC-35CDF0141A82}" dt="2023-08-21T01:56:39.280" v="20786" actId="20577"/>
          <ac:spMkLst>
            <pc:docMk/>
            <pc:sldMk cId="2243757724" sldId="1470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3:18:44.164" v="21409" actId="14100"/>
          <ac:picMkLst>
            <pc:docMk/>
            <pc:sldMk cId="2243757724" sldId="1470"/>
            <ac:picMk id="4" creationId="{B4D6DB36-88CA-43B7-B4C5-7290DBB84117}"/>
          </ac:picMkLst>
        </pc:picChg>
        <pc:picChg chg="del">
          <ac:chgData name="张 智" userId="36bdf691fd3510be" providerId="LiveId" clId="{5402EDA1-D713-4394-87DC-35CDF0141A82}" dt="2023-08-21T01:56:17.283" v="20775" actId="478"/>
          <ac:picMkLst>
            <pc:docMk/>
            <pc:sldMk cId="2243757724" sldId="1470"/>
            <ac:picMk id="7" creationId="{BB2D8DC8-1EF3-4AE9-83AB-18426FEFCD71}"/>
          </ac:picMkLst>
        </pc:picChg>
        <pc:picChg chg="mod">
          <ac:chgData name="张 智" userId="36bdf691fd3510be" providerId="LiveId" clId="{5402EDA1-D713-4394-87DC-35CDF0141A82}" dt="2023-08-21T03:18:45.940" v="21410" actId="14100"/>
          <ac:picMkLst>
            <pc:docMk/>
            <pc:sldMk cId="2243757724" sldId="1470"/>
            <ac:picMk id="9" creationId="{B90658F3-AA32-47F5-8233-A454E47269A0}"/>
          </ac:picMkLst>
        </pc:picChg>
        <pc:picChg chg="add del mod">
          <ac:chgData name="张 智" userId="36bdf691fd3510be" providerId="LiveId" clId="{5402EDA1-D713-4394-87DC-35CDF0141A82}" dt="2023-08-21T03:18:06.186" v="21396" actId="478"/>
          <ac:picMkLst>
            <pc:docMk/>
            <pc:sldMk cId="2243757724" sldId="1470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3:08.042" v="20837"/>
        <pc:sldMkLst>
          <pc:docMk/>
          <pc:sldMk cId="12335554" sldId="1471"/>
        </pc:sldMkLst>
      </pc:sldChg>
      <pc:sldChg chg="addSp delSp modSp add mod modNotesTx">
        <pc:chgData name="张 智" userId="36bdf691fd3510be" providerId="LiveId" clId="{5402EDA1-D713-4394-87DC-35CDF0141A82}" dt="2023-08-22T05:34:40.492" v="40061" actId="20577"/>
        <pc:sldMkLst>
          <pc:docMk/>
          <pc:sldMk cId="3440755064" sldId="1471"/>
        </pc:sldMkLst>
        <pc:spChg chg="mod">
          <ac:chgData name="张 智" userId="36bdf691fd3510be" providerId="LiveId" clId="{5402EDA1-D713-4394-87DC-35CDF0141A82}" dt="2023-08-21T02:04:01.765" v="20868"/>
          <ac:spMkLst>
            <pc:docMk/>
            <pc:sldMk cId="3440755064" sldId="147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2:03:41.799" v="20867" actId="20577"/>
          <ac:spMkLst>
            <pc:docMk/>
            <pc:sldMk cId="3440755064" sldId="1471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3:28.274" v="20843" actId="1076"/>
          <ac:picMkLst>
            <pc:docMk/>
            <pc:sldMk cId="3440755064" sldId="1471"/>
            <ac:picMk id="4" creationId="{3404D474-824C-46DB-A861-C6D15D3CA58D}"/>
          </ac:picMkLst>
        </pc:picChg>
        <pc:picChg chg="add del">
          <ac:chgData name="张 智" userId="36bdf691fd3510be" providerId="LiveId" clId="{5402EDA1-D713-4394-87DC-35CDF0141A82}" dt="2023-08-21T02:05:16.362" v="20871" actId="478"/>
          <ac:picMkLst>
            <pc:docMk/>
            <pc:sldMk cId="3440755064" sldId="1471"/>
            <ac:picMk id="7" creationId="{07C6F01C-66B0-487A-9CBB-813AAAE4B616}"/>
          </ac:picMkLst>
        </pc:picChg>
        <pc:picChg chg="del">
          <ac:chgData name="张 智" userId="36bdf691fd3510be" providerId="LiveId" clId="{5402EDA1-D713-4394-87DC-35CDF0141A82}" dt="2023-08-21T02:03:25.971" v="20842" actId="478"/>
          <ac:picMkLst>
            <pc:docMk/>
            <pc:sldMk cId="3440755064" sldId="1471"/>
            <ac:picMk id="9" creationId="{B90658F3-AA32-47F5-8233-A454E47269A0}"/>
          </ac:picMkLst>
        </pc:picChg>
        <pc:picChg chg="del">
          <ac:chgData name="张 智" userId="36bdf691fd3510be" providerId="LiveId" clId="{5402EDA1-D713-4394-87DC-35CDF0141A82}" dt="2023-08-21T02:03:23.989" v="20840" actId="478"/>
          <ac:picMkLst>
            <pc:docMk/>
            <pc:sldMk cId="3440755064" sldId="1471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2:55.974" v="20834"/>
        <pc:sldMkLst>
          <pc:docMk/>
          <pc:sldMk cId="4160263897" sldId="1471"/>
        </pc:sldMkLst>
      </pc:sldChg>
      <pc:sldChg chg="delSp modSp add mod modNotesTx">
        <pc:chgData name="张 智" userId="36bdf691fd3510be" providerId="LiveId" clId="{5402EDA1-D713-4394-87DC-35CDF0141A82}" dt="2023-08-22T05:36:13.838" v="40307" actId="20577"/>
        <pc:sldMkLst>
          <pc:docMk/>
          <pc:sldMk cId="1092983372" sldId="1472"/>
        </pc:sldMkLst>
        <pc:spChg chg="mod">
          <ac:chgData name="张 智" userId="36bdf691fd3510be" providerId="LiveId" clId="{5402EDA1-D713-4394-87DC-35CDF0141A82}" dt="2023-08-21T02:05:25.597" v="20888" actId="20577"/>
          <ac:spMkLst>
            <pc:docMk/>
            <pc:sldMk cId="1092983372" sldId="1472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1T02:05:28.034" v="20890" actId="478"/>
          <ac:picMkLst>
            <pc:docMk/>
            <pc:sldMk cId="1092983372" sldId="1472"/>
            <ac:picMk id="4" creationId="{3404D474-824C-46DB-A861-C6D15D3CA58D}"/>
          </ac:picMkLst>
        </pc:picChg>
        <pc:picChg chg="mod">
          <ac:chgData name="张 智" userId="36bdf691fd3510be" providerId="LiveId" clId="{5402EDA1-D713-4394-87DC-35CDF0141A82}" dt="2023-08-21T02:05:30.488" v="20891" actId="1076"/>
          <ac:picMkLst>
            <pc:docMk/>
            <pc:sldMk cId="1092983372" sldId="1472"/>
            <ac:picMk id="7" creationId="{07C6F01C-66B0-487A-9CBB-813AAAE4B616}"/>
          </ac:picMkLst>
        </pc:picChg>
      </pc:sldChg>
      <pc:sldChg chg="addSp delSp modSp add mod modNotesTx">
        <pc:chgData name="张 智" userId="36bdf691fd3510be" providerId="LiveId" clId="{5402EDA1-D713-4394-87DC-35CDF0141A82}" dt="2023-08-22T05:37:15.564" v="40443" actId="20577"/>
        <pc:sldMkLst>
          <pc:docMk/>
          <pc:sldMk cId="1524817486" sldId="1473"/>
        </pc:sldMkLst>
        <pc:spChg chg="mod">
          <ac:chgData name="张 智" userId="36bdf691fd3510be" providerId="LiveId" clId="{5402EDA1-D713-4394-87DC-35CDF0141A82}" dt="2023-08-21T02:06:22.968" v="20902" actId="20577"/>
          <ac:spMkLst>
            <pc:docMk/>
            <pc:sldMk cId="1524817486" sldId="1473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6:18.153" v="20896" actId="14100"/>
          <ac:picMkLst>
            <pc:docMk/>
            <pc:sldMk cId="1524817486" sldId="1473"/>
            <ac:picMk id="4" creationId="{6FC1F691-8E57-4892-B86B-298298DA5BEA}"/>
          </ac:picMkLst>
        </pc:picChg>
        <pc:picChg chg="del">
          <ac:chgData name="张 智" userId="36bdf691fd3510be" providerId="LiveId" clId="{5402EDA1-D713-4394-87DC-35CDF0141A82}" dt="2023-08-21T02:06:09.810" v="20893" actId="478"/>
          <ac:picMkLst>
            <pc:docMk/>
            <pc:sldMk cId="1524817486" sldId="1473"/>
            <ac:picMk id="7" creationId="{07C6F01C-66B0-487A-9CBB-813AAAE4B616}"/>
          </ac:picMkLst>
        </pc:picChg>
      </pc:sldChg>
      <pc:sldChg chg="modSp add del mod">
        <pc:chgData name="张 智" userId="36bdf691fd3510be" providerId="LiveId" clId="{5402EDA1-D713-4394-87DC-35CDF0141A82}" dt="2023-08-22T01:05:50.083" v="30959" actId="2696"/>
        <pc:sldMkLst>
          <pc:docMk/>
          <pc:sldMk cId="2923069795" sldId="1474"/>
        </pc:sldMkLst>
        <pc:spChg chg="mod">
          <ac:chgData name="张 智" userId="36bdf691fd3510be" providerId="LiveId" clId="{5402EDA1-D713-4394-87DC-35CDF0141A82}" dt="2023-08-21T06:00:51.638" v="21748" actId="20577"/>
          <ac:spMkLst>
            <pc:docMk/>
            <pc:sldMk cId="2923069795" sldId="1474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1T03:25:25.735" v="21425" actId="2696"/>
        <pc:sldMkLst>
          <pc:docMk/>
          <pc:sldMk cId="862559326" sldId="1475"/>
        </pc:sldMkLst>
      </pc:sldChg>
      <pc:sldChg chg="addSp delSp modSp add mod modNotesTx">
        <pc:chgData name="张 智" userId="36bdf691fd3510be" providerId="LiveId" clId="{5402EDA1-D713-4394-87DC-35CDF0141A82}" dt="2023-08-22T05:45:56.111" v="40469" actId="20577"/>
        <pc:sldMkLst>
          <pc:docMk/>
          <pc:sldMk cId="2892507057" sldId="1476"/>
        </pc:sldMkLst>
        <pc:spChg chg="mod">
          <ac:chgData name="张 智" userId="36bdf691fd3510be" providerId="LiveId" clId="{5402EDA1-D713-4394-87DC-35CDF0141A82}" dt="2023-08-21T03:16:51.356" v="21389" actId="1076"/>
          <ac:spMkLst>
            <pc:docMk/>
            <pc:sldMk cId="2892507057" sldId="147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21T03:16:39.488" v="21384" actId="478"/>
          <ac:spMkLst>
            <pc:docMk/>
            <pc:sldMk cId="2892507057" sldId="1476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44.629" v="21386" actId="478"/>
          <ac:spMkLst>
            <pc:docMk/>
            <pc:sldMk cId="2892507057" sldId="1476"/>
            <ac:spMk id="7" creationId="{CA35531A-45EA-43C2-9E90-F59EF9F91EDA}"/>
          </ac:spMkLst>
        </pc:spChg>
        <pc:spChg chg="add mod">
          <ac:chgData name="张 智" userId="36bdf691fd3510be" providerId="LiveId" clId="{5402EDA1-D713-4394-87DC-35CDF0141A82}" dt="2023-08-21T03:16:48.374" v="21388" actId="1076"/>
          <ac:spMkLst>
            <pc:docMk/>
            <pc:sldMk cId="2892507057" sldId="1476"/>
            <ac:spMk id="9" creationId="{ADEB4240-384D-4DC4-859C-614F3EFC2287}"/>
          </ac:spMkLst>
        </pc:spChg>
        <pc:picChg chg="del">
          <ac:chgData name="张 智" userId="36bdf691fd3510be" providerId="LiveId" clId="{5402EDA1-D713-4394-87DC-35CDF0141A82}" dt="2023-08-21T03:15:58.245" v="21358" actId="478"/>
          <ac:picMkLst>
            <pc:docMk/>
            <pc:sldMk cId="2892507057" sldId="1476"/>
            <ac:picMk id="4" creationId="{661CAC14-A1A5-4D8D-A29C-962CA40F144F}"/>
          </ac:picMkLst>
        </pc:picChg>
        <pc:picChg chg="mod">
          <ac:chgData name="张 智" userId="36bdf691fd3510be" providerId="LiveId" clId="{5402EDA1-D713-4394-87DC-35CDF0141A82}" dt="2023-08-21T03:16:01.916" v="21359" actId="1076"/>
          <ac:picMkLst>
            <pc:docMk/>
            <pc:sldMk cId="2892507057" sldId="1476"/>
            <ac:picMk id="8" creationId="{C68103BB-4641-4F46-A326-EE52C2B63BA5}"/>
          </ac:picMkLst>
        </pc:picChg>
        <pc:cxnChg chg="add mod">
          <ac:chgData name="张 智" userId="36bdf691fd3510be" providerId="LiveId" clId="{5402EDA1-D713-4394-87DC-35CDF0141A82}" dt="2023-08-22T05:27:29.608" v="39340" actId="14100"/>
          <ac:cxnSpMkLst>
            <pc:docMk/>
            <pc:sldMk cId="2892507057" sldId="1476"/>
            <ac:cxnSpMk id="7" creationId="{FF8A8DE2-57E8-436B-95A8-D8B68D1FE4C2}"/>
          </ac:cxnSpMkLst>
        </pc:cxnChg>
      </pc:sldChg>
      <pc:sldChg chg="addSp delSp modSp add del mod">
        <pc:chgData name="张 智" userId="36bdf691fd3510be" providerId="LiveId" clId="{5402EDA1-D713-4394-87DC-35CDF0141A82}" dt="2023-08-22T01:05:47.667" v="30958" actId="2696"/>
        <pc:sldMkLst>
          <pc:docMk/>
          <pc:sldMk cId="2894670707" sldId="1477"/>
        </pc:sldMkLst>
        <pc:spChg chg="mod">
          <ac:chgData name="张 智" userId="36bdf691fd3510be" providerId="LiveId" clId="{5402EDA1-D713-4394-87DC-35CDF0141A82}" dt="2023-08-21T03:54:04.594" v="21587" actId="14100"/>
          <ac:spMkLst>
            <pc:docMk/>
            <pc:sldMk cId="2894670707" sldId="1477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21T03:41:35.215" v="21467" actId="21"/>
          <ac:spMkLst>
            <pc:docMk/>
            <pc:sldMk cId="2894670707" sldId="1477"/>
            <ac:spMk id="5" creationId="{7252D280-6745-4EBD-9E54-2C8749C686DA}"/>
          </ac:spMkLst>
        </pc:spChg>
        <pc:spChg chg="add mod">
          <ac:chgData name="张 智" userId="36bdf691fd3510be" providerId="LiveId" clId="{5402EDA1-D713-4394-87DC-35CDF0141A82}" dt="2023-08-21T14:29:31.588" v="28814" actId="20577"/>
          <ac:spMkLst>
            <pc:docMk/>
            <pc:sldMk cId="2894670707" sldId="1477"/>
            <ac:spMk id="6" creationId="{67EED65F-D359-4C78-93A7-F69155B93DCE}"/>
          </ac:spMkLst>
        </pc:spChg>
        <pc:spChg chg="del mod">
          <ac:chgData name="张 智" userId="36bdf691fd3510be" providerId="LiveId" clId="{5402EDA1-D713-4394-87DC-35CDF0141A82}" dt="2023-08-21T03:40:32.460" v="21441" actId="478"/>
          <ac:spMkLst>
            <pc:docMk/>
            <pc:sldMk cId="2894670707" sldId="1477"/>
            <ac:spMk id="7" creationId="{85F180D1-C7EF-4A34-96CA-73A86A26F467}"/>
          </ac:spMkLst>
        </pc:spChg>
      </pc:sldChg>
      <pc:sldChg chg="modSp add del mod">
        <pc:chgData name="张 智" userId="36bdf691fd3510be" providerId="LiveId" clId="{5402EDA1-D713-4394-87DC-35CDF0141A82}" dt="2023-08-22T01:05:44.669" v="30957" actId="2696"/>
        <pc:sldMkLst>
          <pc:docMk/>
          <pc:sldMk cId="3260063140" sldId="1478"/>
        </pc:sldMkLst>
        <pc:spChg chg="mod">
          <ac:chgData name="张 智" userId="36bdf691fd3510be" providerId="LiveId" clId="{5402EDA1-D713-4394-87DC-35CDF0141A82}" dt="2023-08-21T06:04:51.946" v="21826" actId="20577"/>
          <ac:spMkLst>
            <pc:docMk/>
            <pc:sldMk cId="3260063140" sldId="1478"/>
            <ac:spMk id="5" creationId="{6C50C713-58CE-4493-8000-AFD5133B2E11}"/>
          </ac:spMkLst>
        </pc:spChg>
      </pc:sldChg>
      <pc:sldChg chg="delSp modSp add del mod">
        <pc:chgData name="张 智" userId="36bdf691fd3510be" providerId="LiveId" clId="{5402EDA1-D713-4394-87DC-35CDF0141A82}" dt="2023-08-21T05:47:58.962" v="21625" actId="2696"/>
        <pc:sldMkLst>
          <pc:docMk/>
          <pc:sldMk cId="2778062738" sldId="1479"/>
        </pc:sldMkLst>
        <pc:spChg chg="mod">
          <ac:chgData name="张 智" userId="36bdf691fd3510be" providerId="LiveId" clId="{5402EDA1-D713-4394-87DC-35CDF0141A82}" dt="2023-08-21T04:20:13.992" v="21621" actId="14100"/>
          <ac:spMkLst>
            <pc:docMk/>
            <pc:sldMk cId="2778062738" sldId="1479"/>
            <ac:spMk id="4" creationId="{00000000-0000-0000-0000-000000000000}"/>
          </ac:spMkLst>
        </pc:spChg>
        <pc:spChg chg="del mod">
          <ac:chgData name="张 智" userId="36bdf691fd3510be" providerId="LiveId" clId="{5402EDA1-D713-4394-87DC-35CDF0141A82}" dt="2023-08-21T04:20:17.701" v="21624" actId="478"/>
          <ac:spMkLst>
            <pc:docMk/>
            <pc:sldMk cId="2778062738" sldId="1479"/>
            <ac:spMk id="6" creationId="{67EED65F-D359-4C78-93A7-F69155B93DCE}"/>
          </ac:spMkLst>
        </pc:spChg>
      </pc:sldChg>
      <pc:sldChg chg="delSp modSp add mod ord modNotesTx">
        <pc:chgData name="张 智" userId="36bdf691fd3510be" providerId="LiveId" clId="{5402EDA1-D713-4394-87DC-35CDF0141A82}" dt="2023-08-21T15:37:41.872" v="30956" actId="20577"/>
        <pc:sldMkLst>
          <pc:docMk/>
          <pc:sldMk cId="3392963297" sldId="1479"/>
        </pc:sldMkLst>
        <pc:spChg chg="mod">
          <ac:chgData name="张 智" userId="36bdf691fd3510be" providerId="LiveId" clId="{5402EDA1-D713-4394-87DC-35CDF0141A82}" dt="2023-08-21T15:37:32.308" v="30953" actId="27636"/>
          <ac:spMkLst>
            <pc:docMk/>
            <pc:sldMk cId="3392963297" sldId="1479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21T15:37:29.161" v="30951" actId="478"/>
          <ac:picMkLst>
            <pc:docMk/>
            <pc:sldMk cId="3392963297" sldId="1479"/>
            <ac:picMk id="6" creationId="{1354FDE5-625D-4B36-903D-BB7BA361306C}"/>
          </ac:picMkLst>
        </pc:picChg>
      </pc:sldChg>
      <pc:sldChg chg="delSp modSp add mod modNotesTx">
        <pc:chgData name="张 智" userId="36bdf691fd3510be" providerId="LiveId" clId="{5402EDA1-D713-4394-87DC-35CDF0141A82}" dt="2023-08-22T01:54:45.436" v="31840" actId="20577"/>
        <pc:sldMkLst>
          <pc:docMk/>
          <pc:sldMk cId="4064397517" sldId="1480"/>
        </pc:sldMkLst>
        <pc:spChg chg="del">
          <ac:chgData name="张 智" userId="36bdf691fd3510be" providerId="LiveId" clId="{5402EDA1-D713-4394-87DC-35CDF0141A82}" dt="2023-08-22T01:52:20.327" v="31730" actId="478"/>
          <ac:spMkLst>
            <pc:docMk/>
            <pc:sldMk cId="4064397517" sldId="1480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18.090" v="31729" actId="478"/>
          <ac:spMkLst>
            <pc:docMk/>
            <pc:sldMk cId="4064397517" sldId="1480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0:48.736" v="31721" actId="20577"/>
          <ac:spMkLst>
            <pc:docMk/>
            <pc:sldMk cId="4064397517" sldId="1480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2:16.991" v="31728" actId="1076"/>
          <ac:picMkLst>
            <pc:docMk/>
            <pc:sldMk cId="4064397517" sldId="1480"/>
            <ac:picMk id="7" creationId="{6391CC7C-1255-423F-9333-BEF38E9F7023}"/>
          </ac:picMkLst>
        </pc:picChg>
      </pc:sldChg>
      <pc:sldChg chg="delSp modSp add mod modNotesTx">
        <pc:chgData name="张 智" userId="36bdf691fd3510be" providerId="LiveId" clId="{5402EDA1-D713-4394-87DC-35CDF0141A82}" dt="2023-08-22T01:56:16.826" v="31909" actId="20577"/>
        <pc:sldMkLst>
          <pc:docMk/>
          <pc:sldMk cId="3232267705" sldId="1481"/>
        </pc:sldMkLst>
        <pc:spChg chg="del">
          <ac:chgData name="张 智" userId="36bdf691fd3510be" providerId="LiveId" clId="{5402EDA1-D713-4394-87DC-35CDF0141A82}" dt="2023-08-22T01:52:23.844" v="31732" actId="478"/>
          <ac:spMkLst>
            <pc:docMk/>
            <pc:sldMk cId="3232267705" sldId="1481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22.792" v="31731" actId="478"/>
          <ac:spMkLst>
            <pc:docMk/>
            <pc:sldMk cId="3232267705" sldId="1481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1:01.056" v="31725" actId="14100"/>
          <ac:spMkLst>
            <pc:docMk/>
            <pc:sldMk cId="3232267705" sldId="1481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0:59.496" v="31724" actId="14100"/>
          <ac:picMkLst>
            <pc:docMk/>
            <pc:sldMk cId="3232267705" sldId="1481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2:13:24.631" v="32560" actId="20577"/>
        <pc:sldMkLst>
          <pc:docMk/>
          <pc:sldMk cId="872438736" sldId="1482"/>
        </pc:sldMkLst>
        <pc:spChg chg="mod">
          <ac:chgData name="张 智" userId="36bdf691fd3510be" providerId="LiveId" clId="{5402EDA1-D713-4394-87DC-35CDF0141A82}" dt="2023-08-22T02:12:51.505" v="32477" actId="20577"/>
          <ac:spMkLst>
            <pc:docMk/>
            <pc:sldMk cId="872438736" sldId="1482"/>
            <ac:spMk id="3" creationId="{00000000-0000-0000-0000-000000000000}"/>
          </ac:spMkLst>
        </pc:spChg>
      </pc:sldChg>
      <pc:sldChg chg="modSp add mod">
        <pc:chgData name="张 智" userId="36bdf691fd3510be" providerId="LiveId" clId="{5402EDA1-D713-4394-87DC-35CDF0141A82}" dt="2023-08-22T02:38:02.221" v="33069" actId="20577"/>
        <pc:sldMkLst>
          <pc:docMk/>
          <pc:sldMk cId="2852958549" sldId="1483"/>
        </pc:sldMkLst>
        <pc:spChg chg="mod">
          <ac:chgData name="张 智" userId="36bdf691fd3510be" providerId="LiveId" clId="{5402EDA1-D713-4394-87DC-35CDF0141A82}" dt="2023-08-22T02:38:02.221" v="33069" actId="20577"/>
          <ac:spMkLst>
            <pc:docMk/>
            <pc:sldMk cId="2852958549" sldId="148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2T05:30:07.547" v="39577"/>
        <pc:sldMkLst>
          <pc:docMk/>
          <pc:sldMk cId="1712558284" sldId="1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9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2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2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0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5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595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808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715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6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8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4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1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9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1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6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01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33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3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64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23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1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0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5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26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51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78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87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0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1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1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5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6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36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3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5 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6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97FC-0902-4487-ACC9-3FE99405DAC0}"/>
              </a:ext>
            </a:extLst>
          </p:cNvPr>
          <p:cNvSpPr txBox="1"/>
          <p:nvPr/>
        </p:nvSpPr>
        <p:spPr>
          <a:xfrm>
            <a:off x="659202" y="4073620"/>
            <a:ext cx="108735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 in cloud computing?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Cloud providers allow users to pay as they go.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Data centers are usually distributed globally.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Cloud computing is built upon data centers.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Cooling may not be needed for data centers.</a:t>
            </a:r>
            <a:br>
              <a:rPr lang="en-US" dirty="0"/>
            </a:b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340EB1-1AA1-45B0-8651-7D13BEB645F6}"/>
              </a:ext>
            </a:extLst>
          </p:cNvPr>
          <p:cNvSpPr txBox="1">
            <a:spLocks/>
          </p:cNvSpPr>
          <p:nvPr/>
        </p:nvSpPr>
        <p:spPr>
          <a:xfrm>
            <a:off x="659202" y="348535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004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73D1F-F2E4-45BC-99DB-5BD980DEFC5F}"/>
              </a:ext>
            </a:extLst>
          </p:cNvPr>
          <p:cNvSpPr txBox="1"/>
          <p:nvPr/>
        </p:nvSpPr>
        <p:spPr>
          <a:xfrm>
            <a:off x="659202" y="4073620"/>
            <a:ext cx="108735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 in cloud computing?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Cloud providers allow users to pay as they go.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Data centers are usually distributed globally.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Cloud computing is built upon data centers.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Cooling may not be needed for data centers.</a:t>
            </a:r>
          </a:p>
          <a:p>
            <a:pPr indent="22860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ABC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D0845-8E1E-46FD-923E-E593E42D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38970B-571E-4375-A4B2-7028616C6088}"/>
              </a:ext>
            </a:extLst>
          </p:cNvPr>
          <p:cNvSpPr txBox="1">
            <a:spLocks/>
          </p:cNvSpPr>
          <p:nvPr/>
        </p:nvSpPr>
        <p:spPr>
          <a:xfrm>
            <a:off x="659202" y="348535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7DDDD-DF13-4623-9EB5-DFDF0C0BC3AF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2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63671" y="823823"/>
            <a:ext cx="103020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main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BA29-CD9B-41A3-9A84-F29C68583E3E}"/>
              </a:ext>
            </a:extLst>
          </p:cNvPr>
          <p:cNvSpPr txBox="1">
            <a:spLocks/>
          </p:cNvSpPr>
          <p:nvPr/>
        </p:nvSpPr>
        <p:spPr>
          <a:xfrm>
            <a:off x="463671" y="283005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12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46418" y="961846"/>
            <a:ext cx="10302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main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    Answer: ABCD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86E1-230D-4229-9661-253860BE6020}"/>
              </a:ext>
            </a:extLst>
          </p:cNvPr>
          <p:cNvSpPr txBox="1">
            <a:spLocks/>
          </p:cNvSpPr>
          <p:nvPr/>
        </p:nvSpPr>
        <p:spPr>
          <a:xfrm>
            <a:off x="509678" y="373583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D3685-FF03-4DC6-BF5B-3D5C9C29C0B3}"/>
              </a:ext>
            </a:extLst>
          </p:cNvPr>
          <p:cNvSpPr txBox="1"/>
          <p:nvPr/>
        </p:nvSpPr>
        <p:spPr>
          <a:xfrm>
            <a:off x="509678" y="3796878"/>
            <a:ext cx="10614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Page tables translate virtual memory into physical memory in modern OS.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When translating a 32-bit virtual address, two levels of page tables are needed.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Ring 0 is the least privileged and Ring 3 is the most privileged.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The number of processes is much smaller than the number of physical CPUs.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023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X86 Paging 4K.svg">
            <a:extLst>
              <a:ext uri="{FF2B5EF4-FFF2-40B4-BE49-F238E27FC236}">
                <a16:creationId xmlns:a16="http://schemas.microsoft.com/office/drawing/2014/main" id="{08DFFB48-3E30-48BB-93B0-292D94FB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548" y="1602493"/>
            <a:ext cx="6611772" cy="4147253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E9DC655-E0BD-432D-92A4-2F913ABF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2" y="6596390"/>
            <a:ext cx="447402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+mn-lt"/>
              </a:rPr>
              <a:t>https://www.cs.virginia.edu/~bjc8c/class/cs6456-s20/slides/01-intro.pptx </a:t>
            </a:r>
            <a:endParaRPr lang="en-US" altLang="en-US" sz="2200" dirty="0">
              <a:latin typeface="+mn-lt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6C7E9C0-D8B5-4B8B-9EDF-4011E102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90297"/>
            <a:ext cx="10515600" cy="1238580"/>
          </a:xfrm>
        </p:spPr>
        <p:txBody>
          <a:bodyPr>
            <a:normAutofit/>
          </a:bodyPr>
          <a:lstStyle/>
          <a:p>
            <a:r>
              <a:rPr lang="en-US" sz="2200" dirty="0"/>
              <a:t>Page table:</a:t>
            </a:r>
          </a:p>
          <a:p>
            <a:pPr lvl="1"/>
            <a:r>
              <a:rPr lang="en-US" sz="2200" dirty="0"/>
              <a:t>A modern OS uses a set of page tables to map virtual memory within a process to their corresponding physical memory in main memory.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BE45C-E7C2-4783-A593-14F3D08E1E1A}"/>
              </a:ext>
            </a:extLst>
          </p:cNvPr>
          <p:cNvSpPr/>
          <p:nvPr/>
        </p:nvSpPr>
        <p:spPr>
          <a:xfrm>
            <a:off x="4186082" y="2986493"/>
            <a:ext cx="3693322" cy="2936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92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46418" y="961846"/>
            <a:ext cx="10302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main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    Answer: ABCD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86E1-230D-4229-9661-253860BE6020}"/>
              </a:ext>
            </a:extLst>
          </p:cNvPr>
          <p:cNvSpPr txBox="1">
            <a:spLocks/>
          </p:cNvSpPr>
          <p:nvPr/>
        </p:nvSpPr>
        <p:spPr>
          <a:xfrm>
            <a:off x="509678" y="373583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D7CAA-0474-41B2-8550-473327BF2BD1}"/>
              </a:ext>
            </a:extLst>
          </p:cNvPr>
          <p:cNvSpPr txBox="1"/>
          <p:nvPr/>
        </p:nvSpPr>
        <p:spPr>
          <a:xfrm>
            <a:off x="509678" y="3796878"/>
            <a:ext cx="106148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Page tables translate virtual memory into physical memory in modern OS.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When translating a 32-bit virtual address, two levels of page tables are needed.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Ring 0 is the least privileged and Ring 3 is the most privileged.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The number of processes is much smaller than the number of physical CPUs.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00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19671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19AB-5520-4E75-855B-34E845C5DD6C}"/>
              </a:ext>
            </a:extLst>
          </p:cNvPr>
          <p:cNvSpPr txBox="1"/>
          <p:nvPr/>
        </p:nvSpPr>
        <p:spPr>
          <a:xfrm>
            <a:off x="593389" y="3044279"/>
            <a:ext cx="7697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Read the python code snippet above. Explain Line 3 and Line4 and conclude what essential file operation has been performed.</a:t>
            </a:r>
            <a:endParaRPr lang="en-AU" sz="22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49C1B-695C-41AA-BE49-EFDEA6671BB4}"/>
              </a:ext>
            </a:extLst>
          </p:cNvPr>
          <p:cNvSpPr txBox="1"/>
          <p:nvPr/>
        </p:nvSpPr>
        <p:spPr>
          <a:xfrm>
            <a:off x="700069" y="789216"/>
            <a:ext cx="9556474" cy="207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 import boto3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 s3_resource = boto3.resource('s3’)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3  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'A2.txt').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copy_from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CopySource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/A1.txt’)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'A1.txt').delete()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1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69" y="200953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FC07-D02E-4EF7-85CC-AD984F73B1A8}"/>
              </a:ext>
            </a:extLst>
          </p:cNvPr>
          <p:cNvSpPr txBox="1"/>
          <p:nvPr/>
        </p:nvSpPr>
        <p:spPr>
          <a:xfrm>
            <a:off x="700069" y="789216"/>
            <a:ext cx="9556474" cy="207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 import boto3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 s3_resource = boto3.resource('s3’)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3  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'A2.txt').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copy_from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CopySource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/A1.txt’)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'A1.txt').delete()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B32205-06D1-4686-8760-E67E157DDA54}"/>
              </a:ext>
            </a:extLst>
          </p:cNvPr>
          <p:cNvSpPr txBox="1">
            <a:spLocks/>
          </p:cNvSpPr>
          <p:nvPr/>
        </p:nvSpPr>
        <p:spPr>
          <a:xfrm>
            <a:off x="444037" y="3429000"/>
            <a:ext cx="9157164" cy="207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Line 3 copies the object named 'A1.txt' from the 'bucket-</a:t>
            </a:r>
            <a:r>
              <a:rPr lang="en-US" sz="2000" dirty="0" err="1"/>
              <a:t>mst</a:t>
            </a:r>
            <a:r>
              <a:rPr lang="en-US" sz="2000" dirty="0"/>
              <a:t>' bucket to a new object named 'A2.txt' within the same bucket. 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Line 4 deletes 'A1.txt' from the 'bucket-</a:t>
            </a:r>
            <a:r>
              <a:rPr lang="en-US" sz="2000" dirty="0" err="1"/>
              <a:t>mst</a:t>
            </a:r>
            <a:r>
              <a:rPr lang="en-US" sz="2000" dirty="0"/>
              <a:t>' bucket. 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The operation is to rename the object from A1.txt to A2.txt.</a:t>
            </a:r>
          </a:p>
        </p:txBody>
      </p:sp>
    </p:spTree>
    <p:extLst>
      <p:ext uri="{BB962C8B-B14F-4D97-AF65-F5344CB8AC3E}">
        <p14:creationId xmlns:p14="http://schemas.microsoft.com/office/powerpoint/2010/main" val="279589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4F49DA-4A53-4C50-A43E-A110B48B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5256"/>
              </p:ext>
            </p:extLst>
          </p:nvPr>
        </p:nvGraphicFramePr>
        <p:xfrm>
          <a:off x="700069" y="1202240"/>
          <a:ext cx="5131340" cy="2440120"/>
        </p:xfrm>
        <a:graphic>
          <a:graphicData uri="http://schemas.openxmlformats.org/drawingml/2006/table">
            <a:tbl>
              <a:tblPr/>
              <a:tblGrid>
                <a:gridCol w="2597608">
                  <a:extLst>
                    <a:ext uri="{9D8B030D-6E8A-4147-A177-3AD203B41FA5}">
                      <a16:colId xmlns:a16="http://schemas.microsoft.com/office/drawing/2014/main" val="1924360048"/>
                    </a:ext>
                  </a:extLst>
                </a:gridCol>
                <a:gridCol w="2533732">
                  <a:extLst>
                    <a:ext uri="{9D8B030D-6E8A-4147-A177-3AD203B41FA5}">
                      <a16:colId xmlns:a16="http://schemas.microsoft.com/office/drawing/2014/main" val="223233917"/>
                    </a:ext>
                  </a:extLst>
                </a:gridCol>
              </a:tblGrid>
              <a:tr h="43523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597333"/>
                  </a:ext>
                </a:extLst>
              </a:tr>
              <a:tr h="53138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03405"/>
                  </a:ext>
                </a:extLst>
              </a:tr>
              <a:tr h="53138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Treat you better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316183"/>
                  </a:ext>
                </a:extLst>
              </a:tr>
              <a:tr h="53138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Flowers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14150"/>
                  </a:ext>
                </a:extLst>
              </a:tr>
              <a:tr h="4107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3091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DFC8B7A-204D-46E3-B7DE-63DE89EA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15942"/>
            <a:ext cx="4969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A DynamoDB table called </a:t>
            </a:r>
            <a:r>
              <a:rPr lang="en-US" altLang="en-US" dirty="0" err="1">
                <a:latin typeface="+mn-lt"/>
              </a:rPr>
              <a:t>MusicAlbum</a:t>
            </a:r>
            <a:endParaRPr lang="en-US" altLang="en-US" dirty="0">
              <a:latin typeface="+mn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26BF48-081B-4DC9-853C-01F03540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33511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below and show its table output.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63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053A3-EB21-4DB1-A2CA-254184B34B03}"/>
              </a:ext>
            </a:extLst>
          </p:cNvPr>
          <p:cNvSpPr txBox="1"/>
          <p:nvPr/>
        </p:nvSpPr>
        <p:spPr>
          <a:xfrm>
            <a:off x="1259237" y="4624772"/>
            <a:ext cx="6939883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Calibri" panose="020F0502020204030204" pitchFamily="34" charset="0"/>
              </a:rPr>
              <a:t>aws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dynamodb</a:t>
            </a:r>
            <a:r>
              <a:rPr lang="en-US" sz="1800" dirty="0">
                <a:latin typeface="Calibri" panose="020F0502020204030204" pitchFamily="34" charset="0"/>
              </a:rPr>
              <a:t> query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US" sz="1800" dirty="0">
                <a:latin typeface="Calibri" panose="020F0502020204030204" pitchFamily="34" charset="0"/>
              </a:rPr>
              <a:t>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--key-condition-expression "Artist = :A1 or Artist = </a:t>
            </a:r>
            <a:r>
              <a:rPr lang="en-AU" sz="1800" dirty="0">
                <a:latin typeface="Calibri" panose="020F0502020204030204" pitchFamily="34" charset="0"/>
              </a:rPr>
              <a:t>:A2</a:t>
            </a:r>
            <a:r>
              <a:rPr lang="en-US" sz="1800" dirty="0">
                <a:latin typeface="Calibri" panose="020F0502020204030204" pitchFamily="34" charset="0"/>
              </a:rPr>
              <a:t>"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--expression-attribute-values ‘{":A1":{"</a:t>
            </a:r>
            <a:r>
              <a:rPr lang="en-US" sz="1800" dirty="0" err="1">
                <a:latin typeface="Calibri" panose="020F0502020204030204" pitchFamily="34" charset="0"/>
              </a:rPr>
              <a:t>S":"Tom</a:t>
            </a:r>
            <a:r>
              <a:rPr lang="en-US" sz="1800" dirty="0">
                <a:latin typeface="Calibri" panose="020F0502020204030204" pitchFamily="34" charset="0"/>
              </a:rPr>
              <a:t>"}, ":A2":{"</a:t>
            </a:r>
            <a:r>
              <a:rPr lang="en-US" sz="1800" dirty="0" err="1">
                <a:latin typeface="Calibri" panose="020F0502020204030204" pitchFamily="34" charset="0"/>
              </a:rPr>
              <a:t>S":"Jerry</a:t>
            </a:r>
            <a:r>
              <a:rPr lang="en-US" sz="1800" dirty="0">
                <a:latin typeface="Calibri" panose="020F0502020204030204" pitchFamily="34" charset="0"/>
              </a:rPr>
              <a:t>"}}’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FAE20-EAAA-4AE7-B642-752E134CF55A}"/>
              </a:ext>
            </a:extLst>
          </p:cNvPr>
          <p:cNvSpPr txBox="1"/>
          <p:nvPr/>
        </p:nvSpPr>
        <p:spPr>
          <a:xfrm>
            <a:off x="700069" y="4627756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8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14" y="274069"/>
            <a:ext cx="7007643" cy="725844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(4:30pm-5:30pm on 27/08/24 )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9B41B-42FA-4E44-8154-33619599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67863"/>
              </p:ext>
            </p:extLst>
          </p:nvPr>
        </p:nvGraphicFramePr>
        <p:xfrm>
          <a:off x="652614" y="1193974"/>
          <a:ext cx="10886771" cy="311923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337323">
                  <a:extLst>
                    <a:ext uri="{9D8B030D-6E8A-4147-A177-3AD203B41FA5}">
                      <a16:colId xmlns:a16="http://schemas.microsoft.com/office/drawing/2014/main" val="1035774814"/>
                    </a:ext>
                  </a:extLst>
                </a:gridCol>
                <a:gridCol w="7549448">
                  <a:extLst>
                    <a:ext uri="{9D8B030D-6E8A-4147-A177-3AD203B41FA5}">
                      <a16:colId xmlns:a16="http://schemas.microsoft.com/office/drawing/2014/main" val="1413030760"/>
                    </a:ext>
                  </a:extLst>
                </a:gridCol>
              </a:tblGrid>
              <a:tr h="6285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Student Number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Venues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929678"/>
                  </a:ext>
                </a:extLst>
              </a:tr>
              <a:tr h="616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20000000 - 23816000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MATH: [ G40] (</a:t>
                      </a:r>
                      <a:r>
                        <a:rPr lang="en-AU" sz="2200" dirty="0"/>
                        <a:t>Mathematics Building</a:t>
                      </a:r>
                      <a:r>
                        <a:rPr lang="en-AU" sz="2200" b="0" dirty="0">
                          <a:effectLst/>
                        </a:rPr>
                        <a:t>)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8675260"/>
                  </a:ext>
                </a:extLst>
              </a:tr>
              <a:tr h="6202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23816001 - 23959800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WTLTS: [ G106] (</a:t>
                      </a:r>
                      <a:r>
                        <a:rPr lang="en-US" sz="2200" dirty="0" err="1"/>
                        <a:t>Wilsmore</a:t>
                      </a:r>
                      <a:r>
                        <a:rPr lang="en-US" sz="2200" dirty="0"/>
                        <a:t> &amp; Tattersall Lecture Theatres Building</a:t>
                      </a:r>
                      <a:r>
                        <a:rPr lang="en-AU" sz="2200" b="0" dirty="0">
                          <a:effectLst/>
                        </a:rPr>
                        <a:t>)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9962039"/>
                  </a:ext>
                </a:extLst>
              </a:tr>
              <a:tr h="6078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23959801 - 24700000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WTLTS: [ G108] (</a:t>
                      </a:r>
                      <a:r>
                        <a:rPr lang="en-US" sz="2200" dirty="0" err="1"/>
                        <a:t>Wilsmore</a:t>
                      </a:r>
                      <a:r>
                        <a:rPr lang="en-US" sz="2200" dirty="0"/>
                        <a:t> &amp; Tattersall Lecture Theatres Building</a:t>
                      </a:r>
                      <a:r>
                        <a:rPr lang="en-AU" sz="2200" b="0" dirty="0">
                          <a:effectLst/>
                        </a:rPr>
                        <a:t>)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132561"/>
                  </a:ext>
                </a:extLst>
              </a:tr>
              <a:tr h="6464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students with UAAP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ENCM: [ 105] (Engineering – Civil &amp;Mechanical Building)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920178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BFFD1E-596E-4C57-8768-94477028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4507267"/>
            <a:ext cx="10948858" cy="1013639"/>
          </a:xfrm>
        </p:spPr>
        <p:txBody>
          <a:bodyPr>
            <a:normAutofit/>
          </a:bodyPr>
          <a:lstStyle/>
          <a:p>
            <a:r>
              <a:rPr lang="en-US" sz="2400" dirty="0"/>
              <a:t>If a student is 30 minutes late to the </a:t>
            </a:r>
            <a:r>
              <a:rPr lang="en-US" altLang="zh-CN" sz="2400" dirty="0"/>
              <a:t>test</a:t>
            </a:r>
            <a:r>
              <a:rPr lang="en-US" sz="2400" dirty="0"/>
              <a:t>, they are not allowed to sit for it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8367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43C81-AB7E-4741-AB00-9388CECD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02251"/>
              </p:ext>
            </p:extLst>
          </p:nvPr>
        </p:nvGraphicFramePr>
        <p:xfrm>
          <a:off x="593389" y="3405457"/>
          <a:ext cx="5898851" cy="1718399"/>
        </p:xfrm>
        <a:graphic>
          <a:graphicData uri="http://schemas.openxmlformats.org/drawingml/2006/table">
            <a:tbl>
              <a:tblPr/>
              <a:tblGrid>
                <a:gridCol w="3225302">
                  <a:extLst>
                    <a:ext uri="{9D8B030D-6E8A-4147-A177-3AD203B41FA5}">
                      <a16:colId xmlns:a16="http://schemas.microsoft.com/office/drawing/2014/main" val="3377382520"/>
                    </a:ext>
                  </a:extLst>
                </a:gridCol>
                <a:gridCol w="2673549">
                  <a:extLst>
                    <a:ext uri="{9D8B030D-6E8A-4147-A177-3AD203B41FA5}">
                      <a16:colId xmlns:a16="http://schemas.microsoft.com/office/drawing/2014/main" val="1255259023"/>
                    </a:ext>
                  </a:extLst>
                </a:gridCol>
              </a:tblGrid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30011"/>
                  </a:ext>
                </a:extLst>
              </a:tr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10556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Treat you better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06307"/>
                  </a:ext>
                </a:extLst>
              </a:tr>
              <a:tr h="405927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1987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283697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9C017-73AA-4452-8071-BD2E29728FF5}"/>
              </a:ext>
            </a:extLst>
          </p:cNvPr>
          <p:cNvSpPr txBox="1"/>
          <p:nvPr/>
        </p:nvSpPr>
        <p:spPr>
          <a:xfrm>
            <a:off x="1152557" y="871960"/>
            <a:ext cx="6939883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Calibri" panose="020F0502020204030204" pitchFamily="34" charset="0"/>
              </a:rPr>
              <a:t>aws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dynamodb</a:t>
            </a:r>
            <a:r>
              <a:rPr lang="en-US" sz="1800" dirty="0">
                <a:latin typeface="Calibri" panose="020F0502020204030204" pitchFamily="34" charset="0"/>
              </a:rPr>
              <a:t> query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US" sz="1800" dirty="0">
                <a:latin typeface="Calibri" panose="020F0502020204030204" pitchFamily="34" charset="0"/>
              </a:rPr>
              <a:t>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--key-condition-expression "Artist = :A1 or Artist = </a:t>
            </a:r>
            <a:r>
              <a:rPr lang="en-AU" sz="1800" dirty="0">
                <a:latin typeface="Calibri" panose="020F0502020204030204" pitchFamily="34" charset="0"/>
              </a:rPr>
              <a:t>:A2</a:t>
            </a:r>
            <a:r>
              <a:rPr lang="en-US" sz="1800" dirty="0">
                <a:latin typeface="Calibri" panose="020F0502020204030204" pitchFamily="34" charset="0"/>
              </a:rPr>
              <a:t>"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--expression-attribute-values ‘{":A1":{"</a:t>
            </a:r>
            <a:r>
              <a:rPr lang="en-US" sz="1800" dirty="0" err="1">
                <a:latin typeface="Calibri" panose="020F0502020204030204" pitchFamily="34" charset="0"/>
              </a:rPr>
              <a:t>S":"Tom</a:t>
            </a:r>
            <a:r>
              <a:rPr lang="en-US" sz="1800" dirty="0">
                <a:latin typeface="Calibri" panose="020F0502020204030204" pitchFamily="34" charset="0"/>
              </a:rPr>
              <a:t>"}, ":A2":{"</a:t>
            </a:r>
            <a:r>
              <a:rPr lang="en-US" sz="1800" dirty="0" err="1">
                <a:latin typeface="Calibri" panose="020F0502020204030204" pitchFamily="34" charset="0"/>
              </a:rPr>
              <a:t>S":"Jerry</a:t>
            </a:r>
            <a:r>
              <a:rPr lang="en-US" sz="1800" dirty="0">
                <a:latin typeface="Calibri" panose="020F0502020204030204" pitchFamily="34" charset="0"/>
              </a:rPr>
              <a:t>"}}’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A297F-7E0F-4C49-BE38-BCCD28A130C5}"/>
              </a:ext>
            </a:extLst>
          </p:cNvPr>
          <p:cNvSpPr txBox="1"/>
          <p:nvPr/>
        </p:nvSpPr>
        <p:spPr>
          <a:xfrm>
            <a:off x="593389" y="874944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0051B4-4662-40FB-B0DA-DC472D9A16EB}"/>
              </a:ext>
            </a:extLst>
          </p:cNvPr>
          <p:cNvSpPr txBox="1">
            <a:spLocks/>
          </p:cNvSpPr>
          <p:nvPr/>
        </p:nvSpPr>
        <p:spPr>
          <a:xfrm>
            <a:off x="373194" y="2566816"/>
            <a:ext cx="3067259" cy="86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3408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9FBCF-CAFE-430A-80E8-8CAC90FE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6" y="1058745"/>
            <a:ext cx="7935432" cy="120984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0756447-528D-4B22-86B2-C50A30E29B40}"/>
              </a:ext>
            </a:extLst>
          </p:cNvPr>
          <p:cNvSpPr txBox="1">
            <a:spLocks/>
          </p:cNvSpPr>
          <p:nvPr/>
        </p:nvSpPr>
        <p:spPr>
          <a:xfrm>
            <a:off x="429638" y="222149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When the hash key is NOT given: </a:t>
            </a:r>
          </a:p>
        </p:txBody>
      </p:sp>
    </p:spTree>
    <p:extLst>
      <p:ext uri="{BB962C8B-B14F-4D97-AF65-F5344CB8AC3E}">
        <p14:creationId xmlns:p14="http://schemas.microsoft.com/office/powerpoint/2010/main" val="250468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9FBCF-CAFE-430A-80E8-8CAC90FE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6" y="1058745"/>
            <a:ext cx="7935432" cy="120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D390B-49FB-495A-84BE-E47FB731C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6" y="3541130"/>
            <a:ext cx="7934164" cy="27432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0756447-528D-4B22-86B2-C50A30E29B40}"/>
              </a:ext>
            </a:extLst>
          </p:cNvPr>
          <p:cNvSpPr txBox="1">
            <a:spLocks/>
          </p:cNvSpPr>
          <p:nvPr/>
        </p:nvSpPr>
        <p:spPr>
          <a:xfrm>
            <a:off x="429638" y="222149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When the hash key is NOT given: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F2E7A2-8784-469E-8222-779C254F1ECA}"/>
              </a:ext>
            </a:extLst>
          </p:cNvPr>
          <p:cNvSpPr txBox="1">
            <a:spLocks/>
          </p:cNvSpPr>
          <p:nvPr/>
        </p:nvSpPr>
        <p:spPr>
          <a:xfrm>
            <a:off x="588264" y="255358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When the range key is NOT given: </a:t>
            </a:r>
          </a:p>
        </p:txBody>
      </p:sp>
    </p:spTree>
    <p:extLst>
      <p:ext uri="{BB962C8B-B14F-4D97-AF65-F5344CB8AC3E}">
        <p14:creationId xmlns:p14="http://schemas.microsoft.com/office/powerpoint/2010/main" val="283464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67146"/>
              </p:ext>
            </p:extLst>
          </p:nvPr>
        </p:nvGraphicFramePr>
        <p:xfrm>
          <a:off x="429637" y="1171508"/>
          <a:ext cx="5418666" cy="11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59393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2531477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“Tom” to the “Artist”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7765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18900"/>
              </p:ext>
            </p:extLst>
          </p:nvPr>
        </p:nvGraphicFramePr>
        <p:xfrm>
          <a:off x="429637" y="1171508"/>
          <a:ext cx="5418666" cy="157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604538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5979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3237484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“Poker Face” to the “Song”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59205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B214-297D-470B-9540-34FB9E87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2819350"/>
            <a:ext cx="9388133" cy="1970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C2D52-2EE0-445B-9841-6F3862CD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9" y="1128409"/>
            <a:ext cx="5056762" cy="1177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1AD53-4B63-4AA0-BD0D-3DAA9E6B1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128409"/>
            <a:ext cx="5068668" cy="11774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152B02-38EC-4383-A8F6-CC41A91CE4D5}"/>
              </a:ext>
            </a:extLst>
          </p:cNvPr>
          <p:cNvCxnSpPr>
            <a:cxnSpLocks/>
          </p:cNvCxnSpPr>
          <p:nvPr/>
        </p:nvCxnSpPr>
        <p:spPr>
          <a:xfrm>
            <a:off x="2061548" y="3558987"/>
            <a:ext cx="77562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BAC93-AFFF-44F9-BB61-64A53012F25B}"/>
              </a:ext>
            </a:extLst>
          </p:cNvPr>
          <p:cNvCxnSpPr>
            <a:cxnSpLocks/>
          </p:cNvCxnSpPr>
          <p:nvPr/>
        </p:nvCxnSpPr>
        <p:spPr>
          <a:xfrm>
            <a:off x="689948" y="3804675"/>
            <a:ext cx="1712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2"/>
            <a:ext cx="7765322" cy="1745988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Cryptography</a:t>
            </a:r>
          </a:p>
          <a:p>
            <a:r>
              <a:rPr lang="en-AU" dirty="0">
                <a:solidFill>
                  <a:srgbClr val="000000"/>
                </a:solidFill>
              </a:rPr>
              <a:t>IAM (Identity Access Management)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6818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80094"/>
            <a:ext cx="3475892" cy="621476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1368001"/>
            <a:ext cx="10515600" cy="1065150"/>
          </a:xfrm>
        </p:spPr>
        <p:txBody>
          <a:bodyPr>
            <a:normAutofit/>
          </a:bodyPr>
          <a:lstStyle/>
          <a:p>
            <a:r>
              <a:rPr lang="en-AU" sz="2800" dirty="0">
                <a:effectLst/>
                <a:cs typeface="Arial" panose="020B0604020202020204" pitchFamily="34" charset="0"/>
              </a:rPr>
              <a:t>It is about the protection of </a:t>
            </a:r>
            <a:r>
              <a:rPr lang="en-AU" dirty="0">
                <a:cs typeface="Arial" panose="020B0604020202020204" pitchFamily="34" charset="0"/>
              </a:rPr>
              <a:t>digital </a:t>
            </a:r>
            <a:r>
              <a:rPr lang="en-AU" sz="2800" dirty="0">
                <a:effectLst/>
                <a:cs typeface="Arial" panose="020B0604020202020204" pitchFamily="34" charset="0"/>
              </a:rPr>
              <a:t>information from unauthorised access, harm or misuse.</a:t>
            </a:r>
          </a:p>
          <a:p>
            <a:endParaRPr lang="en-AU" dirty="0">
              <a:effectLst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0F6-0D13-428F-85AF-DA2592554DEF}"/>
              </a:ext>
            </a:extLst>
          </p:cNvPr>
          <p:cNvSpPr txBox="1">
            <a:spLocks/>
          </p:cNvSpPr>
          <p:nvPr/>
        </p:nvSpPr>
        <p:spPr>
          <a:xfrm>
            <a:off x="463062" y="2216274"/>
            <a:ext cx="10515600" cy="99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dirty="0">
                <a:cs typeface="Arial" panose="020B0604020202020204" pitchFamily="34" charset="0"/>
              </a:rPr>
              <a:t>This is done by preserving the CIA triad of the information, i.e.,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cs typeface="Arial" panose="020B0604020202020204" pitchFamily="34" charset="0"/>
              </a:rPr>
              <a:t>onfidentiality,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I</a:t>
            </a:r>
            <a:r>
              <a:rPr lang="en-AU" dirty="0">
                <a:cs typeface="Arial" panose="020B0604020202020204" pitchFamily="34" charset="0"/>
              </a:rPr>
              <a:t>ntegrity and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cs typeface="Arial" panose="020B0604020202020204" pitchFamily="34" charset="0"/>
              </a:rPr>
              <a:t>vailability.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19B1AC-AE0F-42B6-B4BA-8AECAB6A10CC}"/>
              </a:ext>
            </a:extLst>
          </p:cNvPr>
          <p:cNvSpPr txBox="1">
            <a:spLocks/>
          </p:cNvSpPr>
          <p:nvPr/>
        </p:nvSpPr>
        <p:spPr>
          <a:xfrm>
            <a:off x="463062" y="3281424"/>
            <a:ext cx="11353800" cy="252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Confidentiality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keeps sensitive information private and ensures that only authorized individuals or entities have access to it.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Integrity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maintains the accuracy, consistency, and reliability of information.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Availability: </a:t>
            </a:r>
            <a:r>
              <a:rPr lang="en-AU" dirty="0">
                <a:cs typeface="Arial" panose="020B0604020202020204" pitchFamily="34" charset="0"/>
              </a:rPr>
              <a:t>ensures that information such as services </a:t>
            </a:r>
            <a:r>
              <a:rPr lang="en-US" dirty="0">
                <a:cs typeface="Arial" panose="020B0604020202020204" pitchFamily="34" charset="0"/>
              </a:rPr>
              <a:t>and data are accessible and operational for authorized users.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9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50324"/>
            <a:ext cx="6871386" cy="887644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0515600" cy="5030238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  <a:cs typeface="Arial" panose="020B0604020202020204" pitchFamily="34" charset="0"/>
              </a:rPr>
              <a:t>CIA </a:t>
            </a:r>
            <a:r>
              <a:rPr lang="en-AU" dirty="0">
                <a:cs typeface="Arial" panose="020B0604020202020204" pitchFamily="34" charset="0"/>
              </a:rPr>
              <a:t>can be </a:t>
            </a:r>
            <a:r>
              <a:rPr lang="en-AU" dirty="0">
                <a:effectLst/>
                <a:cs typeface="Arial" panose="020B0604020202020204" pitchFamily="34" charset="0"/>
              </a:rPr>
              <a:t>extended to include such as Authentication, Authorization Non-Repudiation, etc. </a:t>
            </a:r>
          </a:p>
          <a:p>
            <a:endParaRPr lang="en-AU" dirty="0"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054097-D8C8-48D2-A6BC-010249B4666F}"/>
              </a:ext>
            </a:extLst>
          </p:cNvPr>
          <p:cNvSpPr txBox="1">
            <a:spLocks/>
          </p:cNvSpPr>
          <p:nvPr/>
        </p:nvSpPr>
        <p:spPr>
          <a:xfrm>
            <a:off x="419100" y="2166145"/>
            <a:ext cx="11353800" cy="34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Authentication:</a:t>
            </a:r>
            <a:r>
              <a:rPr lang="en-AU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verifies the identity of a user, system, or entity trying to access a resource or system.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Authorization: </a:t>
            </a:r>
            <a:r>
              <a:rPr lang="en-US" dirty="0">
                <a:cs typeface="Arial" panose="020B0604020202020204" pitchFamily="34" charset="0"/>
              </a:rPr>
              <a:t>determines what actions or resources an authenticated user or system is allowed to perform or access.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effectLst/>
                <a:cs typeface="Arial" panose="020B0604020202020204" pitchFamily="34" charset="0"/>
              </a:rPr>
              <a:t>Non-Repudiation</a:t>
            </a:r>
            <a:r>
              <a:rPr lang="en-AU" b="1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prevents individuals or entities from denying their involvement in a particular digital transaction.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2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1070435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97B5D676-8165-4AB6-86C1-7ED7C8C5C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513038" y="2518343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18937-93F2-4C1B-8079-9C9D809E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67" y="4055589"/>
            <a:ext cx="1056640" cy="1229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8CC75-CBB3-43C3-895C-796D42D9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945" y="2527597"/>
            <a:ext cx="1249312" cy="1229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FF4A7F-7021-4D04-8A60-9BDC9954E3D1}"/>
              </a:ext>
            </a:extLst>
          </p:cNvPr>
          <p:cNvSpPr txBox="1">
            <a:spLocks/>
          </p:cNvSpPr>
          <p:nvPr/>
        </p:nvSpPr>
        <p:spPr>
          <a:xfrm>
            <a:off x="2208420" y="3728851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4AAC5-33F4-4FCE-97B6-3A6CC598322D}"/>
              </a:ext>
            </a:extLst>
          </p:cNvPr>
          <p:cNvSpPr txBox="1">
            <a:spLocks/>
          </p:cNvSpPr>
          <p:nvPr/>
        </p:nvSpPr>
        <p:spPr>
          <a:xfrm>
            <a:off x="7681872" y="3728850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8938EE-5BBD-4B75-9B12-87F9EFB33AE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5736187" y="3439852"/>
            <a:ext cx="0" cy="6157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48760C-D898-4EF7-9397-042D2DBA3C8E}"/>
              </a:ext>
            </a:extLst>
          </p:cNvPr>
          <p:cNvSpPr/>
          <p:nvPr/>
        </p:nvSpPr>
        <p:spPr>
          <a:xfrm>
            <a:off x="4321408" y="2841102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Insecure Channel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C8282E-53ED-4386-BC16-856EE69715AF}"/>
              </a:ext>
            </a:extLst>
          </p:cNvPr>
          <p:cNvSpPr txBox="1">
            <a:spLocks/>
          </p:cNvSpPr>
          <p:nvPr/>
        </p:nvSpPr>
        <p:spPr>
          <a:xfrm>
            <a:off x="4670331" y="5257023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B84C0-BCEC-44D9-A22C-FBAFE38729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69677" y="3140477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3032F4-50CC-43A5-B112-87A3754F337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7150966" y="3140477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2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0226063" cy="393531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600" dirty="0"/>
              <a:t>15 questions</a:t>
            </a:r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600" dirty="0"/>
              <a:t>5 questions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</a:p>
          <a:p>
            <a:pPr lvl="2"/>
            <a:r>
              <a:rPr lang="en-AU" sz="2600" dirty="0"/>
              <a:t>A themed question is about specific concepts from lectures, based on which, a few sub-questions will be asked. </a:t>
            </a:r>
          </a:p>
          <a:p>
            <a:r>
              <a:rPr lang="en-AU" sz="2600" dirty="0"/>
              <a:t>Practice</a:t>
            </a:r>
          </a:p>
          <a:p>
            <a:pPr lvl="2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25F2ED-E391-4808-804E-4D92756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7007643" cy="725844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(4:30pm-5:30pm on 27/08/24 )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70435"/>
            <a:ext cx="10979983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5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70435"/>
            <a:ext cx="10979983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504F4F-ADC4-4427-AD62-1EDEA48FD741}"/>
              </a:ext>
            </a:extLst>
          </p:cNvPr>
          <p:cNvSpPr txBox="1">
            <a:spLocks/>
          </p:cNvSpPr>
          <p:nvPr/>
        </p:nvSpPr>
        <p:spPr>
          <a:xfrm>
            <a:off x="945364" y="2793644"/>
            <a:ext cx="10301271" cy="203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sz="2400" b="1" dirty="0"/>
              <a:t>Caesar cipher</a:t>
            </a:r>
            <a:r>
              <a:rPr lang="en-US" sz="2400" dirty="0"/>
              <a:t>: an old-fashion substitution cipher where each letter in the plaintext is shifted a certain number of positions down the alphabet.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/>
              <a:t>ROT3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plaintext :   HELLO 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ciphertext : KHOOR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93093-F1DD-4F3D-AF3C-0A55F4A2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22" y="3813552"/>
            <a:ext cx="4705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H becomes K (H → I → J → 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E becomes H (E → F → G → 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L becomes O (L →M → N → 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L becomes O (L → M → N → 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O becomes R (O → P → Q → R) </a:t>
            </a:r>
          </a:p>
        </p:txBody>
      </p:sp>
    </p:spTree>
    <p:extLst>
      <p:ext uri="{BB962C8B-B14F-4D97-AF65-F5344CB8AC3E}">
        <p14:creationId xmlns:p14="http://schemas.microsoft.com/office/powerpoint/2010/main" val="2305892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55" y="95855"/>
            <a:ext cx="4452893" cy="652959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55" y="914400"/>
            <a:ext cx="11434690" cy="53998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Symmetric key cryptography: the same key is used for data transformation.</a:t>
            </a:r>
          </a:p>
          <a:p>
            <a:r>
              <a:rPr lang="en-US" sz="2400" dirty="0"/>
              <a:t> The transformation involve encryption and decryption.</a:t>
            </a:r>
          </a:p>
          <a:p>
            <a:pPr lvl="1"/>
            <a:r>
              <a:rPr lang="en-US" dirty="0"/>
              <a:t>Encryption: takes plaintext and converts it into ciphertext</a:t>
            </a:r>
          </a:p>
          <a:p>
            <a:pPr lvl="1"/>
            <a:r>
              <a:rPr lang="en-US" dirty="0"/>
              <a:t>Decryption: reverses the encryption process</a:t>
            </a:r>
          </a:p>
          <a:p>
            <a:endParaRPr lang="en-US" sz="2400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01" y="2369621"/>
            <a:ext cx="7177467" cy="30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9" y="168327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9" y="1042269"/>
            <a:ext cx="11721202" cy="5399881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data transformation.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DES (insecure), 3DES (insecure), AES (</a:t>
            </a:r>
            <a:r>
              <a:rPr lang="en-AU" sz="2400" dirty="0"/>
              <a:t>AES-128, AES-192, AES-256)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Applications: data (file, network packets) encryption (AES-256 used by S3)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08" y="1907675"/>
            <a:ext cx="7134584" cy="304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0F79E-153C-4A45-93B6-B08E2356CD4E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27130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64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4" y="967155"/>
            <a:ext cx="11564112" cy="5404656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8" y="2404870"/>
            <a:ext cx="6670755" cy="291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96905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8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37494"/>
            <a:ext cx="11544418" cy="54046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</a:t>
            </a:r>
            <a:r>
              <a:rPr lang="en-AU" dirty="0">
                <a:solidFill>
                  <a:srgbClr val="C00000"/>
                </a:solidFill>
              </a:rPr>
              <a:t> </a:t>
            </a:r>
            <a:r>
              <a:rPr lang="en-AU" dirty="0"/>
              <a:t>ECC, </a:t>
            </a:r>
            <a:r>
              <a:rPr lang="en-US" dirty="0"/>
              <a:t>RSA</a:t>
            </a:r>
            <a:endParaRPr lang="en-AU" dirty="0"/>
          </a:p>
          <a:p>
            <a:pPr lvl="1"/>
            <a:r>
              <a:rPr lang="en-US" dirty="0"/>
              <a:t>Application: remote authentication (SSH communication)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25" y="2326370"/>
            <a:ext cx="6506163" cy="284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3048608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19"/>
            <a:ext cx="11831633" cy="552854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cryptography, Asymmetric key cryptography,</a:t>
            </a:r>
          </a:p>
          <a:p>
            <a:r>
              <a:rPr lang="en-US" sz="2400" dirty="0"/>
              <a:t>Hash functions: take an input (e.g., a large block of text) and transform it into a fixed-size value (i.e., </a:t>
            </a:r>
            <a:r>
              <a:rPr lang="en-US" sz="2400" b="1" dirty="0"/>
              <a:t>hash digest/checksum</a:t>
            </a:r>
            <a:r>
              <a:rPr lang="en-US" sz="2400" dirty="0"/>
              <a:t>). The hash value </a:t>
            </a:r>
            <a:r>
              <a:rPr lang="en-US" altLang="zh-CN" sz="2400" dirty="0"/>
              <a:t>serves as </a:t>
            </a:r>
            <a:r>
              <a:rPr lang="en-US" sz="2400" dirty="0"/>
              <a:t>a ‘</a:t>
            </a:r>
            <a:r>
              <a:rPr lang="en-US" sz="2400" b="1" dirty="0"/>
              <a:t>fingerprint</a:t>
            </a:r>
            <a:r>
              <a:rPr lang="en-US" sz="2400" dirty="0"/>
              <a:t>’ of the input.</a:t>
            </a: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Examples</a:t>
            </a:r>
            <a:r>
              <a:rPr lang="en-AU" sz="2400" dirty="0">
                <a:solidFill>
                  <a:srgbClr val="C00000"/>
                </a:solidFill>
              </a:rPr>
              <a:t>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AU" sz="2400" dirty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4D09A-EDF6-49B1-B9E8-B1961818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45" y="2115671"/>
            <a:ext cx="5966976" cy="356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9372D-43E6-45D9-96BF-B5BABFB1A04C}"/>
              </a:ext>
            </a:extLst>
          </p:cNvPr>
          <p:cNvSpPr txBox="1"/>
          <p:nvPr/>
        </p:nvSpPr>
        <p:spPr>
          <a:xfrm>
            <a:off x="4633076" y="6550223"/>
            <a:ext cx="768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https://upload.wikimedia.org/wikipedia/commons/2/2b/Cryptographic_Hash_Function.svg</a:t>
            </a:r>
          </a:p>
        </p:txBody>
      </p:sp>
    </p:spTree>
    <p:extLst>
      <p:ext uri="{BB962C8B-B14F-4D97-AF65-F5344CB8AC3E}">
        <p14:creationId xmlns:p14="http://schemas.microsoft.com/office/powerpoint/2010/main" val="3597202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20"/>
            <a:ext cx="11831633" cy="5671980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cryptography, Asymmetric key cryptography,</a:t>
            </a:r>
          </a:p>
          <a:p>
            <a:r>
              <a:rPr lang="en-US" sz="2400" dirty="0"/>
              <a:t>Hash functions: take an input (e.g., a large block of text) and transform it into a fixed-size value (i.e., hash digest/checksum). The hash value </a:t>
            </a:r>
            <a:r>
              <a:rPr lang="en-US" altLang="zh-CN" sz="2400" dirty="0"/>
              <a:t>serves as </a:t>
            </a:r>
            <a:r>
              <a:rPr lang="en-US" sz="2400" dirty="0"/>
              <a:t>a ‘fingerprint’ of the input.</a:t>
            </a: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Examples</a:t>
            </a:r>
            <a:r>
              <a:rPr lang="en-AU" sz="2400" dirty="0">
                <a:solidFill>
                  <a:srgbClr val="C00000"/>
                </a:solidFill>
              </a:rPr>
              <a:t>:</a:t>
            </a:r>
            <a:r>
              <a:rPr lang="en-US" sz="2400" dirty="0"/>
              <a:t> MD5 (insecure), SHA-1 (insecure), SHA-2 (e.g., SHA-256)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4D09A-EDF6-49B1-B9E8-B1961818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61661"/>
            <a:ext cx="5856957" cy="3323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9372D-43E6-45D9-96BF-B5BABFB1A04C}"/>
              </a:ext>
            </a:extLst>
          </p:cNvPr>
          <p:cNvSpPr txBox="1"/>
          <p:nvPr/>
        </p:nvSpPr>
        <p:spPr>
          <a:xfrm>
            <a:off x="4633076" y="6550223"/>
            <a:ext cx="768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https://upload.wikimedia.org/wikipedia/commons/2/2b/Cryptographic_Hash_Function.svg</a:t>
            </a:r>
          </a:p>
        </p:txBody>
      </p:sp>
    </p:spTree>
    <p:extLst>
      <p:ext uri="{BB962C8B-B14F-4D97-AF65-F5344CB8AC3E}">
        <p14:creationId xmlns:p14="http://schemas.microsoft.com/office/powerpoint/2010/main" val="1408745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" y="1030069"/>
            <a:ext cx="9799036" cy="5235387"/>
          </a:xfrm>
        </p:spPr>
        <p:txBody>
          <a:bodyPr>
            <a:normAutofit/>
          </a:bodyPr>
          <a:lstStyle/>
          <a:p>
            <a:r>
              <a:rPr lang="en-US" sz="2400" dirty="0"/>
              <a:t>A real-world example: verifying file integrity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SHA256SUMS</a:t>
            </a:r>
            <a:r>
              <a:rPr lang="en-US" sz="2400" dirty="0">
                <a:solidFill>
                  <a:srgbClr val="111111"/>
                </a:solidFill>
              </a:rPr>
              <a:t>: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 contains a checksum/hash digest </a:t>
            </a:r>
            <a:r>
              <a:rPr lang="en-US" sz="2400" dirty="0">
                <a:solidFill>
                  <a:srgbClr val="111111"/>
                </a:solidFill>
              </a:rPr>
              <a:t>for the iso image to verify the image’s integrity. </a:t>
            </a:r>
          </a:p>
          <a:p>
            <a:r>
              <a:rPr lang="en-US" sz="2400" dirty="0">
                <a:solidFill>
                  <a:srgbClr val="111111"/>
                </a:solidFill>
              </a:rPr>
              <a:t>SHA256SUMS.gpg: contains a signature for </a:t>
            </a:r>
            <a:r>
              <a:rPr lang="en-AU" sz="2400" dirty="0">
                <a:solidFill>
                  <a:srgbClr val="111111"/>
                </a:solidFill>
              </a:rPr>
              <a:t>the</a:t>
            </a:r>
            <a:r>
              <a:rPr lang="zh-CN" altLang="en-US" sz="2400" dirty="0">
                <a:solidFill>
                  <a:srgbClr val="111111"/>
                </a:solidFill>
              </a:rPr>
              <a:t> </a:t>
            </a:r>
            <a:r>
              <a:rPr lang="en-US" sz="2400" dirty="0">
                <a:solidFill>
                  <a:srgbClr val="111111"/>
                </a:solidFill>
              </a:rPr>
              <a:t>SHA256SUMS file to verify the image’s authenticity.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F5DE22-8E81-45B0-B1EB-E2EEC6E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170987"/>
            <a:ext cx="5141976" cy="671695"/>
          </a:xfrm>
        </p:spPr>
        <p:txBody>
          <a:bodyPr>
            <a:noAutofit/>
          </a:bodyPr>
          <a:lstStyle/>
          <a:p>
            <a:r>
              <a:rPr lang="en-US" sz="3200" b="1" dirty="0"/>
              <a:t>SHA256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D4842-8CA3-4236-9364-4A194939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1694440"/>
            <a:ext cx="935485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12650"/>
            <a:ext cx="4840082" cy="7649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Calibri Light" charset="0"/>
                <a:cs typeface="Calibri Light" charset="0"/>
              </a:rPr>
              <a:t>Properties of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8" y="977614"/>
            <a:ext cx="10814304" cy="1723488"/>
          </a:xfrm>
        </p:spPr>
        <p:txBody>
          <a:bodyPr>
            <a:normAutofit/>
          </a:bodyPr>
          <a:lstStyle/>
          <a:p>
            <a:r>
              <a:rPr lang="en-US" sz="2400" dirty="0"/>
              <a:t>The same message results in the same hash digest</a:t>
            </a:r>
          </a:p>
          <a:p>
            <a:r>
              <a:rPr lang="en-US" sz="2400" dirty="0"/>
              <a:t>Small changes to a message result in large changes to its hash digest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F00F-958C-4495-A968-56F36A6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17" y="2360428"/>
            <a:ext cx="4431750" cy="32964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CC682-7890-43CE-82D2-B6B25F5CE9AD}"/>
              </a:ext>
            </a:extLst>
          </p:cNvPr>
          <p:cNvSpPr txBox="1">
            <a:spLocks/>
          </p:cNvSpPr>
          <p:nvPr/>
        </p:nvSpPr>
        <p:spPr>
          <a:xfrm>
            <a:off x="925741" y="4484921"/>
            <a:ext cx="1444752" cy="45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altLang="zh-CN" sz="2400" dirty="0">
                <a:solidFill>
                  <a:srgbClr val="C00000"/>
                </a:solidFill>
              </a:rPr>
              <a:t>hy?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8AAD7-9033-422E-8D35-5B5178B79B13}"/>
              </a:ext>
            </a:extLst>
          </p:cNvPr>
          <p:cNvSpPr txBox="1"/>
          <p:nvPr/>
        </p:nvSpPr>
        <p:spPr>
          <a:xfrm>
            <a:off x="8301318" y="6550223"/>
            <a:ext cx="3890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https://en.wikipedia.org/wiki/Hash_collision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991B7-F9BD-4EAE-873C-BE193137179F}"/>
              </a:ext>
            </a:extLst>
          </p:cNvPr>
          <p:cNvSpPr txBox="1">
            <a:spLocks/>
          </p:cNvSpPr>
          <p:nvPr/>
        </p:nvSpPr>
        <p:spPr>
          <a:xfrm>
            <a:off x="688848" y="2998784"/>
            <a:ext cx="5425440" cy="192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While two different messages are very unlikely to generate the same hash, such a possibility still exists, so-called </a:t>
            </a:r>
            <a:r>
              <a:rPr lang="en-US" sz="2400" b="1" dirty="0"/>
              <a:t>hash collision </a:t>
            </a:r>
            <a:r>
              <a:rPr lang="en-US" sz="2400" dirty="0"/>
              <a:t>(e.g., MD5 and SHA-1)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4DB127-01DE-41E3-8AB4-239E833093E1}"/>
              </a:ext>
            </a:extLst>
          </p:cNvPr>
          <p:cNvSpPr txBox="1">
            <a:spLocks/>
          </p:cNvSpPr>
          <p:nvPr/>
        </p:nvSpPr>
        <p:spPr>
          <a:xfrm>
            <a:off x="688848" y="2100210"/>
            <a:ext cx="5095264" cy="103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>
                <a:ea typeface="Calibri Light" charset="0"/>
                <a:cs typeface="Calibri Light" charset="0"/>
              </a:rPr>
              <a:t>Hash </a:t>
            </a:r>
            <a:r>
              <a:rPr lang="en-US" sz="3200" b="1" dirty="0"/>
              <a:t>collision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57997" y="826021"/>
            <a:ext cx="108218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How does virtualization contribute to the benefits of cloud computing?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A. Virtualization eliminates the need for internet connectivity.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B. Virtualization increases hardware resource costs.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C. Virtualization enables efficient utilization of physical hardware by creating multiple virtual instances on a single server.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D. Virtualization limits the scalability of cloud services.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B75-6F48-43A5-A4C2-4EA807F3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3564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56657"/>
            <a:ext cx="4313458" cy="568096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Calibri Light" charset="0"/>
                <a:cs typeface="Calibri Light" charset="0"/>
              </a:rPr>
              <a:t>Pigeonhole principle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i="0" dirty="0">
                    <a:solidFill>
                      <a:srgbClr val="202122"/>
                    </a:solidFill>
                    <a:effectLst/>
                  </a:rPr>
                  <a:t>if</a:t>
                </a:r>
                <a:r>
                  <a:rPr lang="en-US" sz="2400" dirty="0">
                    <a:solidFill>
                      <a:srgbClr val="202122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items are put into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containers, with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&gt;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, then at least one container must contain more than one item.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  <a:blipFill>
                <a:blip r:embed="rId3"/>
                <a:stretch>
                  <a:fillRect l="-733" t="-7292" r="-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610BE51-FBEF-46AF-972F-A49ABB74EEFB}"/>
              </a:ext>
            </a:extLst>
          </p:cNvPr>
          <p:cNvSpPr txBox="1"/>
          <p:nvPr/>
        </p:nvSpPr>
        <p:spPr>
          <a:xfrm>
            <a:off x="8032376" y="6483318"/>
            <a:ext cx="43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https://en.wikipedia.org/wiki/Pigeonhole_principle</a:t>
            </a:r>
          </a:p>
        </p:txBody>
      </p:sp>
    </p:spTree>
    <p:extLst>
      <p:ext uri="{BB962C8B-B14F-4D97-AF65-F5344CB8AC3E}">
        <p14:creationId xmlns:p14="http://schemas.microsoft.com/office/powerpoint/2010/main" val="3392963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56657"/>
            <a:ext cx="4313458" cy="568096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Calibri Light" charset="0"/>
                <a:cs typeface="Calibri Light" charset="0"/>
              </a:rPr>
              <a:t>Pigeonhole principle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0" i="0" dirty="0">
                    <a:solidFill>
                      <a:srgbClr val="202122"/>
                    </a:solidFill>
                    <a:effectLst/>
                  </a:rPr>
                  <a:t>if</a:t>
                </a:r>
                <a:r>
                  <a:rPr lang="en-US" sz="2400" dirty="0">
                    <a:solidFill>
                      <a:srgbClr val="202122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items are put into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containers, with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&gt;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, then at least one container must contain more than one item.</a:t>
                </a:r>
              </a:p>
              <a:p>
                <a:r>
                  <a:rPr lang="en-US" sz="2400" dirty="0">
                    <a:solidFill>
                      <a:srgbClr val="202122"/>
                    </a:solidFill>
                  </a:rPr>
                  <a:t>e.g., pigeons in holes</a:t>
                </a:r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  <a:blipFill>
                <a:blip r:embed="rId3"/>
                <a:stretch>
                  <a:fillRect l="-733" t="-9896" r="-395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54FDE5-625D-4B36-903D-BB7BA361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94" y="2079812"/>
            <a:ext cx="4816647" cy="390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0BE51-FBEF-46AF-972F-A49ABB74EEFB}"/>
              </a:ext>
            </a:extLst>
          </p:cNvPr>
          <p:cNvSpPr txBox="1"/>
          <p:nvPr/>
        </p:nvSpPr>
        <p:spPr>
          <a:xfrm>
            <a:off x="8032376" y="6483318"/>
            <a:ext cx="43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https://en.wikipedia.org/wiki/Pigeonhole_principle</a:t>
            </a:r>
          </a:p>
        </p:txBody>
      </p:sp>
    </p:spTree>
    <p:extLst>
      <p:ext uri="{BB962C8B-B14F-4D97-AF65-F5344CB8AC3E}">
        <p14:creationId xmlns:p14="http://schemas.microsoft.com/office/powerpoint/2010/main" val="3005941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20"/>
            <a:ext cx="11831633" cy="153373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</a:t>
            </a:r>
          </a:p>
          <a:p>
            <a:r>
              <a:rPr lang="en-US" sz="2400" dirty="0"/>
              <a:t>Asymmetric key cryptography</a:t>
            </a:r>
          </a:p>
          <a:p>
            <a:r>
              <a:rPr lang="en-US" sz="2400" dirty="0"/>
              <a:t>Hash functions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10E97-1F01-4865-859B-855C1D4669E2}"/>
              </a:ext>
            </a:extLst>
          </p:cNvPr>
          <p:cNvSpPr txBox="1"/>
          <p:nvPr/>
        </p:nvSpPr>
        <p:spPr>
          <a:xfrm>
            <a:off x="304800" y="2262555"/>
            <a:ext cx="980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Which aspect of the CIA triad do the cryptography techniques above protect?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7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49121"/>
            <a:ext cx="8242005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IAM (identity access management)?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1299411"/>
            <a:ext cx="10645391" cy="48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 a web service that helps us securely control access to AWS resources. 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It is used to control 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who is authenticated (signed in) and authorized (has permissions) to use AWS resources.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79EF-2B18-42D5-988E-51061AD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91" y="2307345"/>
            <a:ext cx="4219311" cy="381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F3C21-F117-4C68-99C9-0832D234D817}"/>
              </a:ext>
            </a:extLst>
          </p:cNvPr>
          <p:cNvSpPr txBox="1"/>
          <p:nvPr/>
        </p:nvSpPr>
        <p:spPr>
          <a:xfrm>
            <a:off x="1060699" y="2891960"/>
            <a:ext cx="5299597" cy="132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16191F"/>
                </a:solidFill>
                <a:latin typeface="+mn-lt"/>
              </a:rPr>
              <a:t>Root user</a:t>
            </a:r>
            <a:r>
              <a:rPr lang="en-US" sz="2400" dirty="0">
                <a:solidFill>
                  <a:srgbClr val="16191F"/>
                </a:solidFill>
                <a:latin typeface="+mn-lt"/>
              </a:rPr>
              <a:t>: complete access to all AWS services and resources in the account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013933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IAM user</a:t>
            </a:r>
            <a:r>
              <a:rPr lang="en-US" sz="2200" dirty="0"/>
              <a:t>: an identity within a root user account that has specific permissions for a single person or application:</a:t>
            </a:r>
          </a:p>
          <a:p>
            <a:pPr lvl="1"/>
            <a:r>
              <a:rPr lang="en-US" sz="2200" dirty="0"/>
              <a:t>Each user has an ARN:</a:t>
            </a:r>
          </a:p>
          <a:p>
            <a:pPr marL="457200" lvl="1" indent="0">
              <a:buNone/>
            </a:pPr>
            <a:r>
              <a:rPr lang="en-AU" sz="2200" dirty="0">
                <a:solidFill>
                  <a:srgbClr val="16191F"/>
                </a:solidFill>
              </a:rPr>
              <a:t>	e.g., </a:t>
            </a:r>
            <a:r>
              <a:rPr lang="en-AU" sz="2200" b="0" i="0" u="sng" dirty="0" err="1">
                <a:solidFill>
                  <a:srgbClr val="16191F"/>
                </a:solidFill>
                <a:effectLst/>
              </a:rPr>
              <a:t>arn:aws:iam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::489389878001</a:t>
            </a:r>
            <a:r>
              <a:rPr lang="en-AU" sz="2200" b="0" i="0" dirty="0">
                <a:solidFill>
                  <a:srgbClr val="16191F"/>
                </a:solidFill>
                <a:effectLst/>
              </a:rPr>
              <a:t>: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user/12345678@student.uwa.edu.au</a:t>
            </a:r>
          </a:p>
          <a:p>
            <a:pPr lvl="1"/>
            <a:endParaRPr lang="en-AU" sz="2200" u="sng" dirty="0">
              <a:solidFill>
                <a:srgbClr val="16191F"/>
              </a:solidFill>
            </a:endParaRPr>
          </a:p>
          <a:p>
            <a:r>
              <a:rPr lang="en-US" sz="2200" b="1" dirty="0"/>
              <a:t>IAM user group</a:t>
            </a:r>
            <a:r>
              <a:rPr lang="en-US" sz="2200" dirty="0"/>
              <a:t>: an identity that specifies a set of IAM users:</a:t>
            </a:r>
          </a:p>
          <a:p>
            <a:pPr lvl="1"/>
            <a:r>
              <a:rPr lang="en-AU" sz="2200" dirty="0"/>
              <a:t>Users within the same group are given the same set of permissions.</a:t>
            </a:r>
          </a:p>
          <a:p>
            <a:pPr lvl="1"/>
            <a:r>
              <a:rPr lang="en-AU" sz="2200" dirty="0"/>
              <a:t>Users can belong to different groups.</a:t>
            </a:r>
          </a:p>
          <a:p>
            <a:pPr lvl="1"/>
            <a:r>
              <a:rPr lang="en-AU" sz="2200" dirty="0"/>
              <a:t>Each group has an ARN, e.g., </a:t>
            </a:r>
            <a:r>
              <a:rPr lang="en-US" sz="2200" dirty="0" err="1"/>
              <a:t>arn:aws:iam</a:t>
            </a:r>
            <a:r>
              <a:rPr lang="en-US" sz="2200" dirty="0"/>
              <a:t>::489389878001:group/admins</a:t>
            </a:r>
          </a:p>
          <a:p>
            <a:pPr lvl="1"/>
            <a:endParaRPr lang="en-AU" sz="2200" u="sng" dirty="0"/>
          </a:p>
          <a:p>
            <a:r>
              <a:rPr lang="en-US" sz="2200" b="1" dirty="0"/>
              <a:t>IAM role</a:t>
            </a:r>
            <a:r>
              <a:rPr lang="en-US" sz="2200" dirty="0"/>
              <a:t>: an identity that has specific permissions, </a:t>
            </a:r>
            <a:r>
              <a:rPr lang="en-AU" sz="2200" dirty="0"/>
              <a:t>similar to IAM user but not relevant to a specific person/application.</a:t>
            </a:r>
          </a:p>
          <a:p>
            <a:pPr lvl="1"/>
            <a:r>
              <a:rPr lang="en-AU" sz="2200" dirty="0"/>
              <a:t>Any users/applications can assume a role to complete a specific task.</a:t>
            </a:r>
          </a:p>
          <a:p>
            <a:pPr lvl="2"/>
            <a:r>
              <a:rPr lang="en-AU" sz="2200" dirty="0"/>
              <a:t>User case: an IAM role </a:t>
            </a:r>
            <a:r>
              <a:rPr lang="en-US" sz="2200" dirty="0"/>
              <a:t>grants permissions to applications running on EC2 instances</a:t>
            </a:r>
            <a:endParaRPr lang="en-AU" sz="2200" dirty="0"/>
          </a:p>
          <a:p>
            <a:pPr lvl="1"/>
            <a:r>
              <a:rPr lang="en-AU" sz="2200" dirty="0"/>
              <a:t>Each role has an ARN, e.g., </a:t>
            </a:r>
            <a:r>
              <a:rPr lang="en-AU" sz="2200" dirty="0" err="1"/>
              <a:t>arn:aws:iam</a:t>
            </a:r>
            <a:r>
              <a:rPr lang="en-AU" sz="2200" dirty="0"/>
              <a:t>::</a:t>
            </a:r>
            <a:r>
              <a:rPr lang="en-US" sz="2200" dirty="0"/>
              <a:t> 489389878001 </a:t>
            </a:r>
            <a:r>
              <a:rPr lang="en-AU" sz="2200" dirty="0"/>
              <a:t>:role/apps4ec2</a:t>
            </a:r>
          </a:p>
          <a:p>
            <a:pPr lvl="1"/>
            <a:endParaRPr lang="en-AU" sz="2200" dirty="0"/>
          </a:p>
          <a:p>
            <a:pPr marL="914400" lvl="2" indent="0">
              <a:buNone/>
            </a:pPr>
            <a:endParaRPr lang="en-US" sz="24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49597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68" y="554836"/>
            <a:ext cx="7333628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19916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AU" sz="2000" b="1" dirty="0">
                <a:solidFill>
                  <a:srgbClr val="16191F"/>
                </a:solidFill>
              </a:rPr>
              <a:t>Principal</a:t>
            </a:r>
            <a:r>
              <a:rPr lang="en-AU" sz="2000" dirty="0">
                <a:solidFill>
                  <a:srgbClr val="16191F"/>
                </a:solidFill>
              </a:rPr>
              <a:t>: </a:t>
            </a:r>
            <a:r>
              <a:rPr lang="en-US" sz="2000" dirty="0">
                <a:solidFill>
                  <a:srgbClr val="16191F"/>
                </a:solidFill>
              </a:rPr>
              <a:t>a person or application that uses an IAM user, a root user, or an IAM role to sign in and make requests to AWS.</a:t>
            </a:r>
            <a:endParaRPr lang="en-AU" sz="2000" u="sng" dirty="0">
              <a:solidFill>
                <a:srgbClr val="16191F"/>
              </a:solidFill>
            </a:endParaRP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9015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4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64397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58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3: Take actions/operations on AWS resources.</a:t>
            </a:r>
            <a:endParaRPr lang="en-AU" sz="24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3226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30513"/>
            <a:ext cx="3842239" cy="955121"/>
          </a:xfrm>
        </p:spPr>
        <p:txBody>
          <a:bodyPr>
            <a:normAutofit/>
          </a:bodyPr>
          <a:lstStyle/>
          <a:p>
            <a:r>
              <a:rPr lang="en-US" sz="3200" b="1" dirty="0"/>
              <a:t>Main features of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08074"/>
            <a:ext cx="10645391" cy="53162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AU" sz="2400" dirty="0"/>
          </a:p>
          <a:p>
            <a:pPr>
              <a:lnSpc>
                <a:spcPct val="81000"/>
              </a:lnSpc>
              <a:defRPr sz="2500"/>
            </a:pPr>
            <a:r>
              <a:rPr lang="en-US" sz="2400" i="0" dirty="0">
                <a:solidFill>
                  <a:srgbClr val="16191F"/>
                </a:solidFill>
                <a:effectLst/>
              </a:rPr>
              <a:t>Shared access to AWS root user account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other people permission to use resources in our root user account without having to share our password or access key.</a:t>
            </a:r>
          </a:p>
          <a:p>
            <a:pPr lvl="2">
              <a:lnSpc>
                <a:spcPct val="81000"/>
              </a:lnSpc>
              <a:defRPr sz="2200"/>
            </a:pPr>
            <a:endParaRPr lang="en-AU" sz="2400" dirty="0">
              <a:solidFill>
                <a:srgbClr val="16191F"/>
              </a:solidFill>
            </a:endParaRPr>
          </a:p>
          <a:p>
            <a:pPr>
              <a:lnSpc>
                <a:spcPct val="81000"/>
              </a:lnSpc>
              <a:defRPr sz="2500"/>
            </a:pPr>
            <a:r>
              <a:rPr lang="en-AU" sz="2400" dirty="0">
                <a:solidFill>
                  <a:srgbClr val="16191F"/>
                </a:solidFill>
              </a:rPr>
              <a:t>Granular permissions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varying permissions to different individuals for specific resources.</a:t>
            </a:r>
          </a:p>
          <a:p>
            <a:pPr lvl="3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e.g., some users have complete access to specified EC2 instances while some have read-only access to specific S3 buckets. </a:t>
            </a:r>
          </a:p>
          <a:p>
            <a:pPr lvl="3">
              <a:lnSpc>
                <a:spcPct val="81000"/>
              </a:lnSpc>
              <a:defRPr sz="2200"/>
            </a:pPr>
            <a:endParaRPr lang="en-US" sz="2200" dirty="0">
              <a:solidFill>
                <a:srgbClr val="16191F"/>
              </a:solidFill>
            </a:endParaRP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55926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20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06238" y="733246"/>
            <a:ext cx="108218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does virtualization contribute to the benefits of cloud computing?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Virtualization eliminates the need for internet connectivity.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Virtualization increases hardware resource costs.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Virtualization enables efficient utilization of physical hardware by creating multiple virtual instances on a single server.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Virtualization limits the scalability of cloud services.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63670" y="3634908"/>
            <a:ext cx="8749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What is Amazon EC2 used for in AWS?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Managing DNS records for domains.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Storing and managing relational databases.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Scaling compute capacity and launching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Sending and receiving emails.</a:t>
            </a:r>
            <a:br>
              <a:rPr lang="en-US" dirty="0"/>
            </a:b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2AE13-8920-432E-A393-0AC75496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608826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774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  <a:p>
            <a:pPr>
              <a:defRPr/>
            </a:pPr>
            <a:r>
              <a:rPr lang="en-AU" sz="2400" dirty="0"/>
              <a:t>Policy types (most frequently used):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Identity-based policy</a:t>
            </a:r>
            <a:endParaRPr lang="en-AU" dirty="0">
              <a:solidFill>
                <a:srgbClr val="16191F"/>
              </a:solidFill>
            </a:endParaRP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Resource-based policy</a:t>
            </a:r>
          </a:p>
          <a:p>
            <a:pPr lvl="1">
              <a:defRPr/>
            </a:pPr>
            <a:r>
              <a:rPr lang="en-US" b="0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</p:spTree>
    <p:extLst>
      <p:ext uri="{BB962C8B-B14F-4D97-AF65-F5344CB8AC3E}">
        <p14:creationId xmlns:p14="http://schemas.microsoft.com/office/powerpoint/2010/main" val="872438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594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</a:t>
            </a:r>
            <a:r>
              <a:rPr lang="en-US" sz="16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it maintains a strict one-to-one relationship between a policy and an identity. If the identity is deleted, the policy is deleted as well. 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958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full-access managed policy</a:t>
            </a:r>
            <a:r>
              <a:rPr lang="en-US" sz="2400" dirty="0">
                <a:solidFill>
                  <a:srgbClr val="16191F"/>
                </a:solidFill>
              </a:rPr>
              <a:t>: defines permissions for administrators by granting full access to services.</a:t>
            </a:r>
          </a:p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power-user managed policy</a:t>
            </a:r>
            <a:r>
              <a:rPr lang="en-US" sz="2400" dirty="0">
                <a:solidFill>
                  <a:srgbClr val="16191F"/>
                </a:solidFill>
              </a:rPr>
              <a:t>: provides full access to services and resources, but disallows managing users and groups, i.e., a subset of full-access managed policy.</a:t>
            </a:r>
          </a:p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partial-user managed policy</a:t>
            </a:r>
            <a:r>
              <a:rPr lang="en-US" sz="2400" dirty="0">
                <a:solidFill>
                  <a:srgbClr val="16191F"/>
                </a:solidFill>
              </a:rPr>
              <a:t>: provides varying access to specific services, i.e., a subset of power-user managed policy.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606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A8BE9-272A-4B5B-A4CC-29F4529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07" y="972704"/>
            <a:ext cx="8119385" cy="530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0F18F-8E36-4F31-958B-42B9E76D29C9}"/>
              </a:ext>
            </a:extLst>
          </p:cNvPr>
          <p:cNvSpPr txBox="1"/>
          <p:nvPr/>
        </p:nvSpPr>
        <p:spPr>
          <a:xfrm>
            <a:off x="4359392" y="6483869"/>
            <a:ext cx="771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2189245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AdministratorAccess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14683" y="1199236"/>
            <a:ext cx="4631634" cy="445044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400" dirty="0">
                <a:latin typeface="+mn-lt"/>
              </a:rPr>
              <a:t>{</a:t>
            </a:r>
          </a:p>
          <a:p>
            <a:pPr marL="49213" lvl="2" algn="l"/>
            <a:r>
              <a:rPr lang="en-US" sz="2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2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2400" dirty="0">
                <a:latin typeface="+mn-lt"/>
              </a:rPr>
              <a:t>        {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2400" dirty="0">
                <a:latin typeface="+mn-lt"/>
              </a:rPr>
              <a:t>        }</a:t>
            </a:r>
          </a:p>
          <a:p>
            <a:pPr marL="49213" lvl="2" algn="l"/>
            <a:r>
              <a:rPr lang="en-US" sz="2400" dirty="0">
                <a:latin typeface="+mn-lt"/>
              </a:rPr>
              <a:t>    ]</a:t>
            </a:r>
          </a:p>
          <a:p>
            <a:pPr marL="49213" lvl="2" algn="l"/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D1FF7-0B2C-4CFC-991F-05103A538ED6}"/>
              </a:ext>
            </a:extLst>
          </p:cNvPr>
          <p:cNvSpPr txBox="1"/>
          <p:nvPr/>
        </p:nvSpPr>
        <p:spPr>
          <a:xfrm>
            <a:off x="349689" y="1203775"/>
            <a:ext cx="5799900" cy="337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is often used.</a:t>
            </a:r>
          </a:p>
        </p:txBody>
      </p:sp>
    </p:spTree>
    <p:extLst>
      <p:ext uri="{BB962C8B-B14F-4D97-AF65-F5344CB8AC3E}">
        <p14:creationId xmlns:p14="http://schemas.microsoft.com/office/powerpoint/2010/main" val="1362306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Organizations: are</a:t>
            </a:r>
            <a:r>
              <a:rPr lang="en-US" sz="2400" dirty="0">
                <a:solidFill>
                  <a:srgbClr val="16191F"/>
                </a:solidFill>
              </a:rPr>
              <a:t> a service that allows us to consolidate multiple AWS accounts into an organizational structure.</a:t>
            </a: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Organizations: are</a:t>
            </a:r>
            <a:r>
              <a:rPr lang="en-US" sz="2400" dirty="0">
                <a:solidFill>
                  <a:srgbClr val="16191F"/>
                </a:solidFill>
              </a:rPr>
              <a:t> a service that allows us to consolidate multiple AWS accounts into an organizational structure.</a:t>
            </a: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21762-677A-4FE1-B113-F92F94602FDA}"/>
              </a:ext>
            </a:extLst>
          </p:cNvPr>
          <p:cNvSpPr txBox="1">
            <a:spLocks/>
          </p:cNvSpPr>
          <p:nvPr/>
        </p:nvSpPr>
        <p:spPr>
          <a:xfrm>
            <a:off x="416878" y="2628900"/>
            <a:ext cx="4853622" cy="3045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rgbClr val="16191F"/>
                </a:solidFill>
              </a:rPr>
              <a:t>This policy allows all actions on all resources except those related to IAM, Organizations, and Account management. However, it explicitly allows three actions of </a:t>
            </a:r>
            <a:r>
              <a:rPr lang="en-US" sz="2400" dirty="0" err="1">
                <a:solidFill>
                  <a:srgbClr val="16191F"/>
                </a:solidFill>
              </a:rPr>
              <a:t>ListRoles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DescribeOrganization</a:t>
            </a:r>
            <a:r>
              <a:rPr lang="en-US" sz="2400" dirty="0">
                <a:solidFill>
                  <a:srgbClr val="16191F"/>
                </a:solidFill>
              </a:rPr>
              <a:t> and </a:t>
            </a:r>
            <a:r>
              <a:rPr lang="en-US" sz="2400" dirty="0" err="1">
                <a:solidFill>
                  <a:srgbClr val="16191F"/>
                </a:solidFill>
              </a:rPr>
              <a:t>GetAccountInformation</a:t>
            </a:r>
            <a:r>
              <a:rPr lang="en-US" sz="2400" dirty="0">
                <a:solidFill>
                  <a:srgbClr val="16191F"/>
                </a:solidFill>
              </a:rPr>
              <a:t>, providing limited access to any resource.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endParaRPr lang="en-US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5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33" y="147782"/>
            <a:ext cx="5760867" cy="645693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AWSCloudTrail_ReadOnlyAccess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84065" y="793475"/>
            <a:ext cx="463163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+mn-lt"/>
              </a:rPr>
              <a:t>{</a:t>
            </a:r>
          </a:p>
          <a:p>
            <a:pPr marL="49213" lvl="2" algn="l"/>
            <a:r>
              <a:rPr lang="en-US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dirty="0">
                <a:latin typeface="+mn-lt"/>
              </a:rPr>
              <a:t>        {</a:t>
            </a:r>
          </a:p>
          <a:p>
            <a:pPr marL="49213" lvl="2" algn="l"/>
            <a:r>
              <a:rPr lang="en-US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cloudtrail:Get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cloudtrail:Describe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cloudtrail:List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],</a:t>
            </a:r>
          </a:p>
          <a:p>
            <a:pPr marL="49213" lvl="2" algn="l"/>
            <a:r>
              <a:rPr lang="en-US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dirty="0">
                <a:latin typeface="+mn-lt"/>
              </a:rPr>
              <a:t>        }</a:t>
            </a:r>
          </a:p>
          <a:p>
            <a:pPr marL="49213" lvl="2" algn="l"/>
            <a:r>
              <a:rPr lang="en-US" dirty="0">
                <a:latin typeface="+mn-lt"/>
              </a:rPr>
              <a:t>    ]</a:t>
            </a:r>
          </a:p>
          <a:p>
            <a:pPr marL="49213" lvl="2" algn="l"/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FEF0F-767E-4B51-A22C-E0D6FFA0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596487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CloudTrail is a service that provides visibility into user activity and resource usage.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188D-51FE-4B8F-9169-C570BD8E319C}"/>
              </a:ext>
            </a:extLst>
          </p:cNvPr>
          <p:cNvSpPr txBox="1"/>
          <p:nvPr/>
        </p:nvSpPr>
        <p:spPr>
          <a:xfrm>
            <a:off x="484633" y="6387371"/>
            <a:ext cx="836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+mn-lt"/>
              </a:rPr>
              <a:t>https://docs.aws.amazon.com/awscloudtrail/latest/APIReference/API_Operations.html</a:t>
            </a:r>
          </a:p>
        </p:txBody>
      </p:sp>
    </p:spTree>
    <p:extLst>
      <p:ext uri="{BB962C8B-B14F-4D97-AF65-F5344CB8AC3E}">
        <p14:creationId xmlns:p14="http://schemas.microsoft.com/office/powerpoint/2010/main" val="4271675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  <a:latin typeface="+mn-lt"/>
              </a:rPr>
              <a:t>Customer managed policy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B31DA-FB26-44E9-8CC2-C65ECF55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2" y="934279"/>
            <a:ext cx="5196513" cy="554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67C5-9D59-4FBC-B6FB-76A70D4AC5AE}"/>
              </a:ext>
            </a:extLst>
          </p:cNvPr>
          <p:cNvSpPr txBox="1"/>
          <p:nvPr/>
        </p:nvSpPr>
        <p:spPr>
          <a:xfrm>
            <a:off x="4475508" y="6542225"/>
            <a:ext cx="7571349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4897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92502" y="684673"/>
            <a:ext cx="108218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does virtualization contribute to the benefits of cloud computing?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Virtualization eliminates the need for internet connectivity.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Virtualization increases hardware resource costs.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Virtualization enables efficient utilization of physical hardware by creating multiple virtual instances on a single server.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Virtualization limits the scalability of cloud services.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392502" y="3618782"/>
            <a:ext cx="87493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What is Amazon EC2 used for in AWS?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Managing DNS records for domains.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Storing and managing relational databases.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Scaling compute capacity and launching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Sending and receiving emails.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  <a:p>
            <a:br>
              <a:rPr lang="en-US" dirty="0"/>
            </a:b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48530-C4C0-4D40-ADA8-F6CE7373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9217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57" y="235631"/>
            <a:ext cx="2957715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Inline policy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57CCD-5BA7-4D07-8118-5291FB06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1" y="235631"/>
            <a:ext cx="5925887" cy="595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EE92E-C6F7-4A86-88F1-FB6D27AE7FC5}"/>
              </a:ext>
            </a:extLst>
          </p:cNvPr>
          <p:cNvSpPr txBox="1"/>
          <p:nvPr/>
        </p:nvSpPr>
        <p:spPr>
          <a:xfrm>
            <a:off x="4475509" y="6524969"/>
            <a:ext cx="7600377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F0938-8D7C-47D8-88F7-37F35356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7" y="1320550"/>
            <a:ext cx="4963064" cy="9878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>
                <a:solidFill>
                  <a:srgbClr val="FF0000"/>
                </a:solidFill>
              </a:rPr>
              <a:t>The </a:t>
            </a:r>
            <a:r>
              <a:rPr lang="en-AU" sz="2400" i="0" dirty="0">
                <a:solidFill>
                  <a:srgbClr val="FF0000"/>
                </a:solidFill>
                <a:effectLst/>
              </a:rPr>
              <a:t>DynamoDB-books-app policy is used </a:t>
            </a:r>
            <a:r>
              <a:rPr lang="en-AU" sz="2400" dirty="0">
                <a:solidFill>
                  <a:srgbClr val="FF0000"/>
                </a:solidFill>
              </a:rPr>
              <a:t>by both roles. Is it </a:t>
            </a:r>
            <a:r>
              <a:rPr lang="en-AU" sz="2400" i="0" dirty="0">
                <a:solidFill>
                  <a:srgbClr val="FF0000"/>
                </a:solidFill>
                <a:effectLst/>
              </a:rPr>
              <a:t>shared?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0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18345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Resource-based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9" y="1015437"/>
            <a:ext cx="11291417" cy="8057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  <a:latin typeface="Amazon Ember"/>
              </a:rPr>
              <a:t>It specifies which principal has access to the resource and what actions they can perform on it, e.g.,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bucket policy.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2540-4A73-47F6-88E7-765CB6CF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74" y="1821235"/>
            <a:ext cx="5679484" cy="39695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A951C0-CAD1-4E40-BA8C-7F0E22FBD6C7}"/>
              </a:ext>
            </a:extLst>
          </p:cNvPr>
          <p:cNvSpPr txBox="1">
            <a:spLocks/>
          </p:cNvSpPr>
          <p:nvPr/>
        </p:nvSpPr>
        <p:spPr>
          <a:xfrm>
            <a:off x="581572" y="5959754"/>
            <a:ext cx="4205581" cy="46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Note: it is an inline policy. </a:t>
            </a:r>
          </a:p>
        </p:txBody>
      </p:sp>
    </p:spTree>
    <p:extLst>
      <p:ext uri="{BB962C8B-B14F-4D97-AF65-F5344CB8AC3E}">
        <p14:creationId xmlns:p14="http://schemas.microsoft.com/office/powerpoint/2010/main" val="3391783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sets the </a:t>
            </a:r>
            <a:r>
              <a:rPr lang="en-US" sz="2400" b="1" dirty="0">
                <a:solidFill>
                  <a:srgbClr val="16191F"/>
                </a:solidFill>
              </a:rPr>
              <a:t>maximum permissions </a:t>
            </a:r>
            <a:r>
              <a:rPr lang="en-US" sz="2400" dirty="0">
                <a:solidFill>
                  <a:srgbClr val="16191F"/>
                </a:solidFill>
              </a:rPr>
              <a:t>that an identity-based policy can grant.</a:t>
            </a:r>
          </a:p>
          <a:p>
            <a:pPr lvl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6062586" y="2124689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416878" y="2124689"/>
            <a:ext cx="5507672" cy="435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The permissions boundary is attached to an IAM user named Alice.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036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805098" y="1609464"/>
            <a:ext cx="3944460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"Statement": {</a:t>
            </a:r>
          </a:p>
          <a:p>
            <a:pPr marL="49213" lvl="2" algn="l"/>
            <a:r>
              <a:rPr lang="en-US" sz="1800" dirty="0">
                <a:latin typeface="+mn-lt"/>
              </a:rPr>
              <a:t>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"Action": "</a:t>
            </a:r>
            <a:r>
              <a:rPr lang="en-US" sz="1800" dirty="0" err="1">
                <a:latin typeface="+mn-lt"/>
              </a:rPr>
              <a:t>iam:CreateUser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}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1294907" y="993913"/>
            <a:ext cx="3226114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dirty="0">
                <a:solidFill>
                  <a:srgbClr val="16191F"/>
                </a:solidFill>
              </a:rPr>
              <a:t>identity-based policy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E0D3D-771E-4B07-B9FA-11D8A29C15E3}"/>
              </a:ext>
            </a:extLst>
          </p:cNvPr>
          <p:cNvSpPr txBox="1"/>
          <p:nvPr/>
        </p:nvSpPr>
        <p:spPr>
          <a:xfrm>
            <a:off x="7290042" y="1609464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0A1BA-2D13-4B6C-B961-D387E00F4A37}"/>
              </a:ext>
            </a:extLst>
          </p:cNvPr>
          <p:cNvSpPr txBox="1">
            <a:spLocks/>
          </p:cNvSpPr>
          <p:nvPr/>
        </p:nvSpPr>
        <p:spPr>
          <a:xfrm>
            <a:off x="7649216" y="993913"/>
            <a:ext cx="3226112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i="0" dirty="0">
                <a:solidFill>
                  <a:srgbClr val="16191F"/>
                </a:solidFill>
                <a:effectLst/>
              </a:rPr>
              <a:t>Permissions boundary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6A2D6F-5285-4CE0-95BE-8A3044EF7204}"/>
              </a:ext>
            </a:extLst>
          </p:cNvPr>
          <p:cNvSpPr txBox="1">
            <a:spLocks/>
          </p:cNvSpPr>
          <p:nvPr/>
        </p:nvSpPr>
        <p:spPr>
          <a:xfrm>
            <a:off x="805098" y="4718737"/>
            <a:ext cx="6484944" cy="154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policies are attached to Alice.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create a user? 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create S3 buckets and EC2 instances?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07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69" y="331076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2F0DDB-0B9D-400C-BD20-516097D69115}"/>
              </a:ext>
            </a:extLst>
          </p:cNvPr>
          <p:cNvSpPr txBox="1">
            <a:spLocks/>
          </p:cNvSpPr>
          <p:nvPr/>
        </p:nvSpPr>
        <p:spPr>
          <a:xfrm>
            <a:off x="336769" y="971550"/>
            <a:ext cx="11842311" cy="92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answers are NO.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Effective permissions are in the intersection of </a:t>
            </a:r>
            <a:r>
              <a:rPr lang="en-US" sz="2200" dirty="0">
                <a:solidFill>
                  <a:srgbClr val="16191F"/>
                </a:solidFill>
              </a:rPr>
              <a:t>Identity-based policies and permissions boundaries. </a:t>
            </a:r>
            <a:endParaRPr lang="en-AU" sz="22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B8ABE-5D38-42EC-9428-57ADA45F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9" y="2059274"/>
            <a:ext cx="4419601" cy="40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77687"/>
            <a:ext cx="11208944" cy="347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Statement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represents a permission rule.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Effect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what the effect will be when a user requests the specific action—this can be either </a:t>
            </a:r>
            <a:r>
              <a:rPr lang="en-US" sz="2400" b="1" dirty="0">
                <a:latin typeface="+mn-lt"/>
              </a:rPr>
              <a:t>Allow</a:t>
            </a:r>
            <a:r>
              <a:rPr lang="en-US" sz="2400" dirty="0">
                <a:latin typeface="+mn-lt"/>
              </a:rPr>
              <a:t> or </a:t>
            </a:r>
            <a:r>
              <a:rPr lang="en-US" sz="2400" b="1" dirty="0">
                <a:latin typeface="+mn-lt"/>
              </a:rPr>
              <a:t>Deny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Action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defines a set of resource operations a user/application is allowed (or denied) to perform.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Resource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specifies AWS resources for which a user is allowed or denied to take actions. </a:t>
            </a:r>
            <a:endParaRPr lang="en-AU" sz="2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49DDF-458A-4210-B50B-BD3C33D7266E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9302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357997" y="818869"/>
            <a:ext cx="8749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929A-2C65-43B6-BF39-AB5A7A3E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59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marL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1D2A9-45B3-44AC-967A-2ECD2DC3D30D}"/>
              </a:ext>
            </a:extLst>
          </p:cNvPr>
          <p:cNvSpPr txBox="1"/>
          <p:nvPr/>
        </p:nvSpPr>
        <p:spPr>
          <a:xfrm>
            <a:off x="659201" y="3676107"/>
            <a:ext cx="99908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best describes ARN?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unique ID for AWS S3 buckets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unique ID for AWS EC2 instances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unique ID for AWS IAM users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unique ID for any AWS resources</a:t>
            </a:r>
          </a:p>
        </p:txBody>
      </p:sp>
    </p:spTree>
    <p:extLst>
      <p:ext uri="{BB962C8B-B14F-4D97-AF65-F5344CB8AC3E}">
        <p14:creationId xmlns:p14="http://schemas.microsoft.com/office/powerpoint/2010/main" val="403801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marL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1D2A9-45B3-44AC-967A-2ECD2DC3D30D}"/>
              </a:ext>
            </a:extLst>
          </p:cNvPr>
          <p:cNvSpPr txBox="1"/>
          <p:nvPr/>
        </p:nvSpPr>
        <p:spPr>
          <a:xfrm>
            <a:off x="659201" y="3676107"/>
            <a:ext cx="999086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best describes ARN?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unique ID for AWS S3 buckets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unique ID for AWS EC2 instances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unique ID for AWS IAM users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unique ID for any AWS resources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59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48423</TotalTime>
  <Words>4628</Words>
  <Application>Microsoft Office PowerPoint</Application>
  <PresentationFormat>Widescreen</PresentationFormat>
  <Paragraphs>687</Paragraphs>
  <Slides>66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Amazon Ember</vt:lpstr>
      <vt:lpstr>Söhne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Week 5 AWS Identity Access Management</vt:lpstr>
      <vt:lpstr>Mid-sem test (4:30pm-5:30pm on 27/08/24 )</vt:lpstr>
      <vt:lpstr>Mid-sem test (4:30pm-5:30pm on 27/08/24 )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Components</vt:lpstr>
      <vt:lpstr>Overview</vt:lpstr>
      <vt:lpstr>Cybersecurity</vt:lpstr>
      <vt:lpstr>Cybersecurity</vt:lpstr>
      <vt:lpstr>Cryptography</vt:lpstr>
      <vt:lpstr>Cryptography</vt:lpstr>
      <vt:lpstr>Cryptography</vt:lpstr>
      <vt:lpstr>Cryptography today</vt:lpstr>
      <vt:lpstr>Cryptography today</vt:lpstr>
      <vt:lpstr>Cryptography today</vt:lpstr>
      <vt:lpstr>Cryptography today</vt:lpstr>
      <vt:lpstr>Cryptography today</vt:lpstr>
      <vt:lpstr>Cryptography today</vt:lpstr>
      <vt:lpstr>SHA256</vt:lpstr>
      <vt:lpstr>Properties of hash functions</vt:lpstr>
      <vt:lpstr>Pigeonhole principle</vt:lpstr>
      <vt:lpstr>Pigeonhole principle</vt:lpstr>
      <vt:lpstr>Cryptography today</vt:lpstr>
      <vt:lpstr>What is IAM (identity access management)?</vt:lpstr>
      <vt:lpstr>IAM identity</vt:lpstr>
      <vt:lpstr>How IAM works</vt:lpstr>
      <vt:lpstr>How IAM works</vt:lpstr>
      <vt:lpstr>How IAM works</vt:lpstr>
      <vt:lpstr>Main features of IAM</vt:lpstr>
      <vt:lpstr>Policies and permissions</vt:lpstr>
      <vt:lpstr>Policies and permissions</vt:lpstr>
      <vt:lpstr>Identity-based policy</vt:lpstr>
      <vt:lpstr>Identity-based policy</vt:lpstr>
      <vt:lpstr>AWS managed policy</vt:lpstr>
      <vt:lpstr>AWS managed policy</vt:lpstr>
      <vt:lpstr>AdministratorAccess</vt:lpstr>
      <vt:lpstr>PowerUserAccess</vt:lpstr>
      <vt:lpstr>PowerUserAccess</vt:lpstr>
      <vt:lpstr>AWSCloudTrail_ReadOnlyAccess</vt:lpstr>
      <vt:lpstr>Customer managed policy</vt:lpstr>
      <vt:lpstr>Inline policy</vt:lpstr>
      <vt:lpstr>Resource-based policy</vt:lpstr>
      <vt:lpstr>Permissions boundary</vt:lpstr>
      <vt:lpstr>Permissions boundary</vt:lpstr>
      <vt:lpstr>Permissions boundary</vt:lpstr>
      <vt:lpstr>Practice Questions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Zhi Zhang</cp:lastModifiedBy>
  <cp:revision>4107</cp:revision>
  <dcterms:created xsi:type="dcterms:W3CDTF">1999-05-23T11:18:07Z</dcterms:created>
  <dcterms:modified xsi:type="dcterms:W3CDTF">2024-08-20T05:16:47Z</dcterms:modified>
  <cp:category>Lecture</cp:category>
</cp:coreProperties>
</file>