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8"/>
  </p:notesMasterIdLst>
  <p:handoutMasterIdLst>
    <p:handoutMasterId r:id="rId79"/>
  </p:handoutMasterIdLst>
  <p:sldIdLst>
    <p:sldId id="1344" r:id="rId2"/>
    <p:sldId id="343" r:id="rId3"/>
    <p:sldId id="1360" r:id="rId4"/>
    <p:sldId id="1361" r:id="rId5"/>
    <p:sldId id="1352" r:id="rId6"/>
    <p:sldId id="1363" r:id="rId7"/>
    <p:sldId id="1364" r:id="rId8"/>
    <p:sldId id="1367" r:id="rId9"/>
    <p:sldId id="1362" r:id="rId10"/>
    <p:sldId id="1368" r:id="rId11"/>
    <p:sldId id="1365" r:id="rId12"/>
    <p:sldId id="1369" r:id="rId13"/>
    <p:sldId id="1370" r:id="rId14"/>
    <p:sldId id="1371" r:id="rId15"/>
    <p:sldId id="1372" r:id="rId16"/>
    <p:sldId id="1377" r:id="rId17"/>
    <p:sldId id="1378" r:id="rId18"/>
    <p:sldId id="1379" r:id="rId19"/>
    <p:sldId id="1376" r:id="rId20"/>
    <p:sldId id="1331" r:id="rId21"/>
    <p:sldId id="1388" r:id="rId22"/>
    <p:sldId id="1385" r:id="rId23"/>
    <p:sldId id="1335" r:id="rId24"/>
    <p:sldId id="1420" r:id="rId25"/>
    <p:sldId id="1391" r:id="rId26"/>
    <p:sldId id="1453" r:id="rId27"/>
    <p:sldId id="1418" r:id="rId28"/>
    <p:sldId id="1421" r:id="rId29"/>
    <p:sldId id="1390" r:id="rId30"/>
    <p:sldId id="1455" r:id="rId31"/>
    <p:sldId id="1389" r:id="rId32"/>
    <p:sldId id="1357" r:id="rId33"/>
    <p:sldId id="1375" r:id="rId34"/>
    <p:sldId id="1382" r:id="rId35"/>
    <p:sldId id="1387" r:id="rId36"/>
    <p:sldId id="1395" r:id="rId37"/>
    <p:sldId id="1460" r:id="rId38"/>
    <p:sldId id="1396" r:id="rId39"/>
    <p:sldId id="1397" r:id="rId40"/>
    <p:sldId id="1457" r:id="rId41"/>
    <p:sldId id="1340" r:id="rId42"/>
    <p:sldId id="1416" r:id="rId43"/>
    <p:sldId id="1392" r:id="rId44"/>
    <p:sldId id="1398" r:id="rId45"/>
    <p:sldId id="1417" r:id="rId46"/>
    <p:sldId id="1399" r:id="rId47"/>
    <p:sldId id="1401" r:id="rId48"/>
    <p:sldId id="1402" r:id="rId49"/>
    <p:sldId id="1403" r:id="rId50"/>
    <p:sldId id="1404" r:id="rId51"/>
    <p:sldId id="1406" r:id="rId52"/>
    <p:sldId id="1405" r:id="rId53"/>
    <p:sldId id="1407" r:id="rId54"/>
    <p:sldId id="1408" r:id="rId55"/>
    <p:sldId id="1409" r:id="rId56"/>
    <p:sldId id="1346" r:id="rId57"/>
    <p:sldId id="1410" r:id="rId58"/>
    <p:sldId id="1347" r:id="rId59"/>
    <p:sldId id="1349" r:id="rId60"/>
    <p:sldId id="1413" r:id="rId61"/>
    <p:sldId id="1412" r:id="rId62"/>
    <p:sldId id="1458" r:id="rId63"/>
    <p:sldId id="1348" r:id="rId64"/>
    <p:sldId id="1414" r:id="rId65"/>
    <p:sldId id="1411" r:id="rId66"/>
    <p:sldId id="1438" r:id="rId67"/>
    <p:sldId id="1459" r:id="rId68"/>
    <p:sldId id="1415" r:id="rId69"/>
    <p:sldId id="1343" r:id="rId70"/>
    <p:sldId id="1422" r:id="rId71"/>
    <p:sldId id="443" r:id="rId72"/>
    <p:sldId id="1448" r:id="rId73"/>
    <p:sldId id="1449" r:id="rId74"/>
    <p:sldId id="1450" r:id="rId75"/>
    <p:sldId id="1456" r:id="rId76"/>
    <p:sldId id="1454" r:id="rId77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53"/>
            <p14:sldId id="1418"/>
            <p14:sldId id="1421"/>
            <p14:sldId id="1390"/>
            <p14:sldId id="1455"/>
            <p14:sldId id="1389"/>
            <p14:sldId id="1357"/>
            <p14:sldId id="1375"/>
            <p14:sldId id="1382"/>
            <p14:sldId id="1387"/>
            <p14:sldId id="1395"/>
            <p14:sldId id="1460"/>
            <p14:sldId id="1396"/>
            <p14:sldId id="1397"/>
            <p14:sldId id="145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409"/>
            <p14:sldId id="1346"/>
            <p14:sldId id="1410"/>
            <p14:sldId id="1347"/>
            <p14:sldId id="1349"/>
            <p14:sldId id="1413"/>
            <p14:sldId id="1412"/>
            <p14:sldId id="1458"/>
            <p14:sldId id="1348"/>
            <p14:sldId id="1414"/>
            <p14:sldId id="1411"/>
            <p14:sldId id="1438"/>
            <p14:sldId id="1459"/>
            <p14:sldId id="1415"/>
            <p14:sldId id="1343"/>
            <p14:sldId id="1422"/>
            <p14:sldId id="443"/>
            <p14:sldId id="1448"/>
            <p14:sldId id="1449"/>
            <p14:sldId id="1450"/>
            <p14:sldId id="1456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81" autoAdjust="0"/>
    <p:restoredTop sz="71751" autoAdjust="0"/>
  </p:normalViewPr>
  <p:slideViewPr>
    <p:cSldViewPr snapToGrid="0">
      <p:cViewPr varScale="1">
        <p:scale>
          <a:sx n="51" d="100"/>
          <a:sy n="51" d="100"/>
        </p:scale>
        <p:origin x="756" y="6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 zhang" userId="36bdf691fd3510be" providerId="LiveId" clId="{19F2585A-A403-664A-848E-F75233742A74}"/>
    <pc:docChg chg="custSel delSld modSld modSection">
      <pc:chgData name="zhi zhang" userId="36bdf691fd3510be" providerId="LiveId" clId="{19F2585A-A403-664A-848E-F75233742A74}" dt="2024-08-09T09:26:27.377" v="75" actId="20577"/>
      <pc:docMkLst>
        <pc:docMk/>
      </pc:docMkLst>
      <pc:sldChg chg="del">
        <pc:chgData name="zhi zhang" userId="36bdf691fd3510be" providerId="LiveId" clId="{19F2585A-A403-664A-848E-F75233742A74}" dt="2024-08-09T09:25:53.002" v="3" actId="2696"/>
        <pc:sldMkLst>
          <pc:docMk/>
          <pc:sldMk cId="604142789" sldId="1351"/>
        </pc:sldMkLst>
      </pc:sldChg>
      <pc:sldChg chg="modNotesTx">
        <pc:chgData name="zhi zhang" userId="36bdf691fd3510be" providerId="LiveId" clId="{19F2585A-A403-664A-848E-F75233742A74}" dt="2024-08-09T09:26:27.377" v="75" actId="20577"/>
        <pc:sldMkLst>
          <pc:docMk/>
          <pc:sldMk cId="1994834627" sldId="1360"/>
        </pc:sldMkLst>
      </pc:sldChg>
      <pc:sldChg chg="modSp mod">
        <pc:chgData name="zhi zhang" userId="36bdf691fd3510be" providerId="LiveId" clId="{19F2585A-A403-664A-848E-F75233742A74}" dt="2024-08-09T09:25:43.722" v="0" actId="27636"/>
        <pc:sldMkLst>
          <pc:docMk/>
          <pc:sldMk cId="2007520847" sldId="1361"/>
        </pc:sldMkLst>
        <pc:spChg chg="mod">
          <ac:chgData name="zhi zhang" userId="36bdf691fd3510be" providerId="LiveId" clId="{19F2585A-A403-664A-848E-F75233742A74}" dt="2024-08-09T09:25:43.722" v="0" actId="27636"/>
          <ac:spMkLst>
            <pc:docMk/>
            <pc:sldMk cId="2007520847" sldId="1361"/>
            <ac:spMk id="2" creationId="{4F19819F-C052-EA48-AF4A-97DF04512033}"/>
          </ac:spMkLst>
        </pc:spChg>
      </pc:sldChg>
    </pc:docChg>
  </pc:docChgLst>
  <pc:docChgLst>
    <pc:chgData name="张 智" userId="36bdf691fd3510be" providerId="LiveId" clId="{12583562-343F-4341-A006-F77A2B1809D1}"/>
    <pc:docChg chg="undo redo custSel addSld delSld modSld sldOrd addSection delSection modSection">
      <pc:chgData name="张 智" userId="36bdf691fd3510be" providerId="LiveId" clId="{12583562-343F-4341-A006-F77A2B1809D1}" dt="2023-08-03T08:36:39.377" v="20669" actId="20577"/>
      <pc:docMkLst>
        <pc:docMk/>
      </pc:docMkLst>
      <pc:sldChg chg="delSp modSp add mod modAnim modNotesTx">
        <pc:chgData name="张 智" userId="36bdf691fd3510be" providerId="LiveId" clId="{12583562-343F-4341-A006-F77A2B1809D1}" dt="2023-07-29T14:13:41.378" v="1126"/>
        <pc:sldMkLst>
          <pc:docMk/>
          <pc:sldMk cId="3223913337" sldId="257"/>
        </pc:sldMkLst>
        <pc:spChg chg="mod">
          <ac:chgData name="张 智" userId="36bdf691fd3510be" providerId="LiveId" clId="{12583562-343F-4341-A006-F77A2B1809D1}" dt="2023-07-28T08:42:40.289" v="709" actId="1076"/>
          <ac:spMkLst>
            <pc:docMk/>
            <pc:sldMk cId="3223913337" sldId="257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9T14:13:27.695" v="1125" actId="20577"/>
          <ac:spMkLst>
            <pc:docMk/>
            <pc:sldMk cId="3223913337" sldId="257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1.892" v="722" actId="478"/>
          <ac:spMkLst>
            <pc:docMk/>
            <pc:sldMk cId="3223913337" sldId="257"/>
            <ac:spMk id="4" creationId="{46C6859F-3B8E-9B42-8C8F-4C2A752B58C2}"/>
          </ac:spMkLst>
        </pc:spChg>
      </pc:sldChg>
      <pc:sldChg chg="delSp modSp add mod modShow">
        <pc:chgData name="张 智" userId="36bdf691fd3510be" providerId="LiveId" clId="{12583562-343F-4341-A006-F77A2B1809D1}" dt="2023-07-31T03:54:01.744" v="11669" actId="478"/>
        <pc:sldMkLst>
          <pc:docMk/>
          <pc:sldMk cId="2110307655" sldId="258"/>
        </pc:sldMkLst>
        <pc:spChg chg="mod">
          <ac:chgData name="张 智" userId="36bdf691fd3510be" providerId="LiveId" clId="{12583562-343F-4341-A006-F77A2B1809D1}" dt="2023-07-28T08:43:02.027" v="717" actId="14100"/>
          <ac:spMkLst>
            <pc:docMk/>
            <pc:sldMk cId="2110307655" sldId="25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3:53:51.718" v="11668" actId="20577"/>
          <ac:spMkLst>
            <pc:docMk/>
            <pc:sldMk cId="2110307655" sldId="258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3.822" v="723" actId="478"/>
          <ac:spMkLst>
            <pc:docMk/>
            <pc:sldMk cId="2110307655" sldId="258"/>
            <ac:spMk id="4" creationId="{E8D85E13-F9A7-5D43-BCF8-80A12844B1D2}"/>
          </ac:spMkLst>
        </pc:spChg>
        <pc:picChg chg="del mod">
          <ac:chgData name="张 智" userId="36bdf691fd3510be" providerId="LiveId" clId="{12583562-343F-4341-A006-F77A2B1809D1}" dt="2023-07-31T03:54:01.744" v="11669" actId="478"/>
          <ac:picMkLst>
            <pc:docMk/>
            <pc:sldMk cId="2110307655" sldId="258"/>
            <ac:picMk id="5122" creationId="{00000000-0000-0000-0000-000000000000}"/>
          </ac:picMkLst>
        </pc:picChg>
      </pc:sldChg>
      <pc:sldChg chg="modSp add del mod">
        <pc:chgData name="张 智" userId="36bdf691fd3510be" providerId="LiveId" clId="{12583562-343F-4341-A006-F77A2B1809D1}" dt="2023-07-29T14:32:25.618" v="2248" actId="2696"/>
        <pc:sldMkLst>
          <pc:docMk/>
          <pc:sldMk cId="2613046015" sldId="259"/>
        </pc:sldMkLst>
        <pc:spChg chg="mod">
          <ac:chgData name="张 智" userId="36bdf691fd3510be" providerId="LiveId" clId="{12583562-343F-4341-A006-F77A2B1809D1}" dt="2023-07-28T08:46:57.976" v="849" actId="14100"/>
          <ac:spMkLst>
            <pc:docMk/>
            <pc:sldMk cId="2613046015" sldId="25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7:06.577" v="851" actId="255"/>
          <ac:spMkLst>
            <pc:docMk/>
            <pc:sldMk cId="2613046015" sldId="259"/>
            <ac:spMk id="3" creationId="{00000000-0000-0000-0000-000000000000}"/>
          </ac:spMkLst>
        </pc:spChg>
      </pc:sldChg>
      <pc:sldChg chg="delSp add del mod">
        <pc:chgData name="张 智" userId="36bdf691fd3510be" providerId="LiveId" clId="{12583562-343F-4341-A006-F77A2B1809D1}" dt="2023-07-29T16:03:00.259" v="5187" actId="2696"/>
        <pc:sldMkLst>
          <pc:docMk/>
          <pc:sldMk cId="3700488785" sldId="260"/>
        </pc:sldMkLst>
        <pc:spChg chg="del">
          <ac:chgData name="张 智" userId="36bdf691fd3510be" providerId="LiveId" clId="{12583562-343F-4341-A006-F77A2B1809D1}" dt="2023-07-29T14:32:43.832" v="2250" actId="478"/>
          <ac:spMkLst>
            <pc:docMk/>
            <pc:sldMk cId="3700488785" sldId="260"/>
            <ac:spMk id="4" creationId="{13AA00AC-0BB4-D949-9991-507B55995846}"/>
          </ac:spMkLst>
        </pc:spChg>
      </pc:sldChg>
      <pc:sldChg chg="addSp delSp modSp add mod">
        <pc:chgData name="张 智" userId="36bdf691fd3510be" providerId="LiveId" clId="{12583562-343F-4341-A006-F77A2B1809D1}" dt="2023-07-31T04:00:44.214" v="11700" actId="20577"/>
        <pc:sldMkLst>
          <pc:docMk/>
          <pc:sldMk cId="3803287703" sldId="261"/>
        </pc:sldMkLst>
        <pc:spChg chg="mod">
          <ac:chgData name="张 智" userId="36bdf691fd3510be" providerId="LiveId" clId="{12583562-343F-4341-A006-F77A2B1809D1}" dt="2023-07-31T03:40:22.428" v="11630" actId="1076"/>
          <ac:spMkLst>
            <pc:docMk/>
            <pc:sldMk cId="3803287703" sldId="26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0:35.714" v="11685" actId="20577"/>
          <ac:spMkLst>
            <pc:docMk/>
            <pc:sldMk cId="3803287703" sldId="26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40.727" v="9124" actId="478"/>
          <ac:spMkLst>
            <pc:docMk/>
            <pc:sldMk cId="3803287703" sldId="261"/>
            <ac:spMk id="4" creationId="{29C309CF-3131-6946-855A-5C549C34D038}"/>
          </ac:spMkLst>
        </pc:spChg>
        <pc:spChg chg="add mod">
          <ac:chgData name="张 智" userId="36bdf691fd3510be" providerId="LiveId" clId="{12583562-343F-4341-A006-F77A2B1809D1}" dt="2023-07-31T04:00:44.214" v="11700" actId="20577"/>
          <ac:spMkLst>
            <pc:docMk/>
            <pc:sldMk cId="3803287703" sldId="261"/>
            <ac:spMk id="5" creationId="{3E669FFD-9231-4F84-A852-0FA39C75219A}"/>
          </ac:spMkLst>
        </pc:spChg>
      </pc:sldChg>
      <pc:sldChg chg="addSp delSp modSp add mod ord">
        <pc:chgData name="张 智" userId="36bdf691fd3510be" providerId="LiveId" clId="{12583562-343F-4341-A006-F77A2B1809D1}" dt="2023-07-30T04:15:33.245" v="7988"/>
        <pc:sldMkLst>
          <pc:docMk/>
          <pc:sldMk cId="3275055312" sldId="262"/>
        </pc:sldMkLst>
        <pc:spChg chg="mod">
          <ac:chgData name="张 智" userId="36bdf691fd3510be" providerId="LiveId" clId="{12583562-343F-4341-A006-F77A2B1809D1}" dt="2023-07-30T04:14:58.460" v="7985" actId="1076"/>
          <ac:spMkLst>
            <pc:docMk/>
            <pc:sldMk cId="3275055312" sldId="26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5:00.796" v="7986" actId="1076"/>
          <ac:spMkLst>
            <pc:docMk/>
            <pc:sldMk cId="3275055312" sldId="262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8:18.508" v="7578" actId="478"/>
          <ac:spMkLst>
            <pc:docMk/>
            <pc:sldMk cId="3275055312" sldId="262"/>
            <ac:spMk id="4" creationId="{8C5987A6-9410-F64C-8B03-6256163C91AB}"/>
          </ac:spMkLst>
        </pc:spChg>
        <pc:spChg chg="add mod">
          <ac:chgData name="张 智" userId="36bdf691fd3510be" providerId="LiveId" clId="{12583562-343F-4341-A006-F77A2B1809D1}" dt="2023-07-30T04:14:14.655" v="7958" actId="27636"/>
          <ac:spMkLst>
            <pc:docMk/>
            <pc:sldMk cId="3275055312" sldId="262"/>
            <ac:spMk id="6" creationId="{58332E52-623D-40AC-8B32-CF71B441A2AD}"/>
          </ac:spMkLst>
        </pc:spChg>
        <pc:spChg chg="add del mod">
          <ac:chgData name="张 智" userId="36bdf691fd3510be" providerId="LiveId" clId="{12583562-343F-4341-A006-F77A2B1809D1}" dt="2023-07-30T04:14:22.053" v="7960" actId="478"/>
          <ac:spMkLst>
            <pc:docMk/>
            <pc:sldMk cId="3275055312" sldId="262"/>
            <ac:spMk id="7" creationId="{302EC188-5865-48FA-A514-5BA0725E7025}"/>
          </ac:spMkLst>
        </pc:spChg>
        <pc:spChg chg="add mod">
          <ac:chgData name="张 智" userId="36bdf691fd3510be" providerId="LiveId" clId="{12583562-343F-4341-A006-F77A2B1809D1}" dt="2023-07-30T04:14:48.164" v="7983" actId="1076"/>
          <ac:spMkLst>
            <pc:docMk/>
            <pc:sldMk cId="3275055312" sldId="262"/>
            <ac:spMk id="8" creationId="{33A6966B-D44C-4F5D-93A5-454D612F1092}"/>
          </ac:spMkLst>
        </pc:spChg>
        <pc:picChg chg="mod">
          <ac:chgData name="张 智" userId="36bdf691fd3510be" providerId="LiveId" clId="{12583562-343F-4341-A006-F77A2B1809D1}" dt="2023-07-30T04:12:49.453" v="7940" actId="1076"/>
          <ac:picMkLst>
            <pc:docMk/>
            <pc:sldMk cId="3275055312" sldId="262"/>
            <ac:picMk id="1025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3:53:24.123" v="11664"/>
        <pc:sldMkLst>
          <pc:docMk/>
          <pc:sldMk cId="1886443315" sldId="263"/>
        </pc:sldMkLst>
        <pc:spChg chg="mod">
          <ac:chgData name="张 智" userId="36bdf691fd3510be" providerId="LiveId" clId="{12583562-343F-4341-A006-F77A2B1809D1}" dt="2023-07-28T08:43:50.521" v="730" actId="14100"/>
          <ac:spMkLst>
            <pc:docMk/>
            <pc:sldMk cId="1886443315" sldId="263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6.082" v="724" actId="478"/>
          <ac:spMkLst>
            <pc:docMk/>
            <pc:sldMk cId="1886443315" sldId="263"/>
            <ac:spMk id="3" creationId="{634BB147-7AE0-D249-852B-5A98A764D0B5}"/>
          </ac:spMkLst>
        </pc:spChg>
        <pc:spChg chg="mod">
          <ac:chgData name="张 智" userId="36bdf691fd3510be" providerId="LiveId" clId="{12583562-343F-4341-A006-F77A2B1809D1}" dt="2023-07-29T14:26:44.742" v="2009" actId="20577"/>
          <ac:spMkLst>
            <pc:docMk/>
            <pc:sldMk cId="1886443315" sldId="263"/>
            <ac:spMk id="6" creationId="{00000000-0000-0000-0000-000000000000}"/>
          </ac:spMkLst>
        </pc:spChg>
        <pc:spChg chg="mod">
          <ac:chgData name="张 智" userId="36bdf691fd3510be" providerId="LiveId" clId="{12583562-343F-4341-A006-F77A2B1809D1}" dt="2023-07-29T14:28:00.157" v="2071" actId="20577"/>
          <ac:spMkLst>
            <pc:docMk/>
            <pc:sldMk cId="1886443315" sldId="263"/>
            <ac:spMk id="7" creationId="{00000000-0000-0000-0000-000000000000}"/>
          </ac:spMkLst>
        </pc:spChg>
        <pc:spChg chg="mod">
          <ac:chgData name="张 智" userId="36bdf691fd3510be" providerId="LiveId" clId="{12583562-343F-4341-A006-F77A2B1809D1}" dt="2023-07-29T14:28:25.165" v="2095" actId="20577"/>
          <ac:spMkLst>
            <pc:docMk/>
            <pc:sldMk cId="1886443315" sldId="263"/>
            <ac:spMk id="8" creationId="{00000000-0000-0000-0000-000000000000}"/>
          </ac:spMkLst>
        </pc:spChg>
        <pc:spChg chg="mod">
          <ac:chgData name="张 智" userId="36bdf691fd3510be" providerId="LiveId" clId="{12583562-343F-4341-A006-F77A2B1809D1}" dt="2023-07-29T14:28:13.903" v="2085" actId="14100"/>
          <ac:spMkLst>
            <pc:docMk/>
            <pc:sldMk cId="1886443315" sldId="263"/>
            <ac:spMk id="9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4.880" v="733" actId="2711"/>
          <ac:spMkLst>
            <pc:docMk/>
            <pc:sldMk cId="1886443315" sldId="263"/>
            <ac:spMk id="13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0.093" v="732" actId="2711"/>
          <ac:spMkLst>
            <pc:docMk/>
            <pc:sldMk cId="1886443315" sldId="263"/>
            <ac:spMk id="15" creationId="{00000000-0000-0000-0000-000000000000}"/>
          </ac:spMkLst>
        </pc:spChg>
        <pc:spChg chg="mod">
          <ac:chgData name="张 智" userId="36bdf691fd3510be" providerId="LiveId" clId="{12583562-343F-4341-A006-F77A2B1809D1}" dt="2023-07-28T08:44:04.891" v="731" actId="2711"/>
          <ac:spMkLst>
            <pc:docMk/>
            <pc:sldMk cId="1886443315" sldId="263"/>
            <ac:spMk id="1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4.123" v="11664"/>
          <ac:spMkLst>
            <pc:docMk/>
            <pc:sldMk cId="1886443315" sldId="263"/>
            <ac:spMk id="17" creationId="{2FF244C1-EEF9-4308-ACB5-9F9F11A9DEF2}"/>
          </ac:spMkLst>
        </pc:spChg>
      </pc:sldChg>
      <pc:sldChg chg="addSp delSp modSp add mod modNotesTx">
        <pc:chgData name="张 智" userId="36bdf691fd3510be" providerId="LiveId" clId="{12583562-343F-4341-A006-F77A2B1809D1}" dt="2023-07-31T03:53:26.907" v="11665"/>
        <pc:sldMkLst>
          <pc:docMk/>
          <pc:sldMk cId="2958405961" sldId="264"/>
        </pc:sldMkLst>
        <pc:spChg chg="mod">
          <ac:chgData name="张 智" userId="36bdf691fd3510be" providerId="LiveId" clId="{12583562-343F-4341-A006-F77A2B1809D1}" dt="2023-07-28T08:46:21.360" v="811" actId="1076"/>
          <ac:spMkLst>
            <pc:docMk/>
            <pc:sldMk cId="2958405961" sldId="26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6" creationId="{00000000-0000-0000-0000-000000000000}"/>
          </ac:spMkLst>
        </pc:spChg>
        <pc:spChg chg="add del">
          <ac:chgData name="张 智" userId="36bdf691fd3510be" providerId="LiveId" clId="{12583562-343F-4341-A006-F77A2B1809D1}" dt="2023-07-28T08:45:48.020" v="793" actId="478"/>
          <ac:spMkLst>
            <pc:docMk/>
            <pc:sldMk cId="2958405961" sldId="264"/>
            <ac:spMk id="7" creationId="{12C03A76-BC00-154B-B21F-E9DB4231B65C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11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6.907" v="11665"/>
          <ac:spMkLst>
            <pc:docMk/>
            <pc:sldMk cId="2958405961" sldId="264"/>
            <ac:spMk id="20" creationId="{31CE75BE-C82A-4F88-A944-ECD6A1D7BF8A}"/>
          </ac:spMkLst>
        </pc:spChg>
        <pc:spChg chg="mod">
          <ac:chgData name="张 智" userId="36bdf691fd3510be" providerId="LiveId" clId="{12583562-343F-4341-A006-F77A2B1809D1}" dt="2023-07-28T08:48:38.495" v="856" actId="1035"/>
          <ac:spMkLst>
            <pc:docMk/>
            <pc:sldMk cId="2958405961" sldId="264"/>
            <ac:spMk id="22" creationId="{00000000-0000-0000-0000-000000000000}"/>
          </ac:spMkLst>
        </pc:spChg>
        <pc:spChg chg="mod">
          <ac:chgData name="张 智" userId="36bdf691fd3510be" providerId="LiveId" clId="{12583562-343F-4341-A006-F77A2B1809D1}" dt="2023-07-28T08:48:35.206" v="855" actId="1035"/>
          <ac:spMkLst>
            <pc:docMk/>
            <pc:sldMk cId="2958405961" sldId="264"/>
            <ac:spMk id="23" creationId="{00000000-0000-0000-0000-000000000000}"/>
          </ac:spMkLst>
        </pc:s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15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4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5" creationId="{00000000-0000-0000-0000-000000000000}"/>
          </ac:grpSpMkLst>
        </pc:grpChg>
        <pc:cxnChg chg="mod">
          <ac:chgData name="张 智" userId="36bdf691fd3510be" providerId="LiveId" clId="{12583562-343F-4341-A006-F77A2B1809D1}" dt="2023-07-30T14:46:43.239" v="8162" actId="692"/>
          <ac:cxnSpMkLst>
            <pc:docMk/>
            <pc:sldMk cId="2958405961" sldId="264"/>
            <ac:cxnSpMk id="17" creationId="{00000000-0000-0000-0000-000000000000}"/>
          </ac:cxnSpMkLst>
        </pc:cxnChg>
        <pc:cxnChg chg="mod">
          <ac:chgData name="张 智" userId="36bdf691fd3510be" providerId="LiveId" clId="{12583562-343F-4341-A006-F77A2B1809D1}" dt="2023-07-30T14:46:47.123" v="8163" actId="692"/>
          <ac:cxnSpMkLst>
            <pc:docMk/>
            <pc:sldMk cId="2958405961" sldId="264"/>
            <ac:cxnSpMk id="19" creationId="{00000000-0000-0000-0000-000000000000}"/>
          </ac:cxnSpMkLst>
        </pc:cxnChg>
      </pc:sldChg>
      <pc:sldChg chg="delSp modSp add mod modNotesTx">
        <pc:chgData name="张 智" userId="36bdf691fd3510be" providerId="LiveId" clId="{12583562-343F-4341-A006-F77A2B1809D1}" dt="2023-07-30T03:11:30.197" v="5701" actId="20577"/>
        <pc:sldMkLst>
          <pc:docMk/>
          <pc:sldMk cId="3632038202" sldId="265"/>
        </pc:sldMkLst>
        <pc:spChg chg="mod">
          <ac:chgData name="张 智" userId="36bdf691fd3510be" providerId="LiveId" clId="{12583562-343F-4341-A006-F77A2B1809D1}" dt="2023-07-29T15:07:40.924" v="3712" actId="404"/>
          <ac:spMkLst>
            <pc:docMk/>
            <pc:sldMk cId="3632038202" sldId="26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11:30.197" v="5701" actId="20577"/>
          <ac:spMkLst>
            <pc:docMk/>
            <pc:sldMk cId="3632038202" sldId="26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40.626" v="2249" actId="478"/>
          <ac:spMkLst>
            <pc:docMk/>
            <pc:sldMk cId="3632038202" sldId="265"/>
            <ac:spMk id="4" creationId="{869E2A10-C77C-AD4F-9F95-E73C0969A73C}"/>
          </ac:spMkLst>
        </pc:spChg>
      </pc:sldChg>
      <pc:sldChg chg="delSp modSp add mod modAnim modNotesTx">
        <pc:chgData name="张 智" userId="36bdf691fd3510be" providerId="LiveId" clId="{12583562-343F-4341-A006-F77A2B1809D1}" dt="2023-07-30T04:11:24.711" v="7879" actId="20577"/>
        <pc:sldMkLst>
          <pc:docMk/>
          <pc:sldMk cId="1559874952" sldId="266"/>
        </pc:sldMkLst>
        <pc:spChg chg="mod">
          <ac:chgData name="张 智" userId="36bdf691fd3510be" providerId="LiveId" clId="{12583562-343F-4341-A006-F77A2B1809D1}" dt="2023-07-29T16:03:42.153" v="5197" actId="14100"/>
          <ac:spMkLst>
            <pc:docMk/>
            <pc:sldMk cId="1559874952" sldId="26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1:24.711" v="7879" actId="20577"/>
          <ac:spMkLst>
            <pc:docMk/>
            <pc:sldMk cId="1559874952" sldId="26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58.828" v="2254" actId="478"/>
          <ac:spMkLst>
            <pc:docMk/>
            <pc:sldMk cId="1559874952" sldId="266"/>
            <ac:spMk id="4" creationId="{A74B0035-84A8-EE43-A620-450A728B0DEE}"/>
          </ac:spMkLst>
        </pc:spChg>
      </pc:sldChg>
      <pc:sldChg chg="addSp delSp modSp add mod ord modNotesTx">
        <pc:chgData name="张 智" userId="36bdf691fd3510be" providerId="LiveId" clId="{12583562-343F-4341-A006-F77A2B1809D1}" dt="2023-07-31T03:53:13.939" v="11663"/>
        <pc:sldMkLst>
          <pc:docMk/>
          <pc:sldMk cId="2914644299" sldId="267"/>
        </pc:sldMkLst>
        <pc:spChg chg="mod">
          <ac:chgData name="张 智" userId="36bdf691fd3510be" providerId="LiveId" clId="{12583562-343F-4341-A006-F77A2B1809D1}" dt="2023-07-30T03:13:21.488" v="5723" actId="1076"/>
          <ac:spMkLst>
            <pc:docMk/>
            <pc:sldMk cId="2914644299" sldId="267"/>
            <ac:spMk id="2" creationId="{00000000-0000-0000-0000-000000000000}"/>
          </ac:spMkLst>
        </pc:spChg>
        <pc:spChg chg="add del">
          <ac:chgData name="张 智" userId="36bdf691fd3510be" providerId="LiveId" clId="{12583562-343F-4341-A006-F77A2B1809D1}" dt="2023-07-31T03:53:05.314" v="11661"/>
          <ac:spMkLst>
            <pc:docMk/>
            <pc:sldMk cId="2914644299" sldId="267"/>
            <ac:spMk id="3" creationId="{0A0E9380-2DD6-4C18-AFAB-63937F989D68}"/>
          </ac:spMkLst>
        </pc:spChg>
        <pc:spChg chg="del">
          <ac:chgData name="张 智" userId="36bdf691fd3510be" providerId="LiveId" clId="{12583562-343F-4341-A006-F77A2B1809D1}" dt="2023-07-30T03:13:08.568" v="5713" actId="478"/>
          <ac:spMkLst>
            <pc:docMk/>
            <pc:sldMk cId="2914644299" sldId="267"/>
            <ac:spMk id="3" creationId="{19A4DD2F-BFAD-1B45-A6AA-6342D41973FB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13.939" v="11663"/>
          <ac:spMkLst>
            <pc:docMk/>
            <pc:sldMk cId="2914644299" sldId="267"/>
            <ac:spMk id="8" creationId="{113DA3B4-D5C9-490C-858B-4E28F11B0FD4}"/>
          </ac:spMkLst>
        </pc:spChg>
        <pc:picChg chg="add del">
          <ac:chgData name="张 智" userId="36bdf691fd3510be" providerId="LiveId" clId="{12583562-343F-4341-A006-F77A2B1809D1}" dt="2023-07-31T03:53:05.314" v="11661"/>
          <ac:picMkLst>
            <pc:docMk/>
            <pc:sldMk cId="2914644299" sldId="267"/>
            <ac:picMk id="2050" creationId="{AE29A071-E96A-4802-B7D0-A79CBBB6C632}"/>
          </ac:picMkLst>
        </pc:picChg>
        <pc:picChg chg="mod">
          <ac:chgData name="张 智" userId="36bdf691fd3510be" providerId="LiveId" clId="{12583562-343F-4341-A006-F77A2B1809D1}" dt="2023-07-30T03:13:15.342" v="5721" actId="1035"/>
          <ac:picMkLst>
            <pc:docMk/>
            <pc:sldMk cId="2914644299" sldId="267"/>
            <ac:picMk id="20482" creationId="{00000000-0000-0000-0000-000000000000}"/>
          </ac:picMkLst>
        </pc:picChg>
      </pc:sldChg>
      <pc:sldChg chg="delSp modSp add del mod ord modNotesTx">
        <pc:chgData name="张 智" userId="36bdf691fd3510be" providerId="LiveId" clId="{12583562-343F-4341-A006-F77A2B1809D1}" dt="2023-07-30T03:45:48.903" v="7482" actId="2696"/>
        <pc:sldMkLst>
          <pc:docMk/>
          <pc:sldMk cId="998233044" sldId="268"/>
        </pc:sldMkLst>
        <pc:spChg chg="mod">
          <ac:chgData name="张 智" userId="36bdf691fd3510be" providerId="LiveId" clId="{12583562-343F-4341-A006-F77A2B1809D1}" dt="2023-07-29T16:11:20.237" v="5688" actId="14100"/>
          <ac:spMkLst>
            <pc:docMk/>
            <pc:sldMk cId="998233044" sldId="26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9T16:11:24.831" v="5690" actId="478"/>
          <ac:spMkLst>
            <pc:docMk/>
            <pc:sldMk cId="998233044" sldId="268"/>
            <ac:spMk id="3" creationId="{9D653949-D47A-D746-A3EC-7CA034530C28}"/>
          </ac:spMkLst>
        </pc:spChg>
        <pc:picChg chg="del mod">
          <ac:chgData name="张 智" userId="36bdf691fd3510be" providerId="LiveId" clId="{12583562-343F-4341-A006-F77A2B1809D1}" dt="2023-07-30T03:32:16.126" v="6278" actId="21"/>
          <ac:picMkLst>
            <pc:docMk/>
            <pc:sldMk cId="998233044" sldId="268"/>
            <ac:picMk id="21506" creationId="{00000000-0000-0000-0000-000000000000}"/>
          </ac:picMkLst>
        </pc:picChg>
      </pc:sldChg>
      <pc:sldChg chg="addSp delSp modSp add mod modAnim modNotesTx">
        <pc:chgData name="张 智" userId="36bdf691fd3510be" providerId="LiveId" clId="{12583562-343F-4341-A006-F77A2B1809D1}" dt="2023-07-31T08:13:46.903" v="12090" actId="20577"/>
        <pc:sldMkLst>
          <pc:docMk/>
          <pc:sldMk cId="450709258" sldId="269"/>
        </pc:sldMkLst>
        <pc:spChg chg="mod">
          <ac:chgData name="张 智" userId="36bdf691fd3510be" providerId="LiveId" clId="{12583562-343F-4341-A006-F77A2B1809D1}" dt="2023-07-31T08:10:10.955" v="11813" actId="14100"/>
          <ac:spMkLst>
            <pc:docMk/>
            <pc:sldMk cId="450709258" sldId="26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0:48.179" v="11824" actId="14100"/>
          <ac:spMkLst>
            <pc:docMk/>
            <pc:sldMk cId="450709258" sldId="269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7:50.882" v="7573" actId="478"/>
          <ac:spMkLst>
            <pc:docMk/>
            <pc:sldMk cId="450709258" sldId="269"/>
            <ac:spMk id="4" creationId="{A400A314-4EFE-9646-9A90-B3E74F977B97}"/>
          </ac:spMkLst>
        </pc:spChg>
        <pc:picChg chg="add del mod ord">
          <ac:chgData name="张 智" userId="36bdf691fd3510be" providerId="LiveId" clId="{12583562-343F-4341-A006-F77A2B1809D1}" dt="2023-07-31T08:10:31.245" v="11816" actId="478"/>
          <ac:picMkLst>
            <pc:docMk/>
            <pc:sldMk cId="450709258" sldId="269"/>
            <ac:picMk id="5" creationId="{5AD1A570-ABA4-40E9-BF7D-F25D5233E186}"/>
          </ac:picMkLst>
        </pc:picChg>
        <pc:picChg chg="add mod">
          <ac:chgData name="张 智" userId="36bdf691fd3510be" providerId="LiveId" clId="{12583562-343F-4341-A006-F77A2B1809D1}" dt="2023-07-31T08:10:41.411" v="11821" actId="1076"/>
          <ac:picMkLst>
            <pc:docMk/>
            <pc:sldMk cId="450709258" sldId="269"/>
            <ac:picMk id="7" creationId="{D190371C-77EB-434F-81B9-1967BD210BD8}"/>
          </ac:picMkLst>
        </pc:picChg>
      </pc:sldChg>
      <pc:sldChg chg="addSp delSp modSp add mod delAnim modAnim modNotesTx">
        <pc:chgData name="张 智" userId="36bdf691fd3510be" providerId="LiveId" clId="{12583562-343F-4341-A006-F77A2B1809D1}" dt="2023-07-31T03:42:39.962" v="11638" actId="1076"/>
        <pc:sldMkLst>
          <pc:docMk/>
          <pc:sldMk cId="123679622" sldId="270"/>
        </pc:sldMkLst>
        <pc:spChg chg="mod">
          <ac:chgData name="张 智" userId="36bdf691fd3510be" providerId="LiveId" clId="{12583562-343F-4341-A006-F77A2B1809D1}" dt="2023-07-31T03:42:39.962" v="11638" actId="1076"/>
          <ac:spMkLst>
            <pc:docMk/>
            <pc:sldMk cId="123679622" sldId="270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3:18:19.442" v="11003" actId="21"/>
          <ac:spMkLst>
            <pc:docMk/>
            <pc:sldMk cId="123679622" sldId="27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36.088" v="9123" actId="478"/>
          <ac:spMkLst>
            <pc:docMk/>
            <pc:sldMk cId="123679622" sldId="270"/>
            <ac:spMk id="4" creationId="{89B22C51-1534-D444-80A3-B48D1B79F40D}"/>
          </ac:spMkLst>
        </pc:spChg>
        <pc:spChg chg="add del mod">
          <ac:chgData name="张 智" userId="36bdf691fd3510be" providerId="LiveId" clId="{12583562-343F-4341-A006-F77A2B1809D1}" dt="2023-07-31T03:18:21.117" v="11004" actId="478"/>
          <ac:spMkLst>
            <pc:docMk/>
            <pc:sldMk cId="123679622" sldId="270"/>
            <ac:spMk id="5" creationId="{DA92518A-9C4A-4C47-A6D9-6D5BBBF19C98}"/>
          </ac:spMkLst>
        </pc:spChg>
        <pc:spChg chg="mod">
          <ac:chgData name="张 智" userId="36bdf691fd3510be" providerId="LiveId" clId="{12583562-343F-4341-A006-F77A2B1809D1}" dt="2023-07-31T03:13:25.594" v="10780" actId="1037"/>
          <ac:spMkLst>
            <pc:docMk/>
            <pc:sldMk cId="123679622" sldId="270"/>
            <ac:spMk id="42" creationId="{00000000-0000-0000-0000-000000000000}"/>
          </ac:spMkLst>
        </pc:spChg>
        <pc:spChg chg="mod">
          <ac:chgData name="张 智" userId="36bdf691fd3510be" providerId="LiveId" clId="{12583562-343F-4341-A006-F77A2B1809D1}" dt="2023-07-31T03:13:44.223" v="10791" actId="1037"/>
          <ac:spMkLst>
            <pc:docMk/>
            <pc:sldMk cId="123679622" sldId="270"/>
            <ac:spMk id="43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4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7" creationId="{5E02DDF9-6C03-4E3D-A709-3230DA48E484}"/>
          </ac:spMkLst>
        </pc:spChg>
        <pc:spChg chg="add del mod">
          <ac:chgData name="张 智" userId="36bdf691fd3510be" providerId="LiveId" clId="{12583562-343F-4341-A006-F77A2B1809D1}" dt="2023-07-31T02:11:34.887" v="9405"/>
          <ac:spMkLst>
            <pc:docMk/>
            <pc:sldMk cId="123679622" sldId="270"/>
            <ac:spMk id="48" creationId="{813ED1AB-DA9B-4AE9-A494-F32419C919A4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9" creationId="{F7D969FD-02FC-43EC-800C-C35CC2CAF96A}"/>
          </ac:spMkLst>
        </pc:spChg>
        <pc:spChg chg="add del mod">
          <ac:chgData name="张 智" userId="36bdf691fd3510be" providerId="LiveId" clId="{12583562-343F-4341-A006-F77A2B1809D1}" dt="2023-07-31T02:53:15.677" v="10753" actId="478"/>
          <ac:spMkLst>
            <pc:docMk/>
            <pc:sldMk cId="123679622" sldId="270"/>
            <ac:spMk id="50" creationId="{311FE7E1-6F16-4192-9C82-8BDF7F48D040}"/>
          </ac:spMkLst>
        </pc:spChg>
        <pc:spChg chg="add del mod">
          <ac:chgData name="张 智" userId="36bdf691fd3510be" providerId="LiveId" clId="{12583562-343F-4341-A006-F77A2B1809D1}" dt="2023-07-31T02:53:17.035" v="10754" actId="478"/>
          <ac:spMkLst>
            <pc:docMk/>
            <pc:sldMk cId="123679622" sldId="270"/>
            <ac:spMk id="51" creationId="{04478C69-E3E3-4763-8CA8-7406082E4356}"/>
          </ac:spMkLst>
        </pc:spChg>
        <pc:spChg chg="add mod">
          <ac:chgData name="张 智" userId="36bdf691fd3510be" providerId="LiveId" clId="{12583562-343F-4341-A006-F77A2B1809D1}" dt="2023-07-31T03:14:17.855" v="10822" actId="404"/>
          <ac:spMkLst>
            <pc:docMk/>
            <pc:sldMk cId="123679622" sldId="270"/>
            <ac:spMk id="52" creationId="{FD724298-873A-45B2-B15F-1BAB98861758}"/>
          </ac:spMkLst>
        </pc:spChg>
        <pc:spChg chg="add mod">
          <ac:chgData name="张 智" userId="36bdf691fd3510be" providerId="LiveId" clId="{12583562-343F-4341-A006-F77A2B1809D1}" dt="2023-07-31T03:14:28.151" v="10829" actId="1037"/>
          <ac:spMkLst>
            <pc:docMk/>
            <pc:sldMk cId="123679622" sldId="270"/>
            <ac:spMk id="53" creationId="{9A1A1CA7-D1D4-4D1F-8151-EE5495E83821}"/>
          </ac:spMkLst>
        </pc:spChg>
        <pc:grpChg chg="mod">
          <ac:chgData name="张 智" userId="36bdf691fd3510be" providerId="LiveId" clId="{12583562-343F-4341-A006-F77A2B1809D1}" dt="2023-07-31T03:13:25.594" v="10780" actId="1037"/>
          <ac:grpSpMkLst>
            <pc:docMk/>
            <pc:sldMk cId="123679622" sldId="270"/>
            <ac:grpSpMk id="30" creationId="{00000000-0000-0000-0000-000000000000}"/>
          </ac:grpSpMkLst>
        </pc:grpChg>
        <pc:grpChg chg="mod">
          <ac:chgData name="张 智" userId="36bdf691fd3510be" providerId="LiveId" clId="{12583562-343F-4341-A006-F77A2B1809D1}" dt="2023-07-31T03:13:44.223" v="10791" actId="1037"/>
          <ac:grpSpMkLst>
            <pc:docMk/>
            <pc:sldMk cId="123679622" sldId="270"/>
            <ac:grpSpMk id="31" creationId="{00000000-0000-0000-0000-000000000000}"/>
          </ac:grpSpMkLst>
        </pc:grpChg>
        <pc:picChg chg="mod">
          <ac:chgData name="张 智" userId="36bdf691fd3510be" providerId="LiveId" clId="{12583562-343F-4341-A006-F77A2B1809D1}" dt="2023-07-31T03:13:50.430" v="10802" actId="1037"/>
          <ac:picMkLst>
            <pc:docMk/>
            <pc:sldMk cId="123679622" sldId="270"/>
            <ac:picMk id="45" creationId="{2CFF470C-2B65-844A-831F-4C5D20581F8C}"/>
          </ac:picMkLst>
        </pc:picChg>
      </pc:sldChg>
      <pc:sldChg chg="addSp delSp modSp add mod ord modNotesTx">
        <pc:chgData name="张 智" userId="36bdf691fd3510be" providerId="LiveId" clId="{12583562-343F-4341-A006-F77A2B1809D1}" dt="2023-07-31T08:25:21.583" v="13326" actId="20577"/>
        <pc:sldMkLst>
          <pc:docMk/>
          <pc:sldMk cId="1837888056" sldId="271"/>
        </pc:sldMkLst>
        <pc:spChg chg="mod">
          <ac:chgData name="张 智" userId="36bdf691fd3510be" providerId="LiveId" clId="{12583562-343F-4341-A006-F77A2B1809D1}" dt="2023-07-31T04:09:52.168" v="11802" actId="27636"/>
          <ac:spMkLst>
            <pc:docMk/>
            <pc:sldMk cId="1837888056" sldId="271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4:01:16.266" v="11708" actId="478"/>
          <ac:spMkLst>
            <pc:docMk/>
            <pc:sldMk cId="1837888056" sldId="27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1T03:24:20.645" v="11247" actId="478"/>
          <ac:spMkLst>
            <pc:docMk/>
            <pc:sldMk cId="1837888056" sldId="271"/>
            <ac:spMk id="4" creationId="{4578D705-C56D-8342-A7A3-9DE46B79170D}"/>
          </ac:spMkLst>
        </pc:spChg>
        <pc:spChg chg="add del mod">
          <ac:chgData name="张 智" userId="36bdf691fd3510be" providerId="LiveId" clId="{12583562-343F-4341-A006-F77A2B1809D1}" dt="2023-07-31T08:25:17.718" v="13324" actId="1076"/>
          <ac:spMkLst>
            <pc:docMk/>
            <pc:sldMk cId="1837888056" sldId="271"/>
            <ac:spMk id="6" creationId="{5062DADC-FEEE-496A-891D-650905F3D736}"/>
          </ac:spMkLst>
        </pc:spChg>
        <pc:spChg chg="add del mod">
          <ac:chgData name="张 智" userId="36bdf691fd3510be" providerId="LiveId" clId="{12583562-343F-4341-A006-F77A2B1809D1}" dt="2023-07-31T04:01:18.277" v="11709" actId="478"/>
          <ac:spMkLst>
            <pc:docMk/>
            <pc:sldMk cId="1837888056" sldId="271"/>
            <ac:spMk id="7" creationId="{E39446EE-0837-45F8-8C30-EE454483FFB0}"/>
          </ac:spMkLst>
        </pc:spChg>
        <pc:picChg chg="add del mod">
          <ac:chgData name="张 智" userId="36bdf691fd3510be" providerId="LiveId" clId="{12583562-343F-4341-A006-F77A2B1809D1}" dt="2023-07-31T08:22:28.109" v="12994" actId="478"/>
          <ac:picMkLst>
            <pc:docMk/>
            <pc:sldMk cId="1837888056" sldId="271"/>
            <ac:picMk id="9" creationId="{B7389BB6-4CC6-49E4-9A4D-3DA8B47FBC8D}"/>
          </ac:picMkLst>
        </pc:picChg>
        <pc:picChg chg="del mod">
          <ac:chgData name="张 智" userId="36bdf691fd3510be" providerId="LiveId" clId="{12583562-343F-4341-A006-F77A2B1809D1}" dt="2023-07-31T04:00:56.696" v="11701" actId="478"/>
          <ac:picMkLst>
            <pc:docMk/>
            <pc:sldMk cId="1837888056" sldId="271"/>
            <ac:picMk id="26626" creationId="{00000000-0000-0000-0000-000000000000}"/>
          </ac:picMkLst>
        </pc:picChg>
      </pc:sldChg>
      <pc:sldChg chg="delSp modSp add mod delAnim">
        <pc:chgData name="张 智" userId="36bdf691fd3510be" providerId="LiveId" clId="{12583562-343F-4341-A006-F77A2B1809D1}" dt="2023-07-30T04:16:49.723" v="8035" actId="1035"/>
        <pc:sldMkLst>
          <pc:docMk/>
          <pc:sldMk cId="1306074301" sldId="273"/>
        </pc:sldMkLst>
        <pc:spChg chg="mod">
          <ac:chgData name="张 智" userId="36bdf691fd3510be" providerId="LiveId" clId="{12583562-343F-4341-A006-F77A2B1809D1}" dt="2023-07-30T04:16:33.892" v="8019" actId="14100"/>
          <ac:spMkLst>
            <pc:docMk/>
            <pc:sldMk cId="1306074301" sldId="27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6:36.292" v="8020" actId="1076"/>
          <ac:spMkLst>
            <pc:docMk/>
            <pc:sldMk cId="1306074301" sldId="273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6" creationId="{04C947D7-50D1-914B-BC72-2DCE68C39994}"/>
          </ac:spMkLst>
        </pc:spChg>
        <pc:spChg chg="del">
          <ac:chgData name="张 智" userId="36bdf691fd3510be" providerId="LiveId" clId="{12583562-343F-4341-A006-F77A2B1809D1}" dt="2023-07-30T04:07:45.167" v="7722" actId="478"/>
          <ac:spMkLst>
            <pc:docMk/>
            <pc:sldMk cId="1306074301" sldId="273"/>
            <ac:spMk id="7" creationId="{0DE8EA3B-1A9F-F343-98C0-824BC7DDE91E}"/>
          </ac:spMkLst>
        </pc:spChg>
        <pc:spChg chg="del">
          <ac:chgData name="张 智" userId="36bdf691fd3510be" providerId="LiveId" clId="{12583562-343F-4341-A006-F77A2B1809D1}" dt="2023-07-30T04:07:47.328" v="7723" actId="478"/>
          <ac:spMkLst>
            <pc:docMk/>
            <pc:sldMk cId="1306074301" sldId="273"/>
            <ac:spMk id="8" creationId="{B0B61F7F-A020-8A4E-BE02-916E3DCD8474}"/>
          </ac:spMkLst>
        </pc:spChg>
        <pc:spChg chg="del">
          <ac:chgData name="张 智" userId="36bdf691fd3510be" providerId="LiveId" clId="{12583562-343F-4341-A006-F77A2B1809D1}" dt="2023-07-30T03:48:07.314" v="7577" actId="478"/>
          <ac:spMkLst>
            <pc:docMk/>
            <pc:sldMk cId="1306074301" sldId="273"/>
            <ac:spMk id="9" creationId="{6417D327-21BD-9D4C-8390-21CFA1B7D9AC}"/>
          </ac:spMkLst>
        </pc:spChg>
        <pc:graphicFrameChg chg="mod">
          <ac:chgData name="张 智" userId="36bdf691fd3510be" providerId="LiveId" clId="{12583562-343F-4341-A006-F77A2B1809D1}" dt="2023-07-30T04:16:49.723" v="8035" actId="1035"/>
          <ac:graphicFrameMkLst>
            <pc:docMk/>
            <pc:sldMk cId="1306074301" sldId="273"/>
            <ac:graphicFrameMk id="4" creationId="{00000000-0000-0000-0000-000000000000}"/>
          </ac:graphicFrameMkLst>
        </pc:graphicFrameChg>
      </pc:sldChg>
      <pc:sldChg chg="addSp delSp modSp add mod modNotesTx">
        <pc:chgData name="张 智" userId="36bdf691fd3510be" providerId="LiveId" clId="{12583562-343F-4341-A006-F77A2B1809D1}" dt="2023-07-31T08:17:53.568" v="12588" actId="20577"/>
        <pc:sldMkLst>
          <pc:docMk/>
          <pc:sldMk cId="1305841669" sldId="274"/>
        </pc:sldMkLst>
        <pc:spChg chg="mod">
          <ac:chgData name="张 智" userId="36bdf691fd3510be" providerId="LiveId" clId="{12583562-343F-4341-A006-F77A2B1809D1}" dt="2023-07-31T08:14:59.994" v="12097" actId="1076"/>
          <ac:spMkLst>
            <pc:docMk/>
            <pc:sldMk cId="1305841669" sldId="27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5:01.993" v="12098" actId="1076"/>
          <ac:spMkLst>
            <pc:docMk/>
            <pc:sldMk cId="1305841669" sldId="274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6.660" v="7594" actId="478"/>
          <ac:spMkLst>
            <pc:docMk/>
            <pc:sldMk cId="1305841669" sldId="274"/>
            <ac:spMk id="4" creationId="{85FEAD90-E50C-9E42-B885-924C7238106D}"/>
          </ac:spMkLst>
        </pc:spChg>
        <pc:picChg chg="add mod">
          <ac:chgData name="张 智" userId="36bdf691fd3510be" providerId="LiveId" clId="{12583562-343F-4341-A006-F77A2B1809D1}" dt="2023-07-31T08:15:09.610" v="12102" actId="1076"/>
          <ac:picMkLst>
            <pc:docMk/>
            <pc:sldMk cId="1305841669" sldId="274"/>
            <ac:picMk id="5" creationId="{5ABC81BE-BFE6-47B3-932B-52E4B6B2C79A}"/>
          </ac:picMkLst>
        </pc:picChg>
      </pc:sldChg>
      <pc:sldChg chg="delSp modSp add del mod">
        <pc:chgData name="张 智" userId="36bdf691fd3510be" providerId="LiveId" clId="{12583562-343F-4341-A006-F77A2B1809D1}" dt="2023-07-30T15:18:44.515" v="9119" actId="2696"/>
        <pc:sldMkLst>
          <pc:docMk/>
          <pc:sldMk cId="339664647" sldId="275"/>
        </pc:sldMkLst>
        <pc:spChg chg="mod">
          <ac:chgData name="张 智" userId="36bdf691fd3510be" providerId="LiveId" clId="{12583562-343F-4341-A006-F77A2B1809D1}" dt="2023-07-30T14:50:34.292" v="8180" actId="113"/>
          <ac:spMkLst>
            <pc:docMk/>
            <pc:sldMk cId="339664647" sldId="27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11:49.360" v="9017" actId="20577"/>
          <ac:spMkLst>
            <pc:docMk/>
            <pc:sldMk cId="339664647" sldId="27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1.246" v="7592" actId="478"/>
          <ac:spMkLst>
            <pc:docMk/>
            <pc:sldMk cId="339664647" sldId="275"/>
            <ac:spMk id="4" creationId="{0E649A10-E197-CC44-9C6E-80D1FF7040BB}"/>
          </ac:spMkLst>
        </pc:spChg>
      </pc:sldChg>
      <pc:sldChg chg="delSp modSp add del mod">
        <pc:chgData name="张 智" userId="36bdf691fd3510be" providerId="LiveId" clId="{12583562-343F-4341-A006-F77A2B1809D1}" dt="2023-07-30T14:50:21.113" v="8174" actId="2696"/>
        <pc:sldMkLst>
          <pc:docMk/>
          <pc:sldMk cId="1142247611" sldId="276"/>
        </pc:sldMkLst>
        <pc:spChg chg="mod">
          <ac:chgData name="张 智" userId="36bdf691fd3510be" providerId="LiveId" clId="{12583562-343F-4341-A006-F77A2B1809D1}" dt="2023-07-30T03:49:02.959" v="7588" actId="113"/>
          <ac:spMkLst>
            <pc:docMk/>
            <pc:sldMk cId="1142247611" sldId="27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49:12.389" v="7591" actId="255"/>
          <ac:spMkLst>
            <pc:docMk/>
            <pc:sldMk cId="1142247611" sldId="27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07.314" v="7590" actId="478"/>
          <ac:spMkLst>
            <pc:docMk/>
            <pc:sldMk cId="1142247611" sldId="276"/>
            <ac:spMk id="4" creationId="{866A83FA-F9BF-B24F-A56E-2DC1D81578E5}"/>
          </ac:spMkLst>
        </pc:spChg>
      </pc:sldChg>
      <pc:sldChg chg="add del">
        <pc:chgData name="张 智" userId="36bdf691fd3510be" providerId="LiveId" clId="{12583562-343F-4341-A006-F77A2B1809D1}" dt="2023-07-30T04:24:39.575" v="8158" actId="2696"/>
        <pc:sldMkLst>
          <pc:docMk/>
          <pc:sldMk cId="2149003243" sldId="277"/>
        </pc:sldMkLst>
      </pc:sldChg>
      <pc:sldChg chg="delSp modSp add del mod">
        <pc:chgData name="张 智" userId="36bdf691fd3510be" providerId="LiveId" clId="{12583562-343F-4341-A006-F77A2B1809D1}" dt="2023-07-30T15:18:21.872" v="9117" actId="2696"/>
        <pc:sldMkLst>
          <pc:docMk/>
          <pc:sldMk cId="1214160216" sldId="278"/>
        </pc:sldMkLst>
        <pc:spChg chg="mod">
          <ac:chgData name="张 智" userId="36bdf691fd3510be" providerId="LiveId" clId="{12583562-343F-4341-A006-F77A2B1809D1}" dt="2023-07-30T15:07:43.933" v="8973" actId="14100"/>
          <ac:spMkLst>
            <pc:docMk/>
            <pc:sldMk cId="1214160216" sldId="27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4:24:59.796" v="8160" actId="478"/>
          <ac:spMkLst>
            <pc:docMk/>
            <pc:sldMk cId="1214160216" sldId="278"/>
            <ac:spMk id="4" creationId="{26B83F02-6763-174A-AFEC-BA92C605F89C}"/>
          </ac:spMkLst>
        </pc:spChg>
      </pc:sldChg>
      <pc:sldChg chg="addSp delSp modSp add mod modAnim modNotesTx">
        <pc:chgData name="张 智" userId="36bdf691fd3510be" providerId="LiveId" clId="{12583562-343F-4341-A006-F77A2B1809D1}" dt="2023-07-30T15:06:56.789" v="8958"/>
        <pc:sldMkLst>
          <pc:docMk/>
          <pc:sldMk cId="421937831" sldId="279"/>
        </pc:sldMkLst>
        <pc:spChg chg="mod">
          <ac:chgData name="张 智" userId="36bdf691fd3510be" providerId="LiveId" clId="{12583562-343F-4341-A006-F77A2B1809D1}" dt="2023-07-30T15:01:36.390" v="8779" actId="1076"/>
          <ac:spMkLst>
            <pc:docMk/>
            <pc:sldMk cId="421937831" sldId="279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4.963" v="7593" actId="478"/>
          <ac:spMkLst>
            <pc:docMk/>
            <pc:sldMk cId="421937831" sldId="279"/>
            <ac:spMk id="3" creationId="{575011C0-0085-C54D-8C04-F6AC9D452417}"/>
          </ac:spMkLst>
        </pc:spChg>
        <pc:spChg chg="add mod">
          <ac:chgData name="张 智" userId="36bdf691fd3510be" providerId="LiveId" clId="{12583562-343F-4341-A006-F77A2B1809D1}" dt="2023-07-30T14:52:24.064" v="8209" actId="1038"/>
          <ac:spMkLst>
            <pc:docMk/>
            <pc:sldMk cId="421937831" sldId="279"/>
            <ac:spMk id="9" creationId="{1D5C7B71-0824-4CAA-87F1-6BD54F82DF6C}"/>
          </ac:spMkLst>
        </pc:spChg>
        <pc:spChg chg="add del">
          <ac:chgData name="张 智" userId="36bdf691fd3510be" providerId="LiveId" clId="{12583562-343F-4341-A006-F77A2B1809D1}" dt="2023-07-30T15:01:17.942" v="8772" actId="478"/>
          <ac:spMkLst>
            <pc:docMk/>
            <pc:sldMk cId="421937831" sldId="279"/>
            <ac:spMk id="13" creationId="{F91D526B-AF52-4D6E-9117-3CE8E49318E1}"/>
          </ac:spMkLst>
        </pc:spChg>
        <pc:spChg chg="add mod">
          <ac:chgData name="张 智" userId="36bdf691fd3510be" providerId="LiveId" clId="{12583562-343F-4341-A006-F77A2B1809D1}" dt="2023-07-30T15:06:40.812" v="8956" actId="20577"/>
          <ac:spMkLst>
            <pc:docMk/>
            <pc:sldMk cId="421937831" sldId="279"/>
            <ac:spMk id="15" creationId="{B65C5962-8F5F-416E-BC43-DA35A2B38F34}"/>
          </ac:spMkLst>
        </pc:spChg>
        <pc:picChg chg="add del mod">
          <ac:chgData name="张 智" userId="36bdf691fd3510be" providerId="LiveId" clId="{12583562-343F-4341-A006-F77A2B1809D1}" dt="2023-07-30T14:51:26.090" v="8191" actId="478"/>
          <ac:picMkLst>
            <pc:docMk/>
            <pc:sldMk cId="421937831" sldId="279"/>
            <ac:picMk id="4" creationId="{162E5500-AC19-4495-8C94-53F80EAE3BD7}"/>
          </ac:picMkLst>
        </pc:picChg>
        <pc:picChg chg="add mod">
          <ac:chgData name="张 智" userId="36bdf691fd3510be" providerId="LiveId" clId="{12583562-343F-4341-A006-F77A2B1809D1}" dt="2023-07-30T15:04:10.509" v="8864" actId="1076"/>
          <ac:picMkLst>
            <pc:docMk/>
            <pc:sldMk cId="421937831" sldId="279"/>
            <ac:picMk id="6" creationId="{A882565A-AA0E-42AB-BF98-B7505680B653}"/>
          </ac:picMkLst>
        </pc:picChg>
        <pc:picChg chg="del">
          <ac:chgData name="张 智" userId="36bdf691fd3510be" providerId="LiveId" clId="{12583562-343F-4341-A006-F77A2B1809D1}" dt="2023-07-30T14:51:06.438" v="8183" actId="478"/>
          <ac:picMkLst>
            <pc:docMk/>
            <pc:sldMk cId="421937831" sldId="279"/>
            <ac:picMk id="32770" creationId="{00000000-0000-0000-0000-000000000000}"/>
          </ac:picMkLst>
        </pc:picChg>
        <pc:cxnChg chg="add del">
          <ac:chgData name="张 智" userId="36bdf691fd3510be" providerId="LiveId" clId="{12583562-343F-4341-A006-F77A2B1809D1}" dt="2023-07-30T15:00:35.734" v="8761" actId="478"/>
          <ac:cxnSpMkLst>
            <pc:docMk/>
            <pc:sldMk cId="421937831" sldId="279"/>
            <ac:cxnSpMk id="10" creationId="{2A4ED235-6647-4F58-8BF5-2DFDACECE605}"/>
          </ac:cxnSpMkLst>
        </pc:cxnChg>
        <pc:cxnChg chg="add mod">
          <ac:chgData name="张 智" userId="36bdf691fd3510be" providerId="LiveId" clId="{12583562-343F-4341-A006-F77A2B1809D1}" dt="2023-07-30T15:00:52.438" v="8770" actId="692"/>
          <ac:cxnSpMkLst>
            <pc:docMk/>
            <pc:sldMk cId="421937831" sldId="279"/>
            <ac:cxnSpMk id="12" creationId="{F6D10B2D-1402-4D8A-9176-26D5F9B44769}"/>
          </ac:cxnSpMkLst>
        </pc:cxnChg>
      </pc:sldChg>
      <pc:sldChg chg="delSp modSp add del mod">
        <pc:chgData name="张 智" userId="36bdf691fd3510be" providerId="LiveId" clId="{12583562-343F-4341-A006-F77A2B1809D1}" dt="2023-07-30T15:18:19.752" v="9116" actId="2696"/>
        <pc:sldMkLst>
          <pc:docMk/>
          <pc:sldMk cId="543144241" sldId="280"/>
        </pc:sldMkLst>
        <pc:spChg chg="mod">
          <ac:chgData name="张 智" userId="36bdf691fd3510be" providerId="LiveId" clId="{12583562-343F-4341-A006-F77A2B1809D1}" dt="2023-07-30T15:08:03.141" v="8978" actId="14100"/>
          <ac:spMkLst>
            <pc:docMk/>
            <pc:sldMk cId="543144241" sldId="280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9:34.051" v="8108" actId="1076"/>
          <ac:spMkLst>
            <pc:docMk/>
            <pc:sldMk cId="543144241" sldId="28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5:02.956" v="8161" actId="478"/>
          <ac:spMkLst>
            <pc:docMk/>
            <pc:sldMk cId="543144241" sldId="280"/>
            <ac:spMk id="4" creationId="{BCA023A1-142C-C548-9BD8-4FBDD16B7CB7}"/>
          </ac:spMkLst>
        </pc:spChg>
        <pc:picChg chg="mod">
          <ac:chgData name="张 智" userId="36bdf691fd3510be" providerId="LiveId" clId="{12583562-343F-4341-A006-F77A2B1809D1}" dt="2023-07-30T04:19:36.035" v="8109" actId="1076"/>
          <ac:picMkLst>
            <pc:docMk/>
            <pc:sldMk cId="543144241" sldId="280"/>
            <ac:picMk id="33794" creationId="{00000000-0000-0000-0000-000000000000}"/>
          </ac:picMkLst>
        </pc:picChg>
      </pc:sldChg>
      <pc:sldChg chg="delSp modSp add mod">
        <pc:chgData name="张 智" userId="36bdf691fd3510be" providerId="LiveId" clId="{12583562-343F-4341-A006-F77A2B1809D1}" dt="2023-07-30T15:08:47.596" v="8990" actId="1076"/>
        <pc:sldMkLst>
          <pc:docMk/>
          <pc:sldMk cId="1877903254" sldId="285"/>
        </pc:sldMkLst>
        <pc:spChg chg="mod">
          <ac:chgData name="张 智" userId="36bdf691fd3510be" providerId="LiveId" clId="{12583562-343F-4341-A006-F77A2B1809D1}" dt="2023-07-30T15:08:47.596" v="8990" actId="1076"/>
          <ac:spMkLst>
            <pc:docMk/>
            <pc:sldMk cId="1877903254" sldId="28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08:43.604" v="8989" actId="14100"/>
          <ac:spMkLst>
            <pc:docMk/>
            <pc:sldMk cId="1877903254" sldId="28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0:27.433" v="8111" actId="478"/>
          <ac:spMkLst>
            <pc:docMk/>
            <pc:sldMk cId="1877903254" sldId="285"/>
            <ac:spMk id="4" creationId="{73499A11-A196-824F-B991-B96FF83820EC}"/>
          </ac:spMkLst>
        </pc:spChg>
      </pc:sldChg>
      <pc:sldChg chg="add del">
        <pc:chgData name="张 智" userId="36bdf691fd3510be" providerId="LiveId" clId="{12583562-343F-4341-A006-F77A2B1809D1}" dt="2023-07-30T04:19:47.532" v="8110" actId="2696"/>
        <pc:sldMkLst>
          <pc:docMk/>
          <pc:sldMk cId="2784860533" sldId="286"/>
        </pc:sldMkLst>
      </pc:sldChg>
      <pc:sldChg chg="addSp delSp modSp add mod modNotesTx">
        <pc:chgData name="张 智" userId="36bdf691fd3510be" providerId="LiveId" clId="{12583562-343F-4341-A006-F77A2B1809D1}" dt="2023-08-03T08:23:40.416" v="20093" actId="20577"/>
        <pc:sldMkLst>
          <pc:docMk/>
          <pc:sldMk cId="1186379605" sldId="293"/>
        </pc:sldMkLst>
        <pc:spChg chg="del mod">
          <ac:chgData name="张 智" userId="36bdf691fd3510be" providerId="LiveId" clId="{12583562-343F-4341-A006-F77A2B1809D1}" dt="2023-08-03T06:50:23.195" v="18817" actId="478"/>
          <ac:spMkLst>
            <pc:docMk/>
            <pc:sldMk cId="1186379605" sldId="293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8-03T06:50:21.059" v="18816" actId="478"/>
          <ac:spMkLst>
            <pc:docMk/>
            <pc:sldMk cId="1186379605" sldId="293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3:37:44.355" v="173" actId="478"/>
          <ac:spMkLst>
            <pc:docMk/>
            <pc:sldMk cId="1186379605" sldId="293"/>
            <ac:spMk id="4" creationId="{A7C188FC-39B4-DA41-BD66-74EFFABF7B8D}"/>
          </ac:spMkLst>
        </pc:spChg>
        <pc:spChg chg="add del mod">
          <ac:chgData name="张 智" userId="36bdf691fd3510be" providerId="LiveId" clId="{12583562-343F-4341-A006-F77A2B1809D1}" dt="2023-08-03T06:50:27.625" v="18819" actId="478"/>
          <ac:spMkLst>
            <pc:docMk/>
            <pc:sldMk cId="1186379605" sldId="293"/>
            <ac:spMk id="5" creationId="{80B4DD55-5674-4BBD-B178-66C679B973B9}"/>
          </ac:spMkLst>
        </pc:spChg>
        <pc:spChg chg="add del mod">
          <ac:chgData name="张 智" userId="36bdf691fd3510be" providerId="LiveId" clId="{12583562-343F-4341-A006-F77A2B1809D1}" dt="2023-08-03T06:50:24.975" v="18818" actId="478"/>
          <ac:spMkLst>
            <pc:docMk/>
            <pc:sldMk cId="1186379605" sldId="293"/>
            <ac:spMk id="7" creationId="{E8606690-AE5C-4E95-A6C2-411C9549DBC7}"/>
          </ac:spMkLst>
        </pc:spChg>
        <pc:spChg chg="add mod">
          <ac:chgData name="张 智" userId="36bdf691fd3510be" providerId="LiveId" clId="{12583562-343F-4341-A006-F77A2B1809D1}" dt="2023-08-03T06:51:08.450" v="18833" actId="1076"/>
          <ac:spMkLst>
            <pc:docMk/>
            <pc:sldMk cId="1186379605" sldId="293"/>
            <ac:spMk id="8" creationId="{09F219FC-224B-4519-8A04-67DAE79A77CE}"/>
          </ac:spMkLst>
        </pc:spChg>
        <pc:spChg chg="add del mod">
          <ac:chgData name="张 智" userId="36bdf691fd3510be" providerId="LiveId" clId="{12583562-343F-4341-A006-F77A2B1809D1}" dt="2023-08-03T06:50:45.045" v="18822"/>
          <ac:spMkLst>
            <pc:docMk/>
            <pc:sldMk cId="1186379605" sldId="293"/>
            <ac:spMk id="9" creationId="{98176904-9088-414A-BF44-63C862B024A4}"/>
          </ac:spMkLst>
        </pc:spChg>
        <pc:spChg chg="add mod">
          <ac:chgData name="张 智" userId="36bdf691fd3510be" providerId="LiveId" clId="{12583562-343F-4341-A006-F77A2B1809D1}" dt="2023-08-03T06:56:07.023" v="18964" actId="20577"/>
          <ac:spMkLst>
            <pc:docMk/>
            <pc:sldMk cId="1186379605" sldId="293"/>
            <ac:spMk id="12" creationId="{82569728-B6DC-4CBF-9EEE-619105F9A2BE}"/>
          </ac:spMkLst>
        </pc:spChg>
        <pc:picChg chg="add del mod">
          <ac:chgData name="张 智" userId="36bdf691fd3510be" providerId="LiveId" clId="{12583562-343F-4341-A006-F77A2B1809D1}" dt="2023-08-03T06:53:26.424" v="18895" actId="478"/>
          <ac:picMkLst>
            <pc:docMk/>
            <pc:sldMk cId="1186379605" sldId="293"/>
            <ac:picMk id="11" creationId="{61CCDAF9-A835-41A3-8327-225F2ECA57DD}"/>
          </ac:picMkLst>
        </pc:picChg>
      </pc:sldChg>
      <pc:sldChg chg="delSp modSp add mod">
        <pc:chgData name="张 智" userId="36bdf691fd3510be" providerId="LiveId" clId="{12583562-343F-4341-A006-F77A2B1809D1}" dt="2023-07-29T14:05:38.768" v="890" actId="1076"/>
        <pc:sldMkLst>
          <pc:docMk/>
          <pc:sldMk cId="326655947" sldId="294"/>
        </pc:sldMkLst>
        <pc:spChg chg="mod">
          <ac:chgData name="张 智" userId="36bdf691fd3510be" providerId="LiveId" clId="{12583562-343F-4341-A006-F77A2B1809D1}" dt="2023-07-28T03:49:08.001" v="482" actId="14100"/>
          <ac:spMkLst>
            <pc:docMk/>
            <pc:sldMk cId="326655947" sldId="294"/>
            <ac:spMk id="2" creationId="{8486F3A2-607F-5E44-824D-DEA8DA7B7FFE}"/>
          </ac:spMkLst>
        </pc:spChg>
        <pc:spChg chg="mod">
          <ac:chgData name="张 智" userId="36bdf691fd3510be" providerId="LiveId" clId="{12583562-343F-4341-A006-F77A2B1809D1}" dt="2023-07-29T14:05:38.768" v="890" actId="1076"/>
          <ac:spMkLst>
            <pc:docMk/>
            <pc:sldMk cId="326655947" sldId="294"/>
            <ac:spMk id="3" creationId="{A5C00A18-CC1F-B44B-A070-EA1DB223F53F}"/>
          </ac:spMkLst>
        </pc:spChg>
        <pc:spChg chg="del">
          <ac:chgData name="张 智" userId="36bdf691fd3510be" providerId="LiveId" clId="{12583562-343F-4341-A006-F77A2B1809D1}" dt="2023-07-28T03:43:54.382" v="340" actId="478"/>
          <ac:spMkLst>
            <pc:docMk/>
            <pc:sldMk cId="326655947" sldId="294"/>
            <ac:spMk id="4" creationId="{E54D5B2A-98D6-8146-AEAE-40023815827D}"/>
          </ac:spMkLst>
        </pc:spChg>
      </pc:sldChg>
      <pc:sldChg chg="delSp modSp add del mod ord">
        <pc:chgData name="张 智" userId="36bdf691fd3510be" providerId="LiveId" clId="{12583562-343F-4341-A006-F77A2B1809D1}" dt="2023-07-29T15:54:13.380" v="4262" actId="2696"/>
        <pc:sldMkLst>
          <pc:docMk/>
          <pc:sldMk cId="3928948990" sldId="295"/>
        </pc:sldMkLst>
        <pc:spChg chg="mod">
          <ac:chgData name="张 智" userId="36bdf691fd3510be" providerId="LiveId" clId="{12583562-343F-4341-A006-F77A2B1809D1}" dt="2023-07-29T15:46:51.791" v="3912" actId="403"/>
          <ac:spMkLst>
            <pc:docMk/>
            <pc:sldMk cId="3928948990" sldId="295"/>
            <ac:spMk id="2" creationId="{EB9AF3C7-6B1E-734D-AB78-533D2DE915EC}"/>
          </ac:spMkLst>
        </pc:spChg>
        <pc:spChg chg="mod">
          <ac:chgData name="张 智" userId="36bdf691fd3510be" providerId="LiveId" clId="{12583562-343F-4341-A006-F77A2B1809D1}" dt="2023-07-29T15:38:03.345" v="3875" actId="255"/>
          <ac:spMkLst>
            <pc:docMk/>
            <pc:sldMk cId="3928948990" sldId="295"/>
            <ac:spMk id="3" creationId="{9601DC0C-100D-B049-AFEB-3B8D405946DD}"/>
          </ac:spMkLst>
        </pc:spChg>
        <pc:spChg chg="del">
          <ac:chgData name="张 智" userId="36bdf691fd3510be" providerId="LiveId" clId="{12583562-343F-4341-A006-F77A2B1809D1}" dt="2023-07-29T14:32:46.677" v="2251" actId="478"/>
          <ac:spMkLst>
            <pc:docMk/>
            <pc:sldMk cId="3928948990" sldId="295"/>
            <ac:spMk id="4" creationId="{1E5C9E24-F37D-9A45-92A0-ED1269430667}"/>
          </ac:spMkLst>
        </pc:spChg>
      </pc:sldChg>
      <pc:sldChg chg="delSp modSp add del mod">
        <pc:chgData name="张 智" userId="36bdf691fd3510be" providerId="LiveId" clId="{12583562-343F-4341-A006-F77A2B1809D1}" dt="2023-07-29T15:13:30.200" v="3713" actId="2696"/>
        <pc:sldMkLst>
          <pc:docMk/>
          <pc:sldMk cId="1811619549" sldId="296"/>
        </pc:sldMkLst>
        <pc:spChg chg="mod">
          <ac:chgData name="张 智" userId="36bdf691fd3510be" providerId="LiveId" clId="{12583562-343F-4341-A006-F77A2B1809D1}" dt="2023-07-28T08:42:05.808" v="683" actId="27636"/>
          <ac:spMkLst>
            <pc:docMk/>
            <pc:sldMk cId="1811619549" sldId="296"/>
            <ac:spMk id="3" creationId="{80A7AFCE-3F30-644D-93B6-24AD317517D3}"/>
          </ac:spMkLst>
        </pc:spChg>
        <pc:spChg chg="del">
          <ac:chgData name="张 智" userId="36bdf691fd3510be" providerId="LiveId" clId="{12583562-343F-4341-A006-F77A2B1809D1}" dt="2023-07-29T14:32:51.578" v="2252" actId="478"/>
          <ac:spMkLst>
            <pc:docMk/>
            <pc:sldMk cId="1811619549" sldId="296"/>
            <ac:spMk id="4" creationId="{68F7C851-2496-5847-8208-1FA7D0BB2470}"/>
          </ac:spMkLst>
        </pc:spChg>
      </pc:sldChg>
      <pc:sldChg chg="delSp modSp add del mod">
        <pc:chgData name="张 智" userId="36bdf691fd3510be" providerId="LiveId" clId="{12583562-343F-4341-A006-F77A2B1809D1}" dt="2023-07-29T15:45:07.632" v="3876" actId="2696"/>
        <pc:sldMkLst>
          <pc:docMk/>
          <pc:sldMk cId="1594064639" sldId="297"/>
        </pc:sldMkLst>
        <pc:spChg chg="mod">
          <ac:chgData name="张 智" userId="36bdf691fd3510be" providerId="LiveId" clId="{12583562-343F-4341-A006-F77A2B1809D1}" dt="2023-07-29T15:07:25.922" v="3708" actId="1076"/>
          <ac:spMkLst>
            <pc:docMk/>
            <pc:sldMk cId="1594064639" sldId="297"/>
            <ac:spMk id="2" creationId="{8A1CF975-CDB8-EE4D-9D30-E4E573F86000}"/>
          </ac:spMkLst>
        </pc:spChg>
        <pc:spChg chg="del">
          <ac:chgData name="张 智" userId="36bdf691fd3510be" providerId="LiveId" clId="{12583562-343F-4341-A006-F77A2B1809D1}" dt="2023-07-29T14:32:54.403" v="2253" actId="478"/>
          <ac:spMkLst>
            <pc:docMk/>
            <pc:sldMk cId="1594064639" sldId="297"/>
            <ac:spMk id="3" creationId="{6D9288B1-36E3-ED47-8324-6E4A3893A6E7}"/>
          </ac:spMkLst>
        </pc:spChg>
      </pc:sldChg>
      <pc:sldChg chg="modSp add mod">
        <pc:chgData name="张 智" userId="36bdf691fd3510be" providerId="LiveId" clId="{12583562-343F-4341-A006-F77A2B1809D1}" dt="2023-08-03T06:53:09.901" v="18894" actId="20577"/>
        <pc:sldMkLst>
          <pc:docMk/>
          <pc:sldMk cId="3039451630" sldId="343"/>
        </pc:sldMkLst>
        <pc:spChg chg="mod">
          <ac:chgData name="张 智" userId="36bdf691fd3510be" providerId="LiveId" clId="{12583562-343F-4341-A006-F77A2B1809D1}" dt="2023-08-03T06:53:09.901" v="18894" actId="20577"/>
          <ac:spMkLst>
            <pc:docMk/>
            <pc:sldMk cId="3039451630" sldId="343"/>
            <ac:spMk id="3" creationId="{E9712784-199A-4366-8059-4B353600DEA1}"/>
          </ac:spMkLst>
        </pc:spChg>
        <pc:spChg chg="mod">
          <ac:chgData name="张 智" userId="36bdf691fd3510be" providerId="LiveId" clId="{12583562-343F-4341-A006-F77A2B1809D1}" dt="2023-08-03T06:52:36.274" v="18845" actId="1076"/>
          <ac:spMkLst>
            <pc:docMk/>
            <pc:sldMk cId="3039451630" sldId="343"/>
            <ac:spMk id="4" creationId="{320ABAFD-759F-44AD-9737-4DC91D283DCB}"/>
          </ac:spMkLst>
        </pc:spChg>
      </pc:sldChg>
      <pc:sldChg chg="modSp del mod">
        <pc:chgData name="张 智" userId="36bdf691fd3510be" providerId="LiveId" clId="{12583562-343F-4341-A006-F77A2B1809D1}" dt="2023-07-28T03:41:34.588" v="248" actId="2696"/>
        <pc:sldMkLst>
          <pc:docMk/>
          <pc:sldMk cId="0" sldId="1173"/>
        </pc:sldMkLst>
        <pc:spChg chg="mod">
          <ac:chgData name="张 智" userId="36bdf691fd3510be" providerId="LiveId" clId="{12583562-343F-4341-A006-F77A2B1809D1}" dt="2023-07-28T03:25:59.367" v="170" actId="20577"/>
          <ac:spMkLst>
            <pc:docMk/>
            <pc:sldMk cId="0" sldId="1173"/>
            <ac:spMk id="2" creationId="{00000000-0000-0000-0000-000000000000}"/>
          </ac:spMkLst>
        </pc:spChg>
      </pc:sldChg>
      <pc:sldChg chg="modSp del mod">
        <pc:chgData name="张 智" userId="36bdf691fd3510be" providerId="LiveId" clId="{12583562-343F-4341-A006-F77A2B1809D1}" dt="2023-07-28T08:42:03.585" v="678" actId="47"/>
        <pc:sldMkLst>
          <pc:docMk/>
          <pc:sldMk cId="1164148757" sldId="1326"/>
        </pc:sldMkLst>
        <pc:spChg chg="mod">
          <ac:chgData name="张 智" userId="36bdf691fd3510be" providerId="LiveId" clId="{12583562-343F-4341-A006-F77A2B1809D1}" dt="2023-07-28T08:13:22.981" v="640" actId="1076"/>
          <ac:spMkLst>
            <pc:docMk/>
            <pc:sldMk cId="1164148757" sldId="132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13:15.557" v="637" actId="1076"/>
          <ac:spMkLst>
            <pc:docMk/>
            <pc:sldMk cId="1164148757" sldId="1326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1:43.078" v="670" actId="47"/>
        <pc:sldMkLst>
          <pc:docMk/>
          <pc:sldMk cId="3872065017" sldId="1327"/>
        </pc:sldMkLst>
      </pc:sldChg>
      <pc:sldChg chg="del">
        <pc:chgData name="张 智" userId="36bdf691fd3510be" providerId="LiveId" clId="{12583562-343F-4341-A006-F77A2B1809D1}" dt="2023-07-28T03:47:14.482" v="479" actId="2696"/>
        <pc:sldMkLst>
          <pc:docMk/>
          <pc:sldMk cId="1960271206" sldId="1329"/>
        </pc:sldMkLst>
      </pc:sldChg>
      <pc:sldChg chg="addSp delSp modSp add mod">
        <pc:chgData name="张 智" userId="36bdf691fd3510be" providerId="LiveId" clId="{12583562-343F-4341-A006-F77A2B1809D1}" dt="2023-07-28T04:41:39.790" v="583" actId="14100"/>
        <pc:sldMkLst>
          <pc:docMk/>
          <pc:sldMk cId="3268989742" sldId="1329"/>
        </pc:sldMkLst>
        <pc:spChg chg="del">
          <ac:chgData name="张 智" userId="36bdf691fd3510be" providerId="LiveId" clId="{12583562-343F-4341-A006-F77A2B1809D1}" dt="2023-07-28T04:39:09.223" v="487" actId="478"/>
          <ac:spMkLst>
            <pc:docMk/>
            <pc:sldMk cId="3268989742" sldId="1329"/>
            <ac:spMk id="2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4:39:12.443" v="489" actId="478"/>
          <ac:spMkLst>
            <pc:docMk/>
            <pc:sldMk cId="3268989742" sldId="1329"/>
            <ac:spMk id="5" creationId="{FDF33AAA-A5FB-482A-A7AB-FCD51C913E74}"/>
          </ac:spMkLst>
        </pc:spChg>
        <pc:spChg chg="del">
          <ac:chgData name="张 智" userId="36bdf691fd3510be" providerId="LiveId" clId="{12583562-343F-4341-A006-F77A2B1809D1}" dt="2023-07-28T04:39:06.109" v="486" actId="478"/>
          <ac:spMkLst>
            <pc:docMk/>
            <pc:sldMk cId="3268989742" sldId="1329"/>
            <ac:spMk id="9" creationId="{7AE55E1C-FF35-4A4F-908C-C1F018B44C3B}"/>
          </ac:spMkLst>
        </pc:spChg>
        <pc:spChg chg="add del mod">
          <ac:chgData name="张 智" userId="36bdf691fd3510be" providerId="LiveId" clId="{12583562-343F-4341-A006-F77A2B1809D1}" dt="2023-07-28T04:38:55.282" v="485"/>
          <ac:spMkLst>
            <pc:docMk/>
            <pc:sldMk cId="3268989742" sldId="1329"/>
            <ac:spMk id="10" creationId="{921D9464-4EC8-4783-AE0D-09EB6101B1E7}"/>
          </ac:spMkLst>
        </pc:spChg>
        <pc:spChg chg="add del">
          <ac:chgData name="张 智" userId="36bdf691fd3510be" providerId="LiveId" clId="{12583562-343F-4341-A006-F77A2B1809D1}" dt="2023-07-28T04:39:52.953" v="508" actId="478"/>
          <ac:spMkLst>
            <pc:docMk/>
            <pc:sldMk cId="3268989742" sldId="1329"/>
            <ac:spMk id="11" creationId="{16D8DA7C-A7AD-914A-9AE6-ED8AC1972FA2}"/>
          </ac:spMkLst>
        </pc:spChg>
        <pc:spChg chg="add del">
          <ac:chgData name="张 智" userId="36bdf691fd3510be" providerId="LiveId" clId="{12583562-343F-4341-A006-F77A2B1809D1}" dt="2023-07-28T04:39:49.172" v="507" actId="478"/>
          <ac:spMkLst>
            <pc:docMk/>
            <pc:sldMk cId="3268989742" sldId="1329"/>
            <ac:spMk id="12" creationId="{C3D89569-017A-CC48-8381-83A5E4784706}"/>
          </ac:spMkLst>
        </pc:spChg>
        <pc:spChg chg="add mod">
          <ac:chgData name="张 智" userId="36bdf691fd3510be" providerId="LiveId" clId="{12583562-343F-4341-A006-F77A2B1809D1}" dt="2023-07-28T04:39:18.697" v="491" actId="1076"/>
          <ac:spMkLst>
            <pc:docMk/>
            <pc:sldMk cId="3268989742" sldId="1329"/>
            <ac:spMk id="13" creationId="{D6F1DE11-4F3B-40D8-A195-E55FAB064920}"/>
          </ac:spMkLst>
        </pc:spChg>
        <pc:spChg chg="add mod">
          <ac:chgData name="张 智" userId="36bdf691fd3510be" providerId="LiveId" clId="{12583562-343F-4341-A006-F77A2B1809D1}" dt="2023-07-28T04:41:11.158" v="551" actId="1076"/>
          <ac:spMkLst>
            <pc:docMk/>
            <pc:sldMk cId="3268989742" sldId="1329"/>
            <ac:spMk id="14" creationId="{E8C2740E-0927-415E-B820-A84B58BA8BE5}"/>
          </ac:spMkLst>
        </pc:spChg>
        <pc:spChg chg="add mod">
          <ac:chgData name="张 智" userId="36bdf691fd3510be" providerId="LiveId" clId="{12583562-343F-4341-A006-F77A2B1809D1}" dt="2023-07-28T04:41:39.790" v="583" actId="14100"/>
          <ac:spMkLst>
            <pc:docMk/>
            <pc:sldMk cId="3268989742" sldId="1329"/>
            <ac:spMk id="15" creationId="{084D2317-276E-46BB-92B0-34B551378C27}"/>
          </ac:spMkLst>
        </pc:spChg>
        <pc:picChg chg="add mod">
          <ac:chgData name="张 智" userId="36bdf691fd3510be" providerId="LiveId" clId="{12583562-343F-4341-A006-F77A2B1809D1}" dt="2023-07-28T04:40:23.342" v="512" actId="1076"/>
          <ac:picMkLst>
            <pc:docMk/>
            <pc:sldMk cId="3268989742" sldId="1329"/>
            <ac:picMk id="7" creationId="{95A122A9-4AF5-43F3-AD73-D9D6BF8F0D75}"/>
          </ac:picMkLst>
        </pc:picChg>
        <pc:picChg chg="del">
          <ac:chgData name="张 智" userId="36bdf691fd3510be" providerId="LiveId" clId="{12583562-343F-4341-A006-F77A2B1809D1}" dt="2023-07-28T04:38:52.409" v="483" actId="478"/>
          <ac:picMkLst>
            <pc:docMk/>
            <pc:sldMk cId="3268989742" sldId="1329"/>
            <ac:picMk id="8" creationId="{F538A610-4603-1647-8700-4240104B65B5}"/>
          </ac:picMkLst>
        </pc:picChg>
      </pc:sldChg>
      <pc:sldChg chg="del">
        <pc:chgData name="张 智" userId="36bdf691fd3510be" providerId="LiveId" clId="{12583562-343F-4341-A006-F77A2B1809D1}" dt="2023-07-28T08:41:45.393" v="671" actId="47"/>
        <pc:sldMkLst>
          <pc:docMk/>
          <pc:sldMk cId="1968584134" sldId="1331"/>
        </pc:sldMkLst>
      </pc:sldChg>
      <pc:sldChg chg="del">
        <pc:chgData name="张 智" userId="36bdf691fd3510be" providerId="LiveId" clId="{12583562-343F-4341-A006-F77A2B1809D1}" dt="2023-07-28T08:41:49.914" v="675" actId="47"/>
        <pc:sldMkLst>
          <pc:docMk/>
          <pc:sldMk cId="3059773872" sldId="1332"/>
        </pc:sldMkLst>
      </pc:sldChg>
      <pc:sldChg chg="del">
        <pc:chgData name="张 智" userId="36bdf691fd3510be" providerId="LiveId" clId="{12583562-343F-4341-A006-F77A2B1809D1}" dt="2023-07-28T08:41:51.199" v="676" actId="47"/>
        <pc:sldMkLst>
          <pc:docMk/>
          <pc:sldMk cId="4024433517" sldId="1333"/>
        </pc:sldMkLst>
      </pc:sldChg>
      <pc:sldChg chg="del">
        <pc:chgData name="张 智" userId="36bdf691fd3510be" providerId="LiveId" clId="{12583562-343F-4341-A006-F77A2B1809D1}" dt="2023-07-28T08:41:53.680" v="677" actId="47"/>
        <pc:sldMkLst>
          <pc:docMk/>
          <pc:sldMk cId="1315484338" sldId="1334"/>
        </pc:sldMkLst>
      </pc:sldChg>
      <pc:sldChg chg="add del">
        <pc:chgData name="张 智" userId="36bdf691fd3510be" providerId="LiveId" clId="{12583562-343F-4341-A006-F77A2B1809D1}" dt="2023-08-03T01:28:34.606" v="15572" actId="2696"/>
        <pc:sldMkLst>
          <pc:docMk/>
          <pc:sldMk cId="2901929584" sldId="1335"/>
        </pc:sldMkLst>
      </pc:sldChg>
      <pc:sldChg chg="addSp delSp modSp del mod">
        <pc:chgData name="张 智" userId="36bdf691fd3510be" providerId="LiveId" clId="{12583562-343F-4341-A006-F77A2B1809D1}" dt="2023-08-03T01:26:43.014" v="15491" actId="2696"/>
        <pc:sldMkLst>
          <pc:docMk/>
          <pc:sldMk cId="3600041736" sldId="1335"/>
        </pc:sldMkLst>
        <pc:spChg chg="del mod">
          <ac:chgData name="张 智" userId="36bdf691fd3510be" providerId="LiveId" clId="{12583562-343F-4341-A006-F77A2B1809D1}" dt="2023-08-02T13:40:26.895" v="13327" actId="21"/>
          <ac:spMkLst>
            <pc:docMk/>
            <pc:sldMk cId="3600041736" sldId="133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3:41:31.529" v="13355" actId="14100"/>
          <ac:spMkLst>
            <pc:docMk/>
            <pc:sldMk cId="3600041736" sldId="1335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8-02T13:40:51.585" v="13334" actId="478"/>
          <ac:spMkLst>
            <pc:docMk/>
            <pc:sldMk cId="3600041736" sldId="1335"/>
            <ac:spMk id="5" creationId="{528E5E56-614B-476D-8760-E7D4AFD2CCF8}"/>
          </ac:spMkLst>
        </pc:spChg>
      </pc:sldChg>
      <pc:sldChg chg="del">
        <pc:chgData name="张 智" userId="36bdf691fd3510be" providerId="LiveId" clId="{12583562-343F-4341-A006-F77A2B1809D1}" dt="2023-07-28T08:40:08.010" v="642" actId="47"/>
        <pc:sldMkLst>
          <pc:docMk/>
          <pc:sldMk cId="1990477971" sldId="1336"/>
        </pc:sldMkLst>
      </pc:sldChg>
      <pc:sldChg chg="del">
        <pc:chgData name="张 智" userId="36bdf691fd3510be" providerId="LiveId" clId="{12583562-343F-4341-A006-F77A2B1809D1}" dt="2023-07-28T08:40:10.080" v="645" actId="47"/>
        <pc:sldMkLst>
          <pc:docMk/>
          <pc:sldMk cId="3381048554" sldId="1337"/>
        </pc:sldMkLst>
      </pc:sldChg>
      <pc:sldChg chg="del">
        <pc:chgData name="张 智" userId="36bdf691fd3510be" providerId="LiveId" clId="{12583562-343F-4341-A006-F77A2B1809D1}" dt="2023-07-28T08:40:11.569" v="648" actId="47"/>
        <pc:sldMkLst>
          <pc:docMk/>
          <pc:sldMk cId="3596589084" sldId="1339"/>
        </pc:sldMkLst>
      </pc:sldChg>
      <pc:sldChg chg="del">
        <pc:chgData name="张 智" userId="36bdf691fd3510be" providerId="LiveId" clId="{12583562-343F-4341-A006-F77A2B1809D1}" dt="2023-07-28T08:41:46.290" v="672" actId="47"/>
        <pc:sldMkLst>
          <pc:docMk/>
          <pc:sldMk cId="2522483675" sldId="1340"/>
        </pc:sldMkLst>
      </pc:sldChg>
      <pc:sldChg chg="modSp add del mod modNotesTx">
        <pc:chgData name="张 智" userId="36bdf691fd3510be" providerId="LiveId" clId="{12583562-343F-4341-A006-F77A2B1809D1}" dt="2023-07-29T16:02:48.401" v="5186" actId="20577"/>
        <pc:sldMkLst>
          <pc:docMk/>
          <pc:sldMk cId="2364513454" sldId="1341"/>
        </pc:sldMkLst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3" creationId="{D722F573-D414-1D41-9752-B9EB4B3950F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4" creationId="{63CF05D0-14A2-0148-8F1E-18B3633BB2E1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5" creationId="{A995AF40-56FD-3541-AE98-EE0678DFA38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6" creationId="{F973C831-6F4C-CA46-9D78-89FFDB6B3FC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7" creationId="{5FFB4081-EA46-4E46-891B-992184FC72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8" creationId="{F6745EC9-393A-0743-8C5F-BCAC32F543AF}"/>
          </ac:spMkLst>
        </pc:spChg>
        <pc:spChg chg="mod">
          <ac:chgData name="张 智" userId="36bdf691fd3510be" providerId="LiveId" clId="{12583562-343F-4341-A006-F77A2B1809D1}" dt="2023-07-29T15:46:36.761" v="3896" actId="113"/>
          <ac:spMkLst>
            <pc:docMk/>
            <pc:sldMk cId="2364513454" sldId="1341"/>
            <ac:spMk id="20" creationId="{6149E98A-B3C4-3740-B713-EB42DEEB56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2" creationId="{FAE17D45-1A5B-1E46-918E-C4DD458BE83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3" creationId="{482FC2B7-329E-9040-9C96-65404485723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4" creationId="{521FAF80-9932-A447-979A-10C21279EE6A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5" creationId="{A43A000E-3C7D-BA46-A96C-9DAF97B9D67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6" creationId="{08E6BB4D-47A5-3243-B5D4-D3F33D680E8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7" creationId="{25B6637E-8BBD-D749-B648-A472DE68C0D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8" creationId="{5512B5F2-F3F7-A041-8D35-620ADB723AB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1" creationId="{ED75A20B-372A-4C4C-BF7A-CE179C387F7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2" creationId="{E7FF55B9-9032-A14A-BC9D-5760CE7D39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3" creationId="{16029B01-BAB0-8643-9F55-CC798BF4BEF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4" creationId="{902FF683-DF39-8B42-8490-D358CE33BB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5" creationId="{EEA19558-1596-2C4F-8753-A26E98ED414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6" creationId="{35C1513D-0AD2-DD43-803A-B7763A9119D7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9" creationId="{28AD23A7-0697-4043-ADA5-46D1C6B35BC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0" creationId="{E8D31AAB-C031-6E4C-A42A-164669EB92D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1" creationId="{D68603E1-2BE5-4948-959D-AA28AA31A1B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2" creationId="{8DE47D95-75C5-C040-821E-72F29B832EB6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3" creationId="{127F1BF6-C714-4E4B-8B02-53FC1B94E01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4" creationId="{5CA6E6AE-F93E-C44E-AD9F-7B26EF60077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5" creationId="{6C5B4D72-DFB0-9241-A8DD-1B9B494840B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6" creationId="{BE2DCB08-AED1-9642-97E2-AD72974D751D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7" creationId="{3675DF01-BA23-F948-AFAE-00BFC22736B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8" creationId="{8321CF38-EDCE-5344-8968-227C6F66B19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50" creationId="{FEAF750D-1345-4B48-B800-547305362296}"/>
          </ac:spMkLst>
        </pc:sp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8" creationId="{F4594135-EA7A-FC49-8069-9A75C289F561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9" creationId="{0C213155-6F0F-954E-BB6E-0BB021D90DB4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0" creationId="{F36064B4-34E3-D743-81A2-899A2EC849DE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1" creationId="{4BFB05B6-178D-BB48-870D-20751B9D602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2" creationId="{16B4AAB2-2F18-4B42-8A58-DE4EA39A028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9" creationId="{EC8C5C0B-09C8-3146-88A8-FE02D49D037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1" creationId="{863F6F82-29CF-1F42-96E1-57CB4D42E37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9" creationId="{397CE36E-7A2C-3147-BE72-68850538ED1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0" creationId="{D26A877E-6629-EF40-BE14-091096890F1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7" creationId="{A4ACB4ED-B452-8C40-80D8-F7D0ADFBD93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8" creationId="{19E3D6D2-8DC0-B84C-AA22-FE08A39B1A7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49" creationId="{6951C81E-D2A0-2F40-86D9-BEF5569842B8}"/>
          </ac:cxnSpMkLst>
        </pc:cxnChg>
      </pc:sldChg>
      <pc:sldChg chg="del">
        <pc:chgData name="张 智" userId="36bdf691fd3510be" providerId="LiveId" clId="{12583562-343F-4341-A006-F77A2B1809D1}" dt="2023-07-28T08:40:12.182" v="649" actId="47"/>
        <pc:sldMkLst>
          <pc:docMk/>
          <pc:sldMk cId="4277884697" sldId="1342"/>
        </pc:sldMkLst>
      </pc:sldChg>
      <pc:sldChg chg="delSp modSp mod">
        <pc:chgData name="张 智" userId="36bdf691fd3510be" providerId="LiveId" clId="{12583562-343F-4341-A006-F77A2B1809D1}" dt="2023-07-28T03:08:45.762" v="22" actId="478"/>
        <pc:sldMkLst>
          <pc:docMk/>
          <pc:sldMk cId="4244864056" sldId="1344"/>
        </pc:sldMkLst>
        <pc:spChg chg="mod">
          <ac:chgData name="张 智" userId="36bdf691fd3510be" providerId="LiveId" clId="{12583562-343F-4341-A006-F77A2B1809D1}" dt="2023-07-28T03:08:25.654" v="11" actId="20577"/>
          <ac:spMkLst>
            <pc:docMk/>
            <pc:sldMk cId="4244864056" sldId="1344"/>
            <ac:spMk id="2" creationId="{1C0812FA-7938-534A-A788-A42161393A5D}"/>
          </ac:spMkLst>
        </pc:spChg>
        <pc:spChg chg="mod">
          <ac:chgData name="张 智" userId="36bdf691fd3510be" providerId="LiveId" clId="{12583562-343F-4341-A006-F77A2B1809D1}" dt="2023-07-28T03:08:31.951" v="20" actId="20577"/>
          <ac:spMkLst>
            <pc:docMk/>
            <pc:sldMk cId="4244864056" sldId="1344"/>
            <ac:spMk id="3" creationId="{BC497D37-585A-944D-9149-54D6FAD95F8F}"/>
          </ac:spMkLst>
        </pc:spChg>
        <pc:spChg chg="del">
          <ac:chgData name="张 智" userId="36bdf691fd3510be" providerId="LiveId" clId="{12583562-343F-4341-A006-F77A2B1809D1}" dt="2023-07-28T03:08:42.808" v="21" actId="478"/>
          <ac:spMkLst>
            <pc:docMk/>
            <pc:sldMk cId="4244864056" sldId="1344"/>
            <ac:spMk id="4" creationId="{6FA85B08-3FCD-6645-9469-462F8FC6912C}"/>
          </ac:spMkLst>
        </pc:spChg>
        <pc:spChg chg="del">
          <ac:chgData name="张 智" userId="36bdf691fd3510be" providerId="LiveId" clId="{12583562-343F-4341-A006-F77A2B1809D1}" dt="2023-07-28T03:08:45.762" v="22" actId="478"/>
          <ac:spMkLst>
            <pc:docMk/>
            <pc:sldMk cId="4244864056" sldId="1344"/>
            <ac:spMk id="5" creationId="{C7B8E6CC-41E4-E24D-871D-6D9D509F959F}"/>
          </ac:spMkLst>
        </pc:spChg>
      </pc:sldChg>
      <pc:sldChg chg="del">
        <pc:chgData name="张 智" userId="36bdf691fd3510be" providerId="LiveId" clId="{12583562-343F-4341-A006-F77A2B1809D1}" dt="2023-07-28T08:40:07.630" v="641" actId="47"/>
        <pc:sldMkLst>
          <pc:docMk/>
          <pc:sldMk cId="3457180233" sldId="1345"/>
        </pc:sldMkLst>
      </pc:sldChg>
      <pc:sldChg chg="del">
        <pc:chgData name="张 智" userId="36bdf691fd3510be" providerId="LiveId" clId="{12583562-343F-4341-A006-F77A2B1809D1}" dt="2023-07-28T08:40:10.579" v="646" actId="47"/>
        <pc:sldMkLst>
          <pc:docMk/>
          <pc:sldMk cId="247981001" sldId="1346"/>
        </pc:sldMkLst>
      </pc:sldChg>
      <pc:sldChg chg="del">
        <pc:chgData name="张 智" userId="36bdf691fd3510be" providerId="LiveId" clId="{12583562-343F-4341-A006-F77A2B1809D1}" dt="2023-07-28T08:40:11.100" v="647" actId="47"/>
        <pc:sldMkLst>
          <pc:docMk/>
          <pc:sldMk cId="2753040705" sldId="1347"/>
        </pc:sldMkLst>
      </pc:sldChg>
      <pc:sldChg chg="modSp add del mod">
        <pc:chgData name="张 智" userId="36bdf691fd3510be" providerId="LiveId" clId="{12583562-343F-4341-A006-F77A2B1809D1}" dt="2023-08-02T14:00:03.089" v="14097" actId="404"/>
        <pc:sldMkLst>
          <pc:docMk/>
          <pc:sldMk cId="72039658" sldId="1348"/>
        </pc:sldMkLst>
        <pc:spChg chg="mod">
          <ac:chgData name="张 智" userId="36bdf691fd3510be" providerId="LiveId" clId="{12583562-343F-4341-A006-F77A2B1809D1}" dt="2023-08-02T13:59:57.929" v="14096" actId="1076"/>
          <ac:spMkLst>
            <pc:docMk/>
            <pc:sldMk cId="72039658" sldId="134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4:00:03.089" v="14097" actId="404"/>
          <ac:spMkLst>
            <pc:docMk/>
            <pc:sldMk cId="72039658" sldId="1348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0:12.631" v="650" actId="47"/>
        <pc:sldMkLst>
          <pc:docMk/>
          <pc:sldMk cId="1482348985" sldId="1349"/>
        </pc:sldMkLst>
      </pc:sldChg>
      <pc:sldChg chg="del">
        <pc:chgData name="张 智" userId="36bdf691fd3510be" providerId="LiveId" clId="{12583562-343F-4341-A006-F77A2B1809D1}" dt="2023-07-28T08:40:14.082" v="653" actId="47"/>
        <pc:sldMkLst>
          <pc:docMk/>
          <pc:sldMk cId="2940580340" sldId="1350"/>
        </pc:sldMkLst>
      </pc:sldChg>
      <pc:sldChg chg="del">
        <pc:chgData name="张 智" userId="36bdf691fd3510be" providerId="LiveId" clId="{12583562-343F-4341-A006-F77A2B1809D1}" dt="2023-07-28T08:40:14.588" v="654" actId="47"/>
        <pc:sldMkLst>
          <pc:docMk/>
          <pc:sldMk cId="3475350642" sldId="1351"/>
        </pc:sldMkLst>
      </pc:sldChg>
      <pc:sldChg chg="del">
        <pc:chgData name="张 智" userId="36bdf691fd3510be" providerId="LiveId" clId="{12583562-343F-4341-A006-F77A2B1809D1}" dt="2023-07-28T08:40:15.026" v="655" actId="47"/>
        <pc:sldMkLst>
          <pc:docMk/>
          <pc:sldMk cId="2949759940" sldId="1352"/>
        </pc:sldMkLst>
      </pc:sldChg>
      <pc:sldChg chg="del">
        <pc:chgData name="张 智" userId="36bdf691fd3510be" providerId="LiveId" clId="{12583562-343F-4341-A006-F77A2B1809D1}" dt="2023-07-28T08:40:15.497" v="656" actId="47"/>
        <pc:sldMkLst>
          <pc:docMk/>
          <pc:sldMk cId="2259066193" sldId="1353"/>
        </pc:sldMkLst>
      </pc:sldChg>
      <pc:sldChg chg="del">
        <pc:chgData name="张 智" userId="36bdf691fd3510be" providerId="LiveId" clId="{12583562-343F-4341-A006-F77A2B1809D1}" dt="2023-07-28T08:40:15.940" v="657" actId="47"/>
        <pc:sldMkLst>
          <pc:docMk/>
          <pc:sldMk cId="2582624737" sldId="1354"/>
        </pc:sldMkLst>
      </pc:sldChg>
      <pc:sldChg chg="del">
        <pc:chgData name="张 智" userId="36bdf691fd3510be" providerId="LiveId" clId="{12583562-343F-4341-A006-F77A2B1809D1}" dt="2023-07-28T08:40:16.298" v="658" actId="47"/>
        <pc:sldMkLst>
          <pc:docMk/>
          <pc:sldMk cId="1111772144" sldId="1355"/>
        </pc:sldMkLst>
      </pc:sldChg>
      <pc:sldChg chg="del">
        <pc:chgData name="张 智" userId="36bdf691fd3510be" providerId="LiveId" clId="{12583562-343F-4341-A006-F77A2B1809D1}" dt="2023-07-28T08:40:16.712" v="659" actId="47"/>
        <pc:sldMkLst>
          <pc:docMk/>
          <pc:sldMk cId="2428682068" sldId="1356"/>
        </pc:sldMkLst>
      </pc:sldChg>
      <pc:sldChg chg="modSp add del mod">
        <pc:chgData name="张 智" userId="36bdf691fd3510be" providerId="LiveId" clId="{12583562-343F-4341-A006-F77A2B1809D1}" dt="2023-08-02T14:55:47.122" v="14367" actId="2696"/>
        <pc:sldMkLst>
          <pc:docMk/>
          <pc:sldMk cId="89569967" sldId="1357"/>
        </pc:sldMkLst>
        <pc:spChg chg="mod">
          <ac:chgData name="张 智" userId="36bdf691fd3510be" providerId="LiveId" clId="{12583562-343F-4341-A006-F77A2B1809D1}" dt="2023-08-02T14:48:26.250" v="14323" actId="1076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2T14:48:28.122" v="14324" actId="1076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7.125" v="660" actId="47"/>
        <pc:sldMkLst>
          <pc:docMk/>
          <pc:sldMk cId="1503369600" sldId="1357"/>
        </pc:sldMkLst>
      </pc:sldChg>
      <pc:sldChg chg="add">
        <pc:chgData name="张 智" userId="36bdf691fd3510be" providerId="LiveId" clId="{12583562-343F-4341-A006-F77A2B1809D1}" dt="2023-08-02T14:55:52.406" v="14368"/>
        <pc:sldMkLst>
          <pc:docMk/>
          <pc:sldMk cId="1913107516" sldId="1357"/>
        </pc:sldMkLst>
      </pc:sldChg>
      <pc:sldChg chg="del">
        <pc:chgData name="张 智" userId="36bdf691fd3510be" providerId="LiveId" clId="{12583562-343F-4341-A006-F77A2B1809D1}" dt="2023-07-28T08:40:17.495" v="661" actId="47"/>
        <pc:sldMkLst>
          <pc:docMk/>
          <pc:sldMk cId="1296864605" sldId="1358"/>
        </pc:sldMkLst>
      </pc:sldChg>
      <pc:sldChg chg="del">
        <pc:chgData name="张 智" userId="36bdf691fd3510be" providerId="LiveId" clId="{12583562-343F-4341-A006-F77A2B1809D1}" dt="2023-07-28T08:40:17.779" v="662" actId="47"/>
        <pc:sldMkLst>
          <pc:docMk/>
          <pc:sldMk cId="663014057" sldId="1359"/>
        </pc:sldMkLst>
      </pc:sldChg>
      <pc:sldChg chg="del">
        <pc:chgData name="张 智" userId="36bdf691fd3510be" providerId="LiveId" clId="{12583562-343F-4341-A006-F77A2B1809D1}" dt="2023-07-28T08:40:18.041" v="663" actId="47"/>
        <pc:sldMkLst>
          <pc:docMk/>
          <pc:sldMk cId="3155002864" sldId="1360"/>
        </pc:sldMkLst>
      </pc:sldChg>
      <pc:sldChg chg="addSp delSp modSp add del mod">
        <pc:chgData name="张 智" userId="36bdf691fd3510be" providerId="LiveId" clId="{12583562-343F-4341-A006-F77A2B1809D1}" dt="2023-08-02T14:49:21.514" v="14335" actId="2696"/>
        <pc:sldMkLst>
          <pc:docMk/>
          <pc:sldMk cId="2919156200" sldId="1361"/>
        </pc:sldMkLst>
        <pc:spChg chg="add del mod">
          <ac:chgData name="张 智" userId="36bdf691fd3510be" providerId="LiveId" clId="{12583562-343F-4341-A006-F77A2B1809D1}" dt="2023-08-02T14:48:48.324" v="14327" actId="478"/>
          <ac:spMkLst>
            <pc:docMk/>
            <pc:sldMk cId="2919156200" sldId="1361"/>
            <ac:spMk id="3" creationId="{69F6500F-98C0-4427-A3DC-470A3E720473}"/>
          </ac:spMkLst>
        </pc:spChg>
        <pc:spChg chg="del">
          <ac:chgData name="张 智" userId="36bdf691fd3510be" providerId="LiveId" clId="{12583562-343F-4341-A006-F77A2B1809D1}" dt="2023-08-02T14:48:45.100" v="14326" actId="478"/>
          <ac:spMkLst>
            <pc:docMk/>
            <pc:sldMk cId="2919156200" sldId="1361"/>
            <ac:spMk id="4" creationId="{00000000-0000-0000-0000-000000000000}"/>
          </ac:spMkLst>
        </pc:spChg>
        <pc:spChg chg="del mod">
          <ac:chgData name="张 智" userId="36bdf691fd3510be" providerId="LiveId" clId="{12583562-343F-4341-A006-F77A2B1809D1}" dt="2023-08-02T14:49:11.904" v="14332" actId="21"/>
          <ac:spMkLst>
            <pc:docMk/>
            <pc:sldMk cId="2919156200" sldId="1361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8.313" v="664" actId="47"/>
        <pc:sldMkLst>
          <pc:docMk/>
          <pc:sldMk cId="4089087680" sldId="1361"/>
        </pc:sldMkLst>
      </pc:sldChg>
      <pc:sldChg chg="del">
        <pc:chgData name="张 智" userId="36bdf691fd3510be" providerId="LiveId" clId="{12583562-343F-4341-A006-F77A2B1809D1}" dt="2023-07-28T08:40:19.107" v="667" actId="47"/>
        <pc:sldMkLst>
          <pc:docMk/>
          <pc:sldMk cId="2726648283" sldId="1362"/>
        </pc:sldMkLst>
      </pc:sldChg>
      <pc:sldChg chg="del">
        <pc:chgData name="张 智" userId="36bdf691fd3510be" providerId="LiveId" clId="{12583562-343F-4341-A006-F77A2B1809D1}" dt="2023-07-28T08:40:19.473" v="668" actId="47"/>
        <pc:sldMkLst>
          <pc:docMk/>
          <pc:sldMk cId="2806103396" sldId="1363"/>
        </pc:sldMkLst>
      </pc:sldChg>
      <pc:sldChg chg="del">
        <pc:chgData name="张 智" userId="36bdf691fd3510be" providerId="LiveId" clId="{12583562-343F-4341-A006-F77A2B1809D1}" dt="2023-07-28T03:08:01.609" v="0" actId="2696"/>
        <pc:sldMkLst>
          <pc:docMk/>
          <pc:sldMk cId="1736499828" sldId="1364"/>
        </pc:sldMkLst>
      </pc:sldChg>
      <pc:sldChg chg="del">
        <pc:chgData name="张 智" userId="36bdf691fd3510be" providerId="LiveId" clId="{12583562-343F-4341-A006-F77A2B1809D1}" dt="2023-07-28T08:40:13.091" v="651" actId="47"/>
        <pc:sldMkLst>
          <pc:docMk/>
          <pc:sldMk cId="2755224439" sldId="1365"/>
        </pc:sldMkLst>
      </pc:sldChg>
      <pc:sldChg chg="delSp modSp add del mod ord modNotesTx">
        <pc:chgData name="张 智" userId="36bdf691fd3510be" providerId="LiveId" clId="{12583562-343F-4341-A006-F77A2B1809D1}" dt="2023-07-30T04:01:09.854" v="7698" actId="20577"/>
        <pc:sldMkLst>
          <pc:docMk/>
          <pc:sldMk cId="4148274719" sldId="1366"/>
        </pc:sldMkLst>
        <pc:spChg chg="mod">
          <ac:chgData name="张 智" userId="36bdf691fd3510be" providerId="LiveId" clId="{12583562-343F-4341-A006-F77A2B1809D1}" dt="2023-07-29T15:55:12.845" v="4322" actId="20577"/>
          <ac:spMkLst>
            <pc:docMk/>
            <pc:sldMk cId="4148274719" sldId="1366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0T03:16:05.467" v="5803" actId="478"/>
          <ac:spMkLst>
            <pc:docMk/>
            <pc:sldMk cId="4148274719" sldId="1366"/>
            <ac:spMk id="4" creationId="{0F2EA281-CF03-5546-9575-43D7A680F69D}"/>
          </ac:spMkLst>
        </pc:spChg>
        <pc:spChg chg="mod">
          <ac:chgData name="张 智" userId="36bdf691fd3510be" providerId="LiveId" clId="{12583562-343F-4341-A006-F77A2B1809D1}" dt="2023-07-30T04:01:09.854" v="7698" actId="20577"/>
          <ac:spMkLst>
            <pc:docMk/>
            <pc:sldMk cId="4148274719" sldId="1366"/>
            <ac:spMk id="7" creationId="{E8F1DA29-190A-DE4F-A0F4-1D77CB9E88F7}"/>
          </ac:spMkLst>
        </pc:spChg>
        <pc:picChg chg="del">
          <ac:chgData name="张 智" userId="36bdf691fd3510be" providerId="LiveId" clId="{12583562-343F-4341-A006-F77A2B1809D1}" dt="2023-07-29T15:45:23.311" v="3878" actId="478"/>
          <ac:picMkLst>
            <pc:docMk/>
            <pc:sldMk cId="4148274719" sldId="1366"/>
            <ac:picMk id="6" creationId="{8C6F0405-543F-CB49-B0C1-A619D7B22B66}"/>
          </ac:picMkLst>
        </pc:picChg>
      </pc:sldChg>
      <pc:sldChg chg="del">
        <pc:chgData name="张 智" userId="36bdf691fd3510be" providerId="LiveId" clId="{12583562-343F-4341-A006-F77A2B1809D1}" dt="2023-07-28T08:40:18.861" v="666" actId="47"/>
        <pc:sldMkLst>
          <pc:docMk/>
          <pc:sldMk cId="512114626" sldId="1367"/>
        </pc:sldMkLst>
      </pc:sldChg>
      <pc:sldChg chg="del">
        <pc:chgData name="张 智" userId="36bdf691fd3510be" providerId="LiveId" clId="{12583562-343F-4341-A006-F77A2B1809D1}" dt="2023-07-28T08:40:18.576" v="665" actId="47"/>
        <pc:sldMkLst>
          <pc:docMk/>
          <pc:sldMk cId="1394054273" sldId="1368"/>
        </pc:sldMkLst>
      </pc:sldChg>
      <pc:sldChg chg="del">
        <pc:chgData name="张 智" userId="36bdf691fd3510be" providerId="LiveId" clId="{12583562-343F-4341-A006-F77A2B1809D1}" dt="2023-07-28T08:40:08.807" v="643" actId="47"/>
        <pc:sldMkLst>
          <pc:docMk/>
          <pc:sldMk cId="896831070" sldId="1369"/>
        </pc:sldMkLst>
      </pc:sldChg>
      <pc:sldChg chg="del">
        <pc:chgData name="张 智" userId="36bdf691fd3510be" providerId="LiveId" clId="{12583562-343F-4341-A006-F77A2B1809D1}" dt="2023-07-28T08:40:09.432" v="644" actId="47"/>
        <pc:sldMkLst>
          <pc:docMk/>
          <pc:sldMk cId="3412680169" sldId="1370"/>
        </pc:sldMkLst>
      </pc:sldChg>
      <pc:sldChg chg="del">
        <pc:chgData name="张 智" userId="36bdf691fd3510be" providerId="LiveId" clId="{12583562-343F-4341-A006-F77A2B1809D1}" dt="2023-07-28T08:40:20.198" v="669" actId="47"/>
        <pc:sldMkLst>
          <pc:docMk/>
          <pc:sldMk cId="904786696" sldId="1371"/>
        </pc:sldMkLst>
      </pc:sldChg>
      <pc:sldChg chg="modSp add mod modNotesTx">
        <pc:chgData name="张 智" userId="36bdf691fd3510be" providerId="LiveId" clId="{12583562-343F-4341-A006-F77A2B1809D1}" dt="2023-08-02T13:48:39.594" v="13773" actId="20577"/>
        <pc:sldMkLst>
          <pc:docMk/>
          <pc:sldMk cId="2620275576" sldId="1372"/>
        </pc:sldMkLst>
        <pc:spChg chg="mod">
          <ac:chgData name="张 智" userId="36bdf691fd3510be" providerId="LiveId" clId="{12583562-343F-4341-A006-F77A2B1809D1}" dt="2023-08-02T13:46:38.166" v="13468" actId="14100"/>
          <ac:spMkLst>
            <pc:docMk/>
            <pc:sldMk cId="2620275576" sldId="1372"/>
            <ac:spMk id="2" creationId="{00000000-0000-0000-0000-000000000000}"/>
          </ac:spMkLst>
        </pc:spChg>
        <pc:picChg chg="mod">
          <ac:chgData name="张 智" userId="36bdf691fd3510be" providerId="LiveId" clId="{12583562-343F-4341-A006-F77A2B1809D1}" dt="2023-08-02T13:46:23.519" v="13462" actId="14100"/>
          <ac:picMkLst>
            <pc:docMk/>
            <pc:sldMk cId="2620275576" sldId="1372"/>
            <ac:picMk id="9" creationId="{7C34ED34-751F-4476-A9B0-3920A54569C1}"/>
          </ac:picMkLst>
        </pc:picChg>
      </pc:sldChg>
      <pc:sldChg chg="addSp delSp modSp add del mod modNotesTx">
        <pc:chgData name="张 智" userId="36bdf691fd3510be" providerId="LiveId" clId="{12583562-343F-4341-A006-F77A2B1809D1}" dt="2023-08-02T13:46:08.337" v="13459" actId="2696"/>
        <pc:sldMkLst>
          <pc:docMk/>
          <pc:sldMk cId="2843424832" sldId="1372"/>
        </pc:sldMkLst>
        <pc:spChg chg="mod">
          <ac:chgData name="张 智" userId="36bdf691fd3510be" providerId="LiveId" clId="{12583562-343F-4341-A006-F77A2B1809D1}" dt="2023-07-28T03:25:34.177" v="166" actId="14100"/>
          <ac:spMkLst>
            <pc:docMk/>
            <pc:sldMk cId="2843424832" sldId="1372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3:23:42.813" v="24" actId="478"/>
          <ac:spMkLst>
            <pc:docMk/>
            <pc:sldMk cId="2843424832" sldId="1372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3:23:44.845" v="25" actId="478"/>
          <ac:spMkLst>
            <pc:docMk/>
            <pc:sldMk cId="2843424832" sldId="1372"/>
            <ac:spMk id="5" creationId="{24BD2D12-6490-45B9-8568-A699019FE9B6}"/>
          </ac:spMkLst>
        </pc:spChg>
        <pc:picChg chg="add del mod">
          <ac:chgData name="张 智" userId="36bdf691fd3510be" providerId="LiveId" clId="{12583562-343F-4341-A006-F77A2B1809D1}" dt="2023-07-28T03:23:55.820" v="27" actId="478"/>
          <ac:picMkLst>
            <pc:docMk/>
            <pc:sldMk cId="2843424832" sldId="1372"/>
            <ac:picMk id="7" creationId="{D36B473C-1E94-4EED-BFA0-031814688A2E}"/>
          </ac:picMkLst>
        </pc:picChg>
        <pc:picChg chg="add mod">
          <ac:chgData name="张 智" userId="36bdf691fd3510be" providerId="LiveId" clId="{12583562-343F-4341-A006-F77A2B1809D1}" dt="2023-07-28T03:24:06.761" v="33" actId="14100"/>
          <ac:picMkLst>
            <pc:docMk/>
            <pc:sldMk cId="2843424832" sldId="1372"/>
            <ac:picMk id="9" creationId="{7C34ED34-751F-4476-A9B0-3920A54569C1}"/>
          </ac:picMkLst>
        </pc:picChg>
      </pc:sldChg>
      <pc:sldChg chg="addSp delSp modSp add mod ord">
        <pc:chgData name="张 智" userId="36bdf691fd3510be" providerId="LiveId" clId="{12583562-343F-4341-A006-F77A2B1809D1}" dt="2023-07-31T04:01:41.618" v="11762" actId="20577"/>
        <pc:sldMkLst>
          <pc:docMk/>
          <pc:sldMk cId="1533467497" sldId="1420"/>
        </pc:sldMkLst>
        <pc:spChg chg="del">
          <ac:chgData name="张 智" userId="36bdf691fd3510be" providerId="LiveId" clId="{12583562-343F-4341-A006-F77A2B1809D1}" dt="2023-07-31T02:18:04.309" v="9793" actId="478"/>
          <ac:spMkLst>
            <pc:docMk/>
            <pc:sldMk cId="1533467497" sldId="1420"/>
            <ac:spMk id="2" creationId="{57D34BBE-7C87-EE45-B27F-01FE262F14C1}"/>
          </ac:spMkLst>
        </pc:spChg>
        <pc:spChg chg="add mod">
          <ac:chgData name="张 智" userId="36bdf691fd3510be" providerId="LiveId" clId="{12583562-343F-4341-A006-F77A2B1809D1}" dt="2023-07-31T04:01:41.618" v="11762" actId="20577"/>
          <ac:spMkLst>
            <pc:docMk/>
            <pc:sldMk cId="1533467497" sldId="1420"/>
            <ac:spMk id="5" creationId="{0372FBEE-CA74-404C-BE99-9EC5161E9DFF}"/>
          </ac:spMkLst>
        </pc:spChg>
        <pc:spChg chg="mod">
          <ac:chgData name="张 智" userId="36bdf691fd3510be" providerId="LiveId" clId="{12583562-343F-4341-A006-F77A2B1809D1}" dt="2023-07-31T03:42:47.384" v="11639" actId="2711"/>
          <ac:spMkLst>
            <pc:docMk/>
            <pc:sldMk cId="1533467497" sldId="1420"/>
            <ac:spMk id="69633" creationId="{00000000-0000-0000-0000-000000000000}"/>
          </ac:spMkLst>
        </pc:spChg>
        <pc:spChg chg="mod">
          <ac:chgData name="张 智" userId="36bdf691fd3510be" providerId="LiveId" clId="{12583562-343F-4341-A006-F77A2B1809D1}" dt="2023-07-31T03:29:57.474" v="11412" actId="20577"/>
          <ac:spMkLst>
            <pc:docMk/>
            <pc:sldMk cId="1533467497" sldId="1420"/>
            <ac:spMk id="69634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4:49:50.890" v="8172"/>
        <pc:sldMkLst>
          <pc:docMk/>
          <pc:sldMk cId="1040202348" sldId="1442"/>
        </pc:sldMkLst>
      </pc:sldChg>
      <pc:sldChg chg="modSp add mod ord modNotesTx">
        <pc:chgData name="张 智" userId="36bdf691fd3510be" providerId="LiveId" clId="{12583562-343F-4341-A006-F77A2B1809D1}" dt="2023-07-31T02:53:28.891" v="10757" actId="1036"/>
        <pc:sldMkLst>
          <pc:docMk/>
          <pc:sldMk cId="2341103918" sldId="1442"/>
        </pc:sldMkLst>
        <pc:spChg chg="mod">
          <ac:chgData name="张 智" userId="36bdf691fd3510be" providerId="LiveId" clId="{12583562-343F-4341-A006-F77A2B1809D1}" dt="2023-07-31T02:16:38.562" v="9783" actId="20577"/>
          <ac:spMkLst>
            <pc:docMk/>
            <pc:sldMk cId="2341103918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1T02:53:28.891" v="10757" actId="1036"/>
          <ac:spMkLst>
            <pc:docMk/>
            <pc:sldMk cId="2341103918" sldId="1442"/>
            <ac:spMk id="57348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9:16.309" v="9121" actId="2696"/>
        <pc:sldMkLst>
          <pc:docMk/>
          <pc:sldMk cId="2991028865" sldId="1442"/>
        </pc:sldMkLst>
        <pc:spChg chg="mod">
          <ac:chgData name="张 智" userId="36bdf691fd3510be" providerId="LiveId" clId="{12583562-343F-4341-A006-F77A2B1809D1}" dt="2023-07-30T15:12:58.804" v="9030" actId="20577"/>
          <ac:spMkLst>
            <pc:docMk/>
            <pc:sldMk cId="2991028865" sldId="1442"/>
            <ac:spMk id="57345" creationId="{00000000-0000-0000-0000-000000000000}"/>
          </ac:spMkLst>
        </pc:spChg>
        <pc:spChg chg="mod">
          <ac:chgData name="张 智" userId="36bdf691fd3510be" providerId="LiveId" clId="{12583562-343F-4341-A006-F77A2B1809D1}" dt="2023-07-30T15:15:12.891" v="9114" actId="1076"/>
          <ac:spMkLst>
            <pc:docMk/>
            <pc:sldMk cId="2991028865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0T15:12:17.979" v="9021" actId="1076"/>
          <ac:spMkLst>
            <pc:docMk/>
            <pc:sldMk cId="2991028865" sldId="1442"/>
            <ac:spMk id="57348" creationId="{00000000-0000-0000-0000-000000000000}"/>
          </ac:spMkLst>
        </pc:spChg>
        <pc:graphicFrameChg chg="mod">
          <ac:chgData name="张 智" userId="36bdf691fd3510be" providerId="LiveId" clId="{12583562-343F-4341-A006-F77A2B1809D1}" dt="2023-07-30T15:12:19.361" v="9022" actId="1076"/>
          <ac:graphicFrameMkLst>
            <pc:docMk/>
            <pc:sldMk cId="2991028865" sldId="1442"/>
            <ac:graphicFrameMk id="57347" creationId="{00000000-0000-0000-0000-000000000000}"/>
          </ac:graphicFrameMkLst>
        </pc:graphicFrameChg>
      </pc:sldChg>
      <pc:sldChg chg="delSp modSp add del mod">
        <pc:chgData name="张 智" userId="36bdf691fd3510be" providerId="LiveId" clId="{12583562-343F-4341-A006-F77A2B1809D1}" dt="2023-07-30T14:48:53.236" v="8170" actId="2696"/>
        <pc:sldMkLst>
          <pc:docMk/>
          <pc:sldMk cId="3005116480" sldId="1442"/>
        </pc:sldMkLst>
        <pc:spChg chg="del">
          <ac:chgData name="张 智" userId="36bdf691fd3510be" providerId="LiveId" clId="{12583562-343F-4341-A006-F77A2B1809D1}" dt="2023-07-30T04:21:28.169" v="8143" actId="478"/>
          <ac:spMkLst>
            <pc:docMk/>
            <pc:sldMk cId="3005116480" sldId="1442"/>
            <ac:spMk id="2" creationId="{90EEEC39-1071-6847-9DCF-CAEB661B15D1}"/>
          </ac:spMkLst>
        </pc:spChg>
        <pc:spChg chg="mod">
          <ac:chgData name="张 智" userId="36bdf691fd3510be" providerId="LiveId" clId="{12583562-343F-4341-A006-F77A2B1809D1}" dt="2023-07-29T15:15:15.197" v="3715" actId="27636"/>
          <ac:spMkLst>
            <pc:docMk/>
            <pc:sldMk cId="3005116480" sldId="1442"/>
            <ac:spMk id="57346" creationId="{00000000-0000-0000-0000-000000000000}"/>
          </ac:spMkLst>
        </pc:spChg>
        <pc:spChg chg="del">
          <ac:chgData name="张 智" userId="36bdf691fd3510be" providerId="LiveId" clId="{12583562-343F-4341-A006-F77A2B1809D1}" dt="2023-07-30T04:21:29.782" v="8144" actId="478"/>
          <ac:spMkLst>
            <pc:docMk/>
            <pc:sldMk cId="3005116480" sldId="1442"/>
            <ac:spMk id="57349" creationId="{00000000-0000-0000-0000-000000000000}"/>
          </ac:spMkLst>
        </pc:spChg>
      </pc:sldChg>
      <pc:sldChg chg="delSp modSp add mod delAnim modAnim">
        <pc:chgData name="张 智" userId="36bdf691fd3510be" providerId="LiveId" clId="{12583562-343F-4341-A006-F77A2B1809D1}" dt="2023-07-31T03:17:32.853" v="11002" actId="113"/>
        <pc:sldMkLst>
          <pc:docMk/>
          <pc:sldMk cId="2015074235" sldId="1443"/>
        </pc:sldMkLst>
        <pc:spChg chg="del">
          <ac:chgData name="张 智" userId="36bdf691fd3510be" providerId="LiveId" clId="{12583562-343F-4341-A006-F77A2B1809D1}" dt="2023-07-31T02:19:00.435" v="9805" actId="478"/>
          <ac:spMkLst>
            <pc:docMk/>
            <pc:sldMk cId="2015074235" sldId="1443"/>
            <ac:spMk id="2" creationId="{5CCB3DE8-EDE1-2449-BD6C-2E03EA56BEFE}"/>
          </ac:spMkLst>
        </pc:spChg>
        <pc:spChg chg="mod">
          <ac:chgData name="张 智" userId="36bdf691fd3510be" providerId="LiveId" clId="{12583562-343F-4341-A006-F77A2B1809D1}" dt="2023-07-31T02:20:21.887" v="9831" actId="1037"/>
          <ac:spMkLst>
            <pc:docMk/>
            <pc:sldMk cId="2015074235" sldId="1443"/>
            <ac:spMk id="63495" creationId="{00000000-0000-0000-0000-000000000000}"/>
          </ac:spMkLst>
        </pc:spChg>
        <pc:spChg chg="mod">
          <ac:chgData name="张 智" userId="36bdf691fd3510be" providerId="LiveId" clId="{12583562-343F-4341-A006-F77A2B1809D1}" dt="2023-07-31T02:20:04.915" v="9816" actId="1035"/>
          <ac:spMkLst>
            <pc:docMk/>
            <pc:sldMk cId="2015074235" sldId="1443"/>
            <ac:spMk id="63502" creationId="{00000000-0000-0000-0000-000000000000}"/>
          </ac:spMkLst>
        </pc:spChg>
        <pc:spChg chg="mod">
          <ac:chgData name="张 智" userId="36bdf691fd3510be" providerId="LiveId" clId="{12583562-343F-4341-A006-F77A2B1809D1}" dt="2023-07-31T03:17:32.853" v="11002" actId="113"/>
          <ac:spMkLst>
            <pc:docMk/>
            <pc:sldMk cId="2015074235" sldId="1443"/>
            <ac:spMk id="275458" creationId="{00000000-0000-0000-0000-000000000000}"/>
          </ac:spMkLst>
        </pc:spChg>
        <pc:spChg chg="mod">
          <ac:chgData name="张 智" userId="36bdf691fd3510be" providerId="LiveId" clId="{12583562-343F-4341-A006-F77A2B1809D1}" dt="2023-07-31T03:17:26.203" v="11000" actId="1076"/>
          <ac:spMkLst>
            <pc:docMk/>
            <pc:sldMk cId="2015074235" sldId="1443"/>
            <ac:spMk id="27545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9.819" v="9807" actId="692"/>
          <ac:spMkLst>
            <pc:docMk/>
            <pc:sldMk cId="2015074235" sldId="1443"/>
            <ac:spMk id="27547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3.124" v="9806" actId="692"/>
          <ac:spMkLst>
            <pc:docMk/>
            <pc:sldMk cId="2015074235" sldId="1443"/>
            <ac:spMk id="275482" creationId="{00000000-0000-0000-0000-000000000000}"/>
          </ac:spMkLst>
        </pc:spChg>
        <pc:spChg chg="del mod">
          <ac:chgData name="张 智" userId="36bdf691fd3510be" providerId="LiveId" clId="{12583562-343F-4341-A006-F77A2B1809D1}" dt="2023-07-31T02:22:54.397" v="9856" actId="478"/>
          <ac:spMkLst>
            <pc:docMk/>
            <pc:sldMk cId="2015074235" sldId="1443"/>
            <ac:spMk id="275485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04:22:13.829" v="8146" actId="2696"/>
        <pc:sldMkLst>
          <pc:docMk/>
          <pc:sldMk cId="2166393957" sldId="1452"/>
        </pc:sldMkLst>
      </pc:sldChg>
      <pc:sldChg chg="delSp add del mod">
        <pc:chgData name="张 智" userId="36bdf691fd3510be" providerId="LiveId" clId="{12583562-343F-4341-A006-F77A2B1809D1}" dt="2023-07-30T15:17:48.212" v="9115" actId="2696"/>
        <pc:sldMkLst>
          <pc:docMk/>
          <pc:sldMk cId="825276307" sldId="1453"/>
        </pc:sldMkLst>
        <pc:spChg chg="del">
          <ac:chgData name="张 智" userId="36bdf691fd3510be" providerId="LiveId" clId="{12583562-343F-4341-A006-F77A2B1809D1}" dt="2023-07-30T04:21:34.811" v="8145" actId="478"/>
          <ac:spMkLst>
            <pc:docMk/>
            <pc:sldMk cId="825276307" sldId="1453"/>
            <ac:spMk id="2" creationId="{B4B2937F-B9BF-DF47-A8BA-5D5DE0355CC3}"/>
          </ac:spMkLst>
        </pc:spChg>
      </pc:sldChg>
      <pc:sldChg chg="delSp modSp add mod">
        <pc:chgData name="张 智" userId="36bdf691fd3510be" providerId="LiveId" clId="{12583562-343F-4341-A006-F77A2B1809D1}" dt="2023-07-29T14:05:25.254" v="889" actId="313"/>
        <pc:sldMkLst>
          <pc:docMk/>
          <pc:sldMk cId="1463427388" sldId="1456"/>
        </pc:sldMkLst>
        <pc:spChg chg="mod">
          <ac:chgData name="张 智" userId="36bdf691fd3510be" providerId="LiveId" clId="{12583562-343F-4341-A006-F77A2B1809D1}" dt="2023-07-29T14:05:25.254" v="889" actId="313"/>
          <ac:spMkLst>
            <pc:docMk/>
            <pc:sldMk cId="1463427388" sldId="1456"/>
            <ac:spMk id="2" creationId="{A1BC28A6-8020-E74E-B40F-663B3C8DF3D5}"/>
          </ac:spMkLst>
        </pc:spChg>
        <pc:spChg chg="mod">
          <ac:chgData name="张 智" userId="36bdf691fd3510be" providerId="LiveId" clId="{12583562-343F-4341-A006-F77A2B1809D1}" dt="2023-07-28T03:42:59.833" v="337" actId="20577"/>
          <ac:spMkLst>
            <pc:docMk/>
            <pc:sldMk cId="1463427388" sldId="1456"/>
            <ac:spMk id="3" creationId="{60A61BB0-72A3-9847-962F-FB23C4DDFD9B}"/>
          </ac:spMkLst>
        </pc:spChg>
        <pc:spChg chg="del">
          <ac:chgData name="张 智" userId="36bdf691fd3510be" providerId="LiveId" clId="{12583562-343F-4341-A006-F77A2B1809D1}" dt="2023-07-28T03:41:42.389" v="251" actId="478"/>
          <ac:spMkLst>
            <pc:docMk/>
            <pc:sldMk cId="1463427388" sldId="1456"/>
            <ac:spMk id="4" creationId="{28B957CA-D575-1547-BE85-B8E4CACEF9F5}"/>
          </ac:spMkLst>
        </pc:spChg>
      </pc:sldChg>
      <pc:sldChg chg="addSp delSp modSp new mod modNotesTx">
        <pc:chgData name="张 智" userId="36bdf691fd3510be" providerId="LiveId" clId="{12583562-343F-4341-A006-F77A2B1809D1}" dt="2023-08-03T06:39:00.482" v="18638" actId="1035"/>
        <pc:sldMkLst>
          <pc:docMk/>
          <pc:sldMk cId="3491320932" sldId="1457"/>
        </pc:sldMkLst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2" creationId="{1143C9F4-5558-4E0E-9DB0-0F2F15F361AE}"/>
          </ac:spMkLst>
        </pc:spChg>
        <pc:spChg chg="del">
          <ac:chgData name="张 智" userId="36bdf691fd3510be" providerId="LiveId" clId="{12583562-343F-4341-A006-F77A2B1809D1}" dt="2023-07-28T08:08:20.035" v="587" actId="478"/>
          <ac:spMkLst>
            <pc:docMk/>
            <pc:sldMk cId="3491320932" sldId="1457"/>
            <ac:spMk id="2" creationId="{CF6C02BF-15DE-44F8-8C9D-97CB45351034}"/>
          </ac:spMkLst>
        </pc:spChg>
        <pc:spChg chg="del">
          <ac:chgData name="张 智" userId="36bdf691fd3510be" providerId="LiveId" clId="{12583562-343F-4341-A006-F77A2B1809D1}" dt="2023-07-28T08:08:17.301" v="585" actId="478"/>
          <ac:spMkLst>
            <pc:docMk/>
            <pc:sldMk cId="3491320932" sldId="1457"/>
            <ac:spMk id="3" creationId="{5AF7E345-760B-44AF-8E81-47E04831B9BE}"/>
          </ac:spMkLst>
        </pc:spChg>
        <pc:spChg chg="add mod">
          <ac:chgData name="张 智" userId="36bdf691fd3510be" providerId="LiveId" clId="{12583562-343F-4341-A006-F77A2B1809D1}" dt="2023-08-03T02:54:47.787" v="17892" actId="20577"/>
          <ac:spMkLst>
            <pc:docMk/>
            <pc:sldMk cId="3491320932" sldId="1457"/>
            <ac:spMk id="3" creationId="{A80758B2-C016-41C8-9EC1-254C21B74C27}"/>
          </ac:spMkLst>
        </pc:spChg>
        <pc:spChg chg="del">
          <ac:chgData name="张 智" userId="36bdf691fd3510be" providerId="LiveId" clId="{12583562-343F-4341-A006-F77A2B1809D1}" dt="2023-07-28T08:08:18.489" v="586" actId="478"/>
          <ac:spMkLst>
            <pc:docMk/>
            <pc:sldMk cId="3491320932" sldId="1457"/>
            <ac:spMk id="4" creationId="{459F3211-3125-46CE-A096-C63FDD3E7BCF}"/>
          </ac:spMkLst>
        </pc:spChg>
        <pc:spChg chg="add del mod">
          <ac:chgData name="张 智" userId="36bdf691fd3510be" providerId="LiveId" clId="{12583562-343F-4341-A006-F77A2B1809D1}" dt="2023-08-03T06:33:48.640" v="18243" actId="478"/>
          <ac:spMkLst>
            <pc:docMk/>
            <pc:sldMk cId="3491320932" sldId="1457"/>
            <ac:spMk id="4" creationId="{F524F5DF-7495-4905-8D9D-8BE329E0871D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5" creationId="{4B721138-C7A7-497F-B901-941DF69C9BFB}"/>
          </ac:spMkLst>
        </pc:spChg>
        <pc:spChg chg="del">
          <ac:chgData name="张 智" userId="36bdf691fd3510be" providerId="LiveId" clId="{12583562-343F-4341-A006-F77A2B1809D1}" dt="2023-07-28T08:08:21.636" v="588" actId="478"/>
          <ac:spMkLst>
            <pc:docMk/>
            <pc:sldMk cId="3491320932" sldId="1457"/>
            <ac:spMk id="5" creationId="{4CCC76C2-BDC5-49BA-9769-6CA52F178504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7" creationId="{693A74C2-9816-4825-982A-73F8B57D2D0C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8" creationId="{4BC587F0-63AA-4893-9CE9-959C6DFC623D}"/>
          </ac:spMkLst>
        </pc:spChg>
        <pc:spChg chg="add del mod">
          <ac:chgData name="张 智" userId="36bdf691fd3510be" providerId="LiveId" clId="{12583562-343F-4341-A006-F77A2B1809D1}" dt="2023-08-03T06:33:50.320" v="18244" actId="478"/>
          <ac:spMkLst>
            <pc:docMk/>
            <pc:sldMk cId="3491320932" sldId="1457"/>
            <ac:spMk id="10" creationId="{5C8F4366-4C4B-4384-9345-DCD513FBCBC3}"/>
          </ac:spMkLst>
        </pc:spChg>
        <pc:spChg chg="add mod">
          <ac:chgData name="张 智" userId="36bdf691fd3510be" providerId="LiveId" clId="{12583562-343F-4341-A006-F77A2B1809D1}" dt="2023-08-03T06:39:00.482" v="18638" actId="1035"/>
          <ac:spMkLst>
            <pc:docMk/>
            <pc:sldMk cId="3491320932" sldId="1457"/>
            <ac:spMk id="12" creationId="{631C3FF1-8649-4596-8B4E-632184C9D531}"/>
          </ac:spMkLst>
        </pc:spChg>
        <pc:picChg chg="add del mod">
          <ac:chgData name="张 智" userId="36bdf691fd3510be" providerId="LiveId" clId="{12583562-343F-4341-A006-F77A2B1809D1}" dt="2023-07-28T08:11:24.474" v="591" actId="478"/>
          <ac:picMkLst>
            <pc:docMk/>
            <pc:sldMk cId="3491320932" sldId="1457"/>
            <ac:picMk id="7" creationId="{C46858A1-4E5D-49B1-95BF-3A2413B792F7}"/>
          </ac:picMkLst>
        </pc:picChg>
        <pc:picChg chg="add mod">
          <ac:chgData name="张 智" userId="36bdf691fd3510be" providerId="LiveId" clId="{12583562-343F-4341-A006-F77A2B1809D1}" dt="2023-08-02T14:37:57.988" v="14257" actId="1036"/>
          <ac:picMkLst>
            <pc:docMk/>
            <pc:sldMk cId="3491320932" sldId="1457"/>
            <ac:picMk id="9" creationId="{84DBB025-D4A2-4D0E-B8EB-83187D2AE0A7}"/>
          </ac:picMkLst>
        </pc:picChg>
      </pc:sldChg>
      <pc:sldChg chg="add del">
        <pc:chgData name="张 智" userId="36bdf691fd3510be" providerId="LiveId" clId="{12583562-343F-4341-A006-F77A2B1809D1}" dt="2023-08-02T13:42:37.673" v="13386" actId="2696"/>
        <pc:sldMkLst>
          <pc:docMk/>
          <pc:sldMk cId="3554126917" sldId="1458"/>
        </pc:sldMkLst>
      </pc:sldChg>
      <pc:sldChg chg="delSp modSp add del mod modNotesTx">
        <pc:chgData name="张 智" userId="36bdf691fd3510be" providerId="LiveId" clId="{12583562-343F-4341-A006-F77A2B1809D1}" dt="2023-08-03T07:51:50.680" v="19695" actId="2696"/>
        <pc:sldMkLst>
          <pc:docMk/>
          <pc:sldMk cId="1815817178" sldId="1459"/>
        </pc:sldMkLst>
        <pc:spChg chg="mod">
          <ac:chgData name="张 智" userId="36bdf691fd3510be" providerId="LiveId" clId="{12583562-343F-4341-A006-F77A2B1809D1}" dt="2023-08-03T06:31:14.536" v="18231" actId="20577"/>
          <ac:spMkLst>
            <pc:docMk/>
            <pc:sldMk cId="1815817178" sldId="1459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2T14:01:49.473" v="14103" actId="2711"/>
          <ac:spMkLst>
            <pc:docMk/>
            <pc:sldMk cId="1815817178" sldId="1459"/>
            <ac:spMk id="3" creationId="{C3C75140-76F5-F04F-8CDF-B38D84221FA9}"/>
          </ac:spMkLst>
        </pc:spChg>
        <pc:spChg chg="del">
          <ac:chgData name="张 智" userId="36bdf691fd3510be" providerId="LiveId" clId="{12583562-343F-4341-A006-F77A2B1809D1}" dt="2023-08-02T13:44:28.372" v="13434" actId="478"/>
          <ac:spMkLst>
            <pc:docMk/>
            <pc:sldMk cId="1815817178" sldId="1459"/>
            <ac:spMk id="4" creationId="{7450DBC6-8582-BF41-BF2F-87698574C087}"/>
          </ac:spMkLst>
        </pc:spChg>
      </pc:sldChg>
      <pc:sldChg chg="add">
        <pc:chgData name="张 智" userId="36bdf691fd3510be" providerId="LiveId" clId="{12583562-343F-4341-A006-F77A2B1809D1}" dt="2023-08-03T06:33:39.410" v="18242"/>
        <pc:sldMkLst>
          <pc:docMk/>
          <pc:sldMk cId="9636218" sldId="1474"/>
        </pc:sldMkLst>
      </pc:sldChg>
      <pc:sldChg chg="addSp delSp modSp add del mod ord modNotesTx">
        <pc:chgData name="张 智" userId="36bdf691fd3510be" providerId="LiveId" clId="{12583562-343F-4341-A006-F77A2B1809D1}" dt="2023-08-03T06:33:36.691" v="18241" actId="2696"/>
        <pc:sldMkLst>
          <pc:docMk/>
          <pc:sldMk cId="724248553" sldId="1474"/>
        </pc:sldMkLst>
        <pc:spChg chg="mod">
          <ac:chgData name="张 智" userId="36bdf691fd3510be" providerId="LiveId" clId="{12583562-343F-4341-A006-F77A2B1809D1}" dt="2023-08-03T02:44:22.152" v="17473" actId="27636"/>
          <ac:spMkLst>
            <pc:docMk/>
            <pc:sldMk cId="724248553" sldId="1474"/>
            <ac:spMk id="4" creationId="{7E227E88-52FF-1C4A-A58D-23FA02255E61}"/>
          </ac:spMkLst>
        </pc:spChg>
        <pc:spChg chg="mod">
          <ac:chgData name="张 智" userId="36bdf691fd3510be" providerId="LiveId" clId="{12583562-343F-4341-A006-F77A2B1809D1}" dt="2023-08-03T02:55:21.062" v="17902" actId="14100"/>
          <ac:spMkLst>
            <pc:docMk/>
            <pc:sldMk cId="724248553" sldId="1474"/>
            <ac:spMk id="5" creationId="{C673F1CF-7C15-954E-90E7-B81903C0C633}"/>
          </ac:spMkLst>
        </pc:spChg>
        <pc:spChg chg="add mod">
          <ac:chgData name="张 智" userId="36bdf691fd3510be" providerId="LiveId" clId="{12583562-343F-4341-A006-F77A2B1809D1}" dt="2023-08-03T02:46:04.040" v="17530" actId="1076"/>
          <ac:spMkLst>
            <pc:docMk/>
            <pc:sldMk cId="724248553" sldId="1474"/>
            <ac:spMk id="6" creationId="{23E6EC7A-B5AD-4DCF-8BE5-198F7623119A}"/>
          </ac:spMkLst>
        </pc:spChg>
        <pc:spChg chg="del">
          <ac:chgData name="张 智" userId="36bdf691fd3510be" providerId="LiveId" clId="{12583562-343F-4341-A006-F77A2B1809D1}" dt="2023-08-02T13:44:00.735" v="13433" actId="478"/>
          <ac:spMkLst>
            <pc:docMk/>
            <pc:sldMk cId="724248553" sldId="1474"/>
            <ac:spMk id="6" creationId="{F954E0A2-22B4-E04D-AB7B-0B236C2F5396}"/>
          </ac:spMkLst>
        </pc:spChg>
      </pc:sldChg>
      <pc:sldChg chg="addSp delSp modSp add mod ord modNotesTx">
        <pc:chgData name="张 智" userId="36bdf691fd3510be" providerId="LiveId" clId="{12583562-343F-4341-A006-F77A2B1809D1}" dt="2023-08-03T08:17:36.829" v="20012" actId="1076"/>
        <pc:sldMkLst>
          <pc:docMk/>
          <pc:sldMk cId="1651290428" sldId="1475"/>
        </pc:sldMkLst>
        <pc:spChg chg="del mod">
          <ac:chgData name="张 智" userId="36bdf691fd3510be" providerId="LiveId" clId="{12583562-343F-4341-A006-F77A2B1809D1}" dt="2023-08-03T06:42:12.852" v="18659" actId="478"/>
          <ac:spMkLst>
            <pc:docMk/>
            <pc:sldMk cId="1651290428" sldId="1475"/>
            <ac:spMk id="2" creationId="{FB18F634-5BDC-7B40-9041-F1C77F7810C9}"/>
          </ac:spMkLst>
        </pc:spChg>
        <pc:spChg chg="mod">
          <ac:chgData name="张 智" userId="36bdf691fd3510be" providerId="LiveId" clId="{12583562-343F-4341-A006-F77A2B1809D1}" dt="2023-08-03T08:15:51.559" v="19953" actId="14100"/>
          <ac:spMkLst>
            <pc:docMk/>
            <pc:sldMk cId="1651290428" sldId="1475"/>
            <ac:spMk id="3" creationId="{AC25C485-E73E-B54B-80EF-3CF5EFEDE369}"/>
          </ac:spMkLst>
        </pc:spChg>
        <pc:spChg chg="mod">
          <ac:chgData name="张 智" userId="36bdf691fd3510be" providerId="LiveId" clId="{12583562-343F-4341-A006-F77A2B1809D1}" dt="2023-08-03T08:04:17.841" v="19934" actId="27636"/>
          <ac:spMkLst>
            <pc:docMk/>
            <pc:sldMk cId="1651290428" sldId="1475"/>
            <ac:spMk id="4" creationId="{D4DAB9A5-FF06-4AC0-88E4-336D1632BBD4}"/>
          </ac:spMkLst>
        </pc:spChg>
        <pc:spChg chg="add del mod">
          <ac:chgData name="张 智" userId="36bdf691fd3510be" providerId="LiveId" clId="{12583562-343F-4341-A006-F77A2B1809D1}" dt="2023-08-03T06:42:16.131" v="18660" actId="478"/>
          <ac:spMkLst>
            <pc:docMk/>
            <pc:sldMk cId="1651290428" sldId="1475"/>
            <ac:spMk id="6" creationId="{CF515446-9A0E-40CC-88E0-89B716F19F2B}"/>
          </ac:spMkLst>
        </pc:spChg>
        <pc:picChg chg="add mod">
          <ac:chgData name="张 智" userId="36bdf691fd3510be" providerId="LiveId" clId="{12583562-343F-4341-A006-F77A2B1809D1}" dt="2023-08-03T08:17:36.829" v="20012" actId="1076"/>
          <ac:picMkLst>
            <pc:docMk/>
            <pc:sldMk cId="1651290428" sldId="1475"/>
            <ac:picMk id="8" creationId="{3E6E84CE-E5C6-40F4-BF08-EB4F76F722F1}"/>
          </ac:picMkLst>
        </pc:picChg>
      </pc:sldChg>
      <pc:sldChg chg="addSp delSp modSp add del mod">
        <pc:chgData name="张 智" userId="36bdf691fd3510be" providerId="LiveId" clId="{12583562-343F-4341-A006-F77A2B1809D1}" dt="2023-08-03T06:41:37.698" v="18653" actId="2696"/>
        <pc:sldMkLst>
          <pc:docMk/>
          <pc:sldMk cId="3782606192" sldId="1475"/>
        </pc:sldMkLst>
        <pc:spChg chg="mod">
          <ac:chgData name="张 智" userId="36bdf691fd3510be" providerId="LiveId" clId="{12583562-343F-4341-A006-F77A2B1809D1}" dt="2023-08-03T02:55:05.127" v="17898" actId="1076"/>
          <ac:spMkLst>
            <pc:docMk/>
            <pc:sldMk cId="3782606192" sldId="1475"/>
            <ac:spMk id="2" creationId="{FB18F634-5BDC-7B40-9041-F1C77F7810C9}"/>
          </ac:spMkLst>
        </pc:spChg>
        <pc:spChg chg="add mod">
          <ac:chgData name="张 智" userId="36bdf691fd3510be" providerId="LiveId" clId="{12583562-343F-4341-A006-F77A2B1809D1}" dt="2023-08-03T02:55:13.111" v="17901" actId="404"/>
          <ac:spMkLst>
            <pc:docMk/>
            <pc:sldMk cId="3782606192" sldId="1475"/>
            <ac:spMk id="4" creationId="{D4DAB9A5-FF06-4AC0-88E4-336D1632BBD4}"/>
          </ac:spMkLst>
        </pc:spChg>
        <pc:spChg chg="del">
          <ac:chgData name="张 智" userId="36bdf691fd3510be" providerId="LiveId" clId="{12583562-343F-4341-A006-F77A2B1809D1}" dt="2023-08-02T13:45:38.475" v="13458" actId="478"/>
          <ac:spMkLst>
            <pc:docMk/>
            <pc:sldMk cId="3782606192" sldId="1475"/>
            <ac:spMk id="4" creationId="{D6DCB076-97CB-694A-813C-262321BD57CB}"/>
          </ac:spMkLst>
        </pc:spChg>
      </pc:sldChg>
      <pc:sldChg chg="modSp add del mod">
        <pc:chgData name="张 智" userId="36bdf691fd3510be" providerId="LiveId" clId="{12583562-343F-4341-A006-F77A2B1809D1}" dt="2023-08-03T07:57:49.919" v="19741" actId="47"/>
        <pc:sldMkLst>
          <pc:docMk/>
          <pc:sldMk cId="3782010206" sldId="1476"/>
        </pc:sldMkLst>
        <pc:picChg chg="mod">
          <ac:chgData name="张 智" userId="36bdf691fd3510be" providerId="LiveId" clId="{12583562-343F-4341-A006-F77A2B1809D1}" dt="2023-08-03T06:42:57.373" v="18675" actId="14100"/>
          <ac:picMkLst>
            <pc:docMk/>
            <pc:sldMk cId="3782010206" sldId="1476"/>
            <ac:picMk id="4" creationId="{B9E71FBC-4987-9243-B4C1-4CE6380D6F0A}"/>
          </ac:picMkLst>
        </pc:picChg>
      </pc:sldChg>
      <pc:sldChg chg="delSp modSp add del mod">
        <pc:chgData name="张 智" userId="36bdf691fd3510be" providerId="LiveId" clId="{12583562-343F-4341-A006-F77A2B1809D1}" dt="2023-08-03T06:41:37.698" v="18653" actId="2696"/>
        <pc:sldMkLst>
          <pc:docMk/>
          <pc:sldMk cId="4247790598" sldId="1476"/>
        </pc:sldMkLst>
        <pc:spChg chg="mod">
          <ac:chgData name="张 智" userId="36bdf691fd3510be" providerId="LiveId" clId="{12583562-343F-4341-A006-F77A2B1809D1}" dt="2023-08-02T13:45:31.127" v="13456" actId="14100"/>
          <ac:spMkLst>
            <pc:docMk/>
            <pc:sldMk cId="4247790598" sldId="1476"/>
            <ac:spMk id="2" creationId="{6450DBEA-7E3C-7641-B563-BCC7548A2B4B}"/>
          </ac:spMkLst>
        </pc:spChg>
        <pc:spChg chg="mod">
          <ac:chgData name="张 智" userId="36bdf691fd3510be" providerId="LiveId" clId="{12583562-343F-4341-A006-F77A2B1809D1}" dt="2023-08-02T13:45:28.599" v="13455" actId="1076"/>
          <ac:spMkLst>
            <pc:docMk/>
            <pc:sldMk cId="4247790598" sldId="1476"/>
            <ac:spMk id="3" creationId="{4687EFF5-AFDA-8549-B873-016F5BAC4E83}"/>
          </ac:spMkLst>
        </pc:spChg>
        <pc:spChg chg="del">
          <ac:chgData name="张 智" userId="36bdf691fd3510be" providerId="LiveId" clId="{12583562-343F-4341-A006-F77A2B1809D1}" dt="2023-08-02T13:45:34.112" v="13457" actId="478"/>
          <ac:spMkLst>
            <pc:docMk/>
            <pc:sldMk cId="4247790598" sldId="1476"/>
            <ac:spMk id="5" creationId="{8864BFF9-74FC-1741-A975-5285993FA464}"/>
          </ac:spMkLst>
        </pc:spChg>
        <pc:picChg chg="mod ord">
          <ac:chgData name="张 智" userId="36bdf691fd3510be" providerId="LiveId" clId="{12583562-343F-4341-A006-F77A2B1809D1}" dt="2023-08-02T13:45:23.719" v="13453" actId="14100"/>
          <ac:picMkLst>
            <pc:docMk/>
            <pc:sldMk cId="4247790598" sldId="1476"/>
            <ac:picMk id="4" creationId="{B9E71FBC-4987-9243-B4C1-4CE6380D6F0A}"/>
          </ac:picMkLst>
        </pc:picChg>
      </pc:sldChg>
      <pc:sldChg chg="addSp delSp modSp add del">
        <pc:chgData name="张 智" userId="36bdf691fd3510be" providerId="LiveId" clId="{12583562-343F-4341-A006-F77A2B1809D1}" dt="2023-08-03T07:57:44.202" v="19740" actId="47"/>
        <pc:sldMkLst>
          <pc:docMk/>
          <pc:sldMk cId="2888782103" sldId="1477"/>
        </pc:sldMkLst>
        <pc:spChg chg="add del mod">
          <ac:chgData name="张 智" userId="36bdf691fd3510be" providerId="LiveId" clId="{12583562-343F-4341-A006-F77A2B1809D1}" dt="2023-08-03T07:12:49.838" v="19028"/>
          <ac:spMkLst>
            <pc:docMk/>
            <pc:sldMk cId="2888782103" sldId="1477"/>
            <ac:spMk id="5" creationId="{681A1278-4DDC-4460-A126-6DF14BEDDCA8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3863194085" sldId="1477"/>
        </pc:sldMkLst>
        <pc:spChg chg="mod">
          <ac:chgData name="张 智" userId="36bdf691fd3510be" providerId="LiveId" clId="{12583562-343F-4341-A006-F77A2B1809D1}" dt="2023-07-30T15:11:07.509" v="9015" actId="27636"/>
          <ac:spMkLst>
            <pc:docMk/>
            <pc:sldMk cId="3863194085" sldId="1477"/>
            <ac:spMk id="3" creationId="{FCE6D6E2-A9FA-BB45-8903-9B7E48FF7D26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1373641641" sldId="1478"/>
        </pc:sldMkLst>
        <pc:spChg chg="mod">
          <ac:chgData name="张 智" userId="36bdf691fd3510be" providerId="LiveId" clId="{12583562-343F-4341-A006-F77A2B1809D1}" dt="2023-07-30T15:11:07.495" v="9014" actId="27636"/>
          <ac:spMkLst>
            <pc:docMk/>
            <pc:sldMk cId="1373641641" sldId="1478"/>
            <ac:spMk id="2" creationId="{D3212705-39B1-444B-9AD4-A7AE8EF3A44D}"/>
          </ac:spMkLst>
        </pc:spChg>
      </pc:sldChg>
      <pc:sldChg chg="add del">
        <pc:chgData name="张 智" userId="36bdf691fd3510be" providerId="LiveId" clId="{12583562-343F-4341-A006-F77A2B1809D1}" dt="2023-08-03T07:57:43.008" v="19739" actId="47"/>
        <pc:sldMkLst>
          <pc:docMk/>
          <pc:sldMk cId="2576705757" sldId="1478"/>
        </pc:sldMkLst>
      </pc:sldChg>
      <pc:sldChg chg="add del">
        <pc:chgData name="张 智" userId="36bdf691fd3510be" providerId="LiveId" clId="{12583562-343F-4341-A006-F77A2B1809D1}" dt="2023-08-03T06:31:22.542" v="18232" actId="2696"/>
        <pc:sldMkLst>
          <pc:docMk/>
          <pc:sldMk cId="2271099745" sldId="1479"/>
        </pc:sldMkLst>
      </pc:sldChg>
      <pc:sldChg chg="delSp modSp add del mod">
        <pc:chgData name="张 智" userId="36bdf691fd3510be" providerId="LiveId" clId="{12583562-343F-4341-A006-F77A2B1809D1}" dt="2023-08-03T06:39:15.022" v="18640" actId="2696"/>
        <pc:sldMkLst>
          <pc:docMk/>
          <pc:sldMk cId="2941519684" sldId="1479"/>
        </pc:sldMkLst>
        <pc:spChg chg="mod">
          <ac:chgData name="张 智" userId="36bdf691fd3510be" providerId="LiveId" clId="{12583562-343F-4341-A006-F77A2B1809D1}" dt="2023-08-03T06:31:52.963" v="18238" actId="21"/>
          <ac:spMkLst>
            <pc:docMk/>
            <pc:sldMk cId="2941519684" sldId="1479"/>
            <ac:spMk id="2" creationId="{75A7477B-B906-674E-BF0B-B73E049AFEED}"/>
          </ac:spMkLst>
        </pc:spChg>
        <pc:spChg chg="del">
          <ac:chgData name="张 智" userId="36bdf691fd3510be" providerId="LiveId" clId="{12583562-343F-4341-A006-F77A2B1809D1}" dt="2023-08-03T06:39:09.790" v="18639" actId="478"/>
          <ac:spMkLst>
            <pc:docMk/>
            <pc:sldMk cId="2941519684" sldId="1479"/>
            <ac:spMk id="4" creationId="{C0CF0967-D4EF-1746-9951-677A5F77B492}"/>
          </ac:spMkLst>
        </pc:spChg>
      </pc:sldChg>
      <pc:sldChg chg="addSp delSp modSp add mod">
        <pc:chgData name="张 智" userId="36bdf691fd3510be" providerId="LiveId" clId="{12583562-343F-4341-A006-F77A2B1809D1}" dt="2023-08-03T06:30:04.457" v="18212" actId="1076"/>
        <pc:sldMkLst>
          <pc:docMk/>
          <pc:sldMk cId="834959184" sldId="1480"/>
        </pc:sldMkLst>
        <pc:spChg chg="mod">
          <ac:chgData name="张 智" userId="36bdf691fd3510be" providerId="LiveId" clId="{12583562-343F-4341-A006-F77A2B1809D1}" dt="2023-08-02T13:49:01.278" v="13798" actId="14100"/>
          <ac:spMkLst>
            <pc:docMk/>
            <pc:sldMk cId="834959184" sldId="1480"/>
            <ac:spMk id="2" creationId="{003ACC5D-220E-714F-92F3-7D5BD2947601}"/>
          </ac:spMkLst>
        </pc:spChg>
        <pc:spChg chg="mod">
          <ac:chgData name="张 智" userId="36bdf691fd3510be" providerId="LiveId" clId="{12583562-343F-4341-A006-F77A2B1809D1}" dt="2023-08-03T06:29:33.407" v="18199" actId="20577"/>
          <ac:spMkLst>
            <pc:docMk/>
            <pc:sldMk cId="834959184" sldId="1480"/>
            <ac:spMk id="3" creationId="{8161035B-6456-D34B-9710-C3B0C7573C8C}"/>
          </ac:spMkLst>
        </pc:spChg>
        <pc:spChg chg="del">
          <ac:chgData name="张 智" userId="36bdf691fd3510be" providerId="LiveId" clId="{12583562-343F-4341-A006-F77A2B1809D1}" dt="2023-08-02T13:49:11.960" v="13802" actId="478"/>
          <ac:spMkLst>
            <pc:docMk/>
            <pc:sldMk cId="834959184" sldId="1480"/>
            <ac:spMk id="5" creationId="{10D8DAEF-EAC8-6340-8007-D738F4A04BCD}"/>
          </ac:spMkLst>
        </pc:spChg>
        <pc:spChg chg="add mod">
          <ac:chgData name="张 智" userId="36bdf691fd3510be" providerId="LiveId" clId="{12583562-343F-4341-A006-F77A2B1809D1}" dt="2023-08-03T06:30:04.457" v="18212" actId="1076"/>
          <ac:spMkLst>
            <pc:docMk/>
            <pc:sldMk cId="834959184" sldId="1480"/>
            <ac:spMk id="10" creationId="{CD80387B-9FD5-459A-AB4C-786F7F1AD438}"/>
          </ac:spMkLst>
        </pc:spChg>
        <pc:spChg chg="add del">
          <ac:chgData name="张 智" userId="36bdf691fd3510be" providerId="LiveId" clId="{12583562-343F-4341-A006-F77A2B1809D1}" dt="2023-08-03T06:30:00.240" v="18211" actId="478"/>
          <ac:spMkLst>
            <pc:docMk/>
            <pc:sldMk cId="834959184" sldId="1480"/>
            <ac:spMk id="12" creationId="{B34FEDB1-3EA1-4005-A867-B70EC8B5ED7F}"/>
          </ac:spMkLst>
        </pc:spChg>
        <pc:picChg chg="mod">
          <ac:chgData name="张 智" userId="36bdf691fd3510be" providerId="LiveId" clId="{12583562-343F-4341-A006-F77A2B1809D1}" dt="2023-08-03T06:28:36.081" v="18160" actId="14100"/>
          <ac:picMkLst>
            <pc:docMk/>
            <pc:sldMk cId="834959184" sldId="1480"/>
            <ac:picMk id="4" creationId="{DC4C9768-2CBA-C34A-A4E5-8683B9BD29AB}"/>
          </ac:picMkLst>
        </pc:picChg>
        <pc:picChg chg="add mod">
          <ac:chgData name="张 智" userId="36bdf691fd3510be" providerId="LiveId" clId="{12583562-343F-4341-A006-F77A2B1809D1}" dt="2023-08-03T06:28:37.713" v="18161" actId="14100"/>
          <ac:picMkLst>
            <pc:docMk/>
            <pc:sldMk cId="834959184" sldId="1480"/>
            <ac:picMk id="6" creationId="{79F62053-0A7C-41C7-A3D6-0EBF22758347}"/>
          </ac:picMkLst>
        </pc:picChg>
        <pc:cxnChg chg="add mod">
          <ac:chgData name="张 智" userId="36bdf691fd3510be" providerId="LiveId" clId="{12583562-343F-4341-A006-F77A2B1809D1}" dt="2023-08-03T06:29:07.314" v="18169" actId="692"/>
          <ac:cxnSpMkLst>
            <pc:docMk/>
            <pc:sldMk cId="834959184" sldId="1480"/>
            <ac:cxnSpMk id="8" creationId="{691C230E-5C95-4B26-AEF2-007CDC305E50}"/>
          </ac:cxnSpMkLst>
        </pc:cxnChg>
      </pc:sldChg>
      <pc:sldChg chg="delSp add del mod">
        <pc:chgData name="张 智" userId="36bdf691fd3510be" providerId="LiveId" clId="{12583562-343F-4341-A006-F77A2B1809D1}" dt="2023-07-30T03:48:00.440" v="7576" actId="2696"/>
        <pc:sldMkLst>
          <pc:docMk/>
          <pc:sldMk cId="2089721711" sldId="1481"/>
        </pc:sldMkLst>
        <pc:spChg chg="del">
          <ac:chgData name="张 智" userId="36bdf691fd3510be" providerId="LiveId" clId="{12583562-343F-4341-A006-F77A2B1809D1}" dt="2023-07-30T03:47:56.457" v="7574" actId="478"/>
          <ac:spMkLst>
            <pc:docMk/>
            <pc:sldMk cId="2089721711" sldId="1481"/>
            <ac:spMk id="4" creationId="{E8B3A45D-FD93-774C-B352-BE596D1BB82E}"/>
          </ac:spMkLst>
        </pc:spChg>
        <pc:spChg chg="del">
          <ac:chgData name="张 智" userId="36bdf691fd3510be" providerId="LiveId" clId="{12583562-343F-4341-A006-F77A2B1809D1}" dt="2023-07-30T03:47:57.380" v="7575" actId="478"/>
          <ac:spMkLst>
            <pc:docMk/>
            <pc:sldMk cId="2089721711" sldId="1481"/>
            <ac:spMk id="6" creationId="{8F5B1C0A-A127-6848-800D-D69DB5360D9D}"/>
          </ac:spMkLst>
        </pc:spChg>
      </pc:sldChg>
      <pc:sldChg chg="modSp add modAnim modNotesTx">
        <pc:chgData name="张 智" userId="36bdf691fd3510be" providerId="LiveId" clId="{12583562-343F-4341-A006-F77A2B1809D1}" dt="2023-07-29T14:19:40.334" v="1599" actId="20577"/>
        <pc:sldMkLst>
          <pc:docMk/>
          <pc:sldMk cId="875413504" sldId="1482"/>
        </pc:sldMkLst>
        <pc:spChg chg="mod">
          <ac:chgData name="张 智" userId="36bdf691fd3510be" providerId="LiveId" clId="{12583562-343F-4341-A006-F77A2B1809D1}" dt="2023-07-29T14:14:06.528" v="1136" actId="20577"/>
          <ac:spMkLst>
            <pc:docMk/>
            <pc:sldMk cId="875413504" sldId="1482"/>
            <ac:spMk id="3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09:37.300" v="8994" actId="2696"/>
        <pc:sldMkLst>
          <pc:docMk/>
          <pc:sldMk cId="2749507818" sldId="1483"/>
        </pc:sldMkLst>
      </pc:sldChg>
      <pc:sldChg chg="add del">
        <pc:chgData name="张 智" userId="36bdf691fd3510be" providerId="LiveId" clId="{12583562-343F-4341-A006-F77A2B1809D1}" dt="2023-07-30T15:10:52.235" v="8995" actId="47"/>
        <pc:sldMkLst>
          <pc:docMk/>
          <pc:sldMk cId="4236636401" sldId="1484"/>
        </pc:sldMkLst>
      </pc:sldChg>
      <pc:sldChg chg="add del">
        <pc:chgData name="张 智" userId="36bdf691fd3510be" providerId="LiveId" clId="{12583562-343F-4341-A006-F77A2B1809D1}" dt="2023-07-30T15:10:52.862" v="8996" actId="47"/>
        <pc:sldMkLst>
          <pc:docMk/>
          <pc:sldMk cId="3615630187" sldId="1485"/>
        </pc:sldMkLst>
      </pc:sldChg>
      <pc:sldChg chg="add del">
        <pc:chgData name="张 智" userId="36bdf691fd3510be" providerId="LiveId" clId="{12583562-343F-4341-A006-F77A2B1809D1}" dt="2023-07-30T15:10:53.864" v="8997" actId="47"/>
        <pc:sldMkLst>
          <pc:docMk/>
          <pc:sldMk cId="13639031" sldId="1486"/>
        </pc:sldMkLst>
      </pc:sldChg>
      <pc:sldChg chg="add del">
        <pc:chgData name="张 智" userId="36bdf691fd3510be" providerId="LiveId" clId="{12583562-343F-4341-A006-F77A2B1809D1}" dt="2023-07-30T15:10:54.610" v="8998" actId="47"/>
        <pc:sldMkLst>
          <pc:docMk/>
          <pc:sldMk cId="2913500844" sldId="1487"/>
        </pc:sldMkLst>
      </pc:sldChg>
      <pc:sldChg chg="add del">
        <pc:chgData name="张 智" userId="36bdf691fd3510be" providerId="LiveId" clId="{12583562-343F-4341-A006-F77A2B1809D1}" dt="2023-07-30T15:10:55.247" v="8999" actId="47"/>
        <pc:sldMkLst>
          <pc:docMk/>
          <pc:sldMk cId="3148721387" sldId="1488"/>
        </pc:sldMkLst>
      </pc:sldChg>
      <pc:sldChg chg="add del">
        <pc:chgData name="张 智" userId="36bdf691fd3510be" providerId="LiveId" clId="{12583562-343F-4341-A006-F77A2B1809D1}" dt="2023-07-30T15:10:55.792" v="9000" actId="47"/>
        <pc:sldMkLst>
          <pc:docMk/>
          <pc:sldMk cId="3328414165" sldId="1489"/>
        </pc:sldMkLst>
      </pc:sldChg>
      <pc:sldChg chg="add del">
        <pc:chgData name="张 智" userId="36bdf691fd3510be" providerId="LiveId" clId="{12583562-343F-4341-A006-F77A2B1809D1}" dt="2023-07-30T15:10:56.382" v="9001" actId="47"/>
        <pc:sldMkLst>
          <pc:docMk/>
          <pc:sldMk cId="4130229658" sldId="1490"/>
        </pc:sldMkLst>
      </pc:sldChg>
      <pc:sldChg chg="add del">
        <pc:chgData name="张 智" userId="36bdf691fd3510be" providerId="LiveId" clId="{12583562-343F-4341-A006-F77A2B1809D1}" dt="2023-07-30T15:10:56.937" v="9002" actId="47"/>
        <pc:sldMkLst>
          <pc:docMk/>
          <pc:sldMk cId="722866162" sldId="1491"/>
        </pc:sldMkLst>
      </pc:sldChg>
      <pc:sldChg chg="add del">
        <pc:chgData name="张 智" userId="36bdf691fd3510be" providerId="LiveId" clId="{12583562-343F-4341-A006-F77A2B1809D1}" dt="2023-07-30T15:10:57.504" v="9003" actId="47"/>
        <pc:sldMkLst>
          <pc:docMk/>
          <pc:sldMk cId="1590255243" sldId="1492"/>
        </pc:sldMkLst>
      </pc:sldChg>
      <pc:sldChg chg="add del">
        <pc:chgData name="张 智" userId="36bdf691fd3510be" providerId="LiveId" clId="{12583562-343F-4341-A006-F77A2B1809D1}" dt="2023-07-30T15:10:58.614" v="9004" actId="47"/>
        <pc:sldMkLst>
          <pc:docMk/>
          <pc:sldMk cId="2825682503" sldId="1493"/>
        </pc:sldMkLst>
      </pc:sldChg>
      <pc:sldChg chg="modSp add del mod">
        <pc:chgData name="张 智" userId="36bdf691fd3510be" providerId="LiveId" clId="{12583562-343F-4341-A006-F77A2B1809D1}" dt="2023-07-30T15:10:59.243" v="9005" actId="47"/>
        <pc:sldMkLst>
          <pc:docMk/>
          <pc:sldMk cId="1904482620" sldId="1494"/>
        </pc:sldMkLst>
        <pc:spChg chg="mod">
          <ac:chgData name="张 智" userId="36bdf691fd3510be" providerId="LiveId" clId="{12583562-343F-4341-A006-F77A2B1809D1}" dt="2023-07-29T15:15:49.258" v="3719" actId="27636"/>
          <ac:spMkLst>
            <pc:docMk/>
            <pc:sldMk cId="1904482620" sldId="1494"/>
            <ac:spMk id="57346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10:59.957" v="9006" actId="47"/>
        <pc:sldMkLst>
          <pc:docMk/>
          <pc:sldMk cId="941002718" sldId="1495"/>
        </pc:sldMkLst>
      </pc:sldChg>
      <pc:sldChg chg="add del">
        <pc:chgData name="张 智" userId="36bdf691fd3510be" providerId="LiveId" clId="{12583562-343F-4341-A006-F77A2B1809D1}" dt="2023-07-30T15:11:00.720" v="9007" actId="47"/>
        <pc:sldMkLst>
          <pc:docMk/>
          <pc:sldMk cId="1651867816" sldId="1496"/>
        </pc:sldMkLst>
      </pc:sldChg>
      <pc:sldChg chg="add del">
        <pc:chgData name="张 智" userId="36bdf691fd3510be" providerId="LiveId" clId="{12583562-343F-4341-A006-F77A2B1809D1}" dt="2023-07-30T15:11:01.459" v="9008" actId="47"/>
        <pc:sldMkLst>
          <pc:docMk/>
          <pc:sldMk cId="3867670438" sldId="1497"/>
        </pc:sldMkLst>
      </pc:sldChg>
      <pc:sldChg chg="add del">
        <pc:chgData name="张 智" userId="36bdf691fd3510be" providerId="LiveId" clId="{12583562-343F-4341-A006-F77A2B1809D1}" dt="2023-07-30T15:11:02.238" v="9009" actId="47"/>
        <pc:sldMkLst>
          <pc:docMk/>
          <pc:sldMk cId="84712314" sldId="1498"/>
        </pc:sldMkLst>
      </pc:sldChg>
      <pc:sldChg chg="modSp add del mod">
        <pc:chgData name="张 智" userId="36bdf691fd3510be" providerId="LiveId" clId="{12583562-343F-4341-A006-F77A2B1809D1}" dt="2023-07-30T15:11:02.969" v="9010" actId="47"/>
        <pc:sldMkLst>
          <pc:docMk/>
          <pc:sldMk cId="3489098613" sldId="1499"/>
        </pc:sldMkLst>
        <pc:spChg chg="mod">
          <ac:chgData name="张 智" userId="36bdf691fd3510be" providerId="LiveId" clId="{12583562-343F-4341-A006-F77A2B1809D1}" dt="2023-07-29T15:15:49.262" v="3720" actId="27636"/>
          <ac:spMkLst>
            <pc:docMk/>
            <pc:sldMk cId="3489098613" sldId="1499"/>
            <ac:spMk id="275459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1:04.256" v="9011" actId="47"/>
        <pc:sldMkLst>
          <pc:docMk/>
          <pc:sldMk cId="3949287885" sldId="1500"/>
        </pc:sldMkLst>
        <pc:spChg chg="mod">
          <ac:chgData name="张 智" userId="36bdf691fd3510be" providerId="LiveId" clId="{12583562-343F-4341-A006-F77A2B1809D1}" dt="2023-07-29T15:15:49.267" v="3721" actId="27636"/>
          <ac:spMkLst>
            <pc:docMk/>
            <pc:sldMk cId="3949287885" sldId="1500"/>
            <ac:spMk id="2" creationId="{00000000-0000-0000-0000-000000000000}"/>
          </ac:spMkLst>
        </pc:spChg>
      </pc:sldChg>
      <pc:sldChg chg="addSp delSp modSp add mod">
        <pc:chgData name="张 智" userId="36bdf691fd3510be" providerId="LiveId" clId="{12583562-343F-4341-A006-F77A2B1809D1}" dt="2023-08-03T07:10:12.236" v="19017" actId="1076"/>
        <pc:sldMkLst>
          <pc:docMk/>
          <pc:sldMk cId="274850149" sldId="1501"/>
        </pc:sldMkLst>
        <pc:spChg chg="del">
          <ac:chgData name="张 智" userId="36bdf691fd3510be" providerId="LiveId" clId="{12583562-343F-4341-A006-F77A2B1809D1}" dt="2023-08-03T07:09:56.270" v="19011" actId="478"/>
          <ac:spMkLst>
            <pc:docMk/>
            <pc:sldMk cId="274850149" sldId="150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12.236" v="19017" actId="1076"/>
          <ac:spMkLst>
            <pc:docMk/>
            <pc:sldMk cId="274850149" sldId="1501"/>
            <ac:spMk id="4" creationId="{B8650372-64DD-4B96-B6EA-0A9DECC71852}"/>
          </ac:spMkLst>
        </pc:spChg>
        <pc:spChg chg="add del mod">
          <ac:chgData name="张 智" userId="36bdf691fd3510be" providerId="LiveId" clId="{12583562-343F-4341-A006-F77A2B1809D1}" dt="2023-08-03T07:09:58.373" v="19012" actId="478"/>
          <ac:spMkLst>
            <pc:docMk/>
            <pc:sldMk cId="274850149" sldId="1501"/>
            <ac:spMk id="6" creationId="{B2426094-1985-458A-9E28-4137DCCB8D32}"/>
          </ac:spMkLst>
        </pc:spChg>
        <pc:spChg chg="add mod">
          <ac:chgData name="张 智" userId="36bdf691fd3510be" providerId="LiveId" clId="{12583562-343F-4341-A006-F77A2B1809D1}" dt="2023-08-03T07:10:02.142" v="19014" actId="14100"/>
          <ac:spMkLst>
            <pc:docMk/>
            <pc:sldMk cId="274850149" sldId="1501"/>
            <ac:spMk id="8" creationId="{A0B3A1CE-557E-4BC0-8C07-B25797F16135}"/>
          </ac:spMkLst>
        </pc:spChg>
        <pc:picChg chg="mod">
          <ac:chgData name="张 智" userId="36bdf691fd3510be" providerId="LiveId" clId="{12583562-343F-4341-A006-F77A2B1809D1}" dt="2023-08-03T07:10:08.036" v="19016" actId="1076"/>
          <ac:picMkLst>
            <pc:docMk/>
            <pc:sldMk cId="274850149" sldId="1501"/>
            <ac:picMk id="5" creationId="{33D39295-BD97-4C98-8054-8F905F619C24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1096105748" sldId="1501"/>
        </pc:sldMkLst>
        <pc:spChg chg="mod">
          <ac:chgData name="张 智" userId="36bdf691fd3510be" providerId="LiveId" clId="{12583562-343F-4341-A006-F77A2B1809D1}" dt="2023-07-30T03:29:24.891" v="6215" actId="14100"/>
          <ac:spMkLst>
            <pc:docMk/>
            <pc:sldMk cId="1096105748" sldId="1501"/>
            <ac:spMk id="2" creationId="{00000000-0000-0000-0000-000000000000}"/>
          </ac:spMkLst>
        </pc:spChg>
        <pc:spChg chg="add mod">
          <ac:chgData name="张 智" userId="36bdf691fd3510be" providerId="LiveId" clId="{12583562-343F-4341-A006-F77A2B1809D1}" dt="2023-07-30T03:32:23.643" v="6281" actId="255"/>
          <ac:spMkLst>
            <pc:docMk/>
            <pc:sldMk cId="1096105748" sldId="1501"/>
            <ac:spMk id="4" creationId="{B8650372-64DD-4B96-B6EA-0A9DECC71852}"/>
          </ac:spMkLst>
        </pc:spChg>
        <pc:spChg chg="add mod">
          <ac:chgData name="张 智" userId="36bdf691fd3510be" providerId="LiveId" clId="{12583562-343F-4341-A006-F77A2B1809D1}" dt="2023-07-31T03:57:43.670" v="11684" actId="1076"/>
          <ac:spMkLst>
            <pc:docMk/>
            <pc:sldMk cId="1096105748" sldId="1501"/>
            <ac:spMk id="7" creationId="{0F4D6D34-C283-4FB1-891E-EB6D95C3D486}"/>
          </ac:spMkLst>
        </pc:spChg>
        <pc:picChg chg="add del mod">
          <ac:chgData name="张 智" userId="36bdf691fd3510be" providerId="LiveId" clId="{12583562-343F-4341-A006-F77A2B1809D1}" dt="2023-07-30T03:33:50.414" v="6290" actId="478"/>
          <ac:picMkLst>
            <pc:docMk/>
            <pc:sldMk cId="1096105748" sldId="1501"/>
            <ac:picMk id="5" creationId="{08DFFB48-3E30-48BB-93B0-292D94FB35B5}"/>
          </ac:picMkLst>
        </pc:picChg>
        <pc:picChg chg="add mod">
          <ac:chgData name="张 智" userId="36bdf691fd3510be" providerId="LiveId" clId="{12583562-343F-4341-A006-F77A2B1809D1}" dt="2023-07-31T03:57:06.494" v="11672" actId="1076"/>
          <ac:picMkLst>
            <pc:docMk/>
            <pc:sldMk cId="1096105748" sldId="1501"/>
            <ac:picMk id="5" creationId="{33D39295-BD97-4C98-8054-8F905F619C24}"/>
          </ac:picMkLst>
        </pc:picChg>
        <pc:picChg chg="del">
          <ac:chgData name="张 智" userId="36bdf691fd3510be" providerId="LiveId" clId="{12583562-343F-4341-A006-F77A2B1809D1}" dt="2023-07-30T03:21:32.862" v="5869" actId="478"/>
          <ac:picMkLst>
            <pc:docMk/>
            <pc:sldMk cId="1096105748" sldId="1501"/>
            <ac:picMk id="21506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4:05:40.882" v="11800" actId="1076"/>
        <pc:sldMkLst>
          <pc:docMk/>
          <pc:sldMk cId="4164240450" sldId="1502"/>
        </pc:sldMkLst>
        <pc:spChg chg="mod">
          <ac:chgData name="张 智" userId="36bdf691fd3510be" providerId="LiveId" clId="{12583562-343F-4341-A006-F77A2B1809D1}" dt="2023-07-30T03:31:13.315" v="6264" actId="14100"/>
          <ac:spMkLst>
            <pc:docMk/>
            <pc:sldMk cId="4164240450" sldId="150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5:33.265" v="11798" actId="27636"/>
          <ac:spMkLst>
            <pc:docMk/>
            <pc:sldMk cId="4164240450" sldId="1502"/>
            <ac:spMk id="4" creationId="{B8650372-64DD-4B96-B6EA-0A9DECC71852}"/>
          </ac:spMkLst>
        </pc:spChg>
        <pc:picChg chg="add del mod">
          <ac:chgData name="张 智" userId="36bdf691fd3510be" providerId="LiveId" clId="{12583562-343F-4341-A006-F77A2B1809D1}" dt="2023-07-31T04:05:22.448" v="11794" actId="478"/>
          <ac:picMkLst>
            <pc:docMk/>
            <pc:sldMk cId="4164240450" sldId="1502"/>
            <ac:picMk id="5" creationId="{4AC6B2FA-C141-4B21-B4B2-20434ADC8EB4}"/>
          </ac:picMkLst>
        </pc:picChg>
        <pc:picChg chg="add mod">
          <ac:chgData name="张 智" userId="36bdf691fd3510be" providerId="LiveId" clId="{12583562-343F-4341-A006-F77A2B1809D1}" dt="2023-07-31T04:05:40.882" v="11800" actId="1076"/>
          <ac:picMkLst>
            <pc:docMk/>
            <pc:sldMk cId="4164240450" sldId="1502"/>
            <ac:picMk id="7" creationId="{9C897756-349E-4029-8EDC-C7EB4DA03CAD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2022110556" sldId="1503"/>
        </pc:sldMkLst>
        <pc:spChg chg="add mod">
          <ac:chgData name="张 智" userId="36bdf691fd3510be" providerId="LiveId" clId="{12583562-343F-4341-A006-F77A2B1809D1}" dt="2023-07-31T03:53:11.054" v="11662" actId="14100"/>
          <ac:spMkLst>
            <pc:docMk/>
            <pc:sldMk cId="2022110556" sldId="1503"/>
            <ac:spMk id="3" creationId="{FE9DC655-E0BD-432D-92A4-2F913ABFE690}"/>
          </ac:spMkLst>
        </pc:spChg>
        <pc:spChg chg="add mod">
          <ac:chgData name="张 智" userId="36bdf691fd3510be" providerId="LiveId" clId="{12583562-343F-4341-A006-F77A2B1809D1}" dt="2023-07-30T03:36:18.897" v="6431" actId="1076"/>
          <ac:spMkLst>
            <pc:docMk/>
            <pc:sldMk cId="2022110556" sldId="1503"/>
            <ac:spMk id="6" creationId="{8DD38F98-201D-4DE9-A6B7-9DECB634B6B4}"/>
          </ac:spMkLst>
        </pc:spChg>
        <pc:picChg chg="mod">
          <ac:chgData name="张 智" userId="36bdf691fd3510be" providerId="LiveId" clId="{12583562-343F-4341-A006-F77A2B1809D1}" dt="2023-07-31T03:51:50.621" v="11642" actId="1076"/>
          <ac:picMkLst>
            <pc:docMk/>
            <pc:sldMk cId="2022110556" sldId="1503"/>
            <ac:picMk id="5" creationId="{08DFFB48-3E30-48BB-93B0-292D94FB35B5}"/>
          </ac:picMkLst>
        </pc:picChg>
        <pc:picChg chg="add del mod">
          <ac:chgData name="张 智" userId="36bdf691fd3510be" providerId="LiveId" clId="{12583562-343F-4341-A006-F77A2B1809D1}" dt="2023-07-31T03:51:55.808" v="11643" actId="478"/>
          <ac:picMkLst>
            <pc:docMk/>
            <pc:sldMk cId="2022110556" sldId="1503"/>
            <ac:picMk id="1026" creationId="{4F50D706-7F47-466F-AD8A-3912A476403A}"/>
          </ac:picMkLst>
        </pc:picChg>
      </pc:sldChg>
      <pc:sldChg chg="addSp delSp modSp add mod">
        <pc:chgData name="张 智" userId="36bdf691fd3510be" providerId="LiveId" clId="{12583562-343F-4341-A006-F77A2B1809D1}" dt="2023-08-03T07:10:44.708" v="19026" actId="1076"/>
        <pc:sldMkLst>
          <pc:docMk/>
          <pc:sldMk cId="4182265705" sldId="1503"/>
        </pc:sldMkLst>
        <pc:spChg chg="del">
          <ac:chgData name="张 智" userId="36bdf691fd3510be" providerId="LiveId" clId="{12583562-343F-4341-A006-F77A2B1809D1}" dt="2023-08-03T07:10:19.570" v="19018" actId="478"/>
          <ac:spMkLst>
            <pc:docMk/>
            <pc:sldMk cId="4182265705" sldId="150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42.436" v="19025" actId="1076"/>
          <ac:spMkLst>
            <pc:docMk/>
            <pc:sldMk cId="4182265705" sldId="1503"/>
            <ac:spMk id="4" creationId="{B8650372-64DD-4B96-B6EA-0A9DECC71852}"/>
          </ac:spMkLst>
        </pc:spChg>
        <pc:spChg chg="mod">
          <ac:chgData name="张 智" userId="36bdf691fd3510be" providerId="LiveId" clId="{12583562-343F-4341-A006-F77A2B1809D1}" dt="2023-08-03T07:10:44.708" v="19026" actId="1076"/>
          <ac:spMkLst>
            <pc:docMk/>
            <pc:sldMk cId="4182265705" sldId="1503"/>
            <ac:spMk id="6" creationId="{8DD38F98-201D-4DE9-A6B7-9DECB634B6B4}"/>
          </ac:spMkLst>
        </pc:spChg>
        <pc:spChg chg="add del mod">
          <ac:chgData name="张 智" userId="36bdf691fd3510be" providerId="LiveId" clId="{12583562-343F-4341-A006-F77A2B1809D1}" dt="2023-08-03T07:10:21.789" v="19019" actId="478"/>
          <ac:spMkLst>
            <pc:docMk/>
            <pc:sldMk cId="4182265705" sldId="1503"/>
            <ac:spMk id="8" creationId="{3040E645-38CE-4F0C-824A-175AE0EE1517}"/>
          </ac:spMkLst>
        </pc:spChg>
        <pc:spChg chg="add mod">
          <ac:chgData name="张 智" userId="36bdf691fd3510be" providerId="LiveId" clId="{12583562-343F-4341-A006-F77A2B1809D1}" dt="2023-08-03T07:10:22.147" v="19020"/>
          <ac:spMkLst>
            <pc:docMk/>
            <pc:sldMk cId="4182265705" sldId="1503"/>
            <ac:spMk id="9" creationId="{DB3CEB65-5634-4383-ADFF-D2DBC80E8FF1}"/>
          </ac:spMkLst>
        </pc:spChg>
        <pc:picChg chg="mod">
          <ac:chgData name="张 智" userId="36bdf691fd3510be" providerId="LiveId" clId="{12583562-343F-4341-A006-F77A2B1809D1}" dt="2023-08-03T07:10:33.956" v="19023" actId="14100"/>
          <ac:picMkLst>
            <pc:docMk/>
            <pc:sldMk cId="4182265705" sldId="1503"/>
            <ac:picMk id="5" creationId="{08DFFB48-3E30-48BB-93B0-292D94FB35B5}"/>
          </ac:picMkLst>
        </pc:picChg>
      </pc:sldChg>
      <pc:sldChg chg="modSp add del mod">
        <pc:chgData name="张 智" userId="36bdf691fd3510be" providerId="LiveId" clId="{12583562-343F-4341-A006-F77A2B1809D1}" dt="2023-07-31T03:40:58.748" v="11635" actId="2696"/>
        <pc:sldMkLst>
          <pc:docMk/>
          <pc:sldMk cId="479956105" sldId="1504"/>
        </pc:sldMkLst>
        <pc:spChg chg="mod">
          <ac:chgData name="张 智" userId="36bdf691fd3510be" providerId="LiveId" clId="{12583562-343F-4341-A006-F77A2B1809D1}" dt="2023-07-31T03:27:19.250" v="11281" actId="20577"/>
          <ac:spMkLst>
            <pc:docMk/>
            <pc:sldMk cId="479956105" sldId="1504"/>
            <ac:spMk id="2" creationId="{00000000-0000-0000-0000-000000000000}"/>
          </ac:spMkLst>
        </pc:spChg>
      </pc:sldChg>
      <pc:sldChg chg="addSp delSp modSp add mod ord modNotesTx">
        <pc:chgData name="张 智" userId="36bdf691fd3510be" providerId="LiveId" clId="{12583562-343F-4341-A006-F77A2B1809D1}" dt="2023-07-31T08:22:15.296" v="12993" actId="1076"/>
        <pc:sldMkLst>
          <pc:docMk/>
          <pc:sldMk cId="1263991959" sldId="1504"/>
        </pc:sldMkLst>
        <pc:spChg chg="add del">
          <ac:chgData name="张 智" userId="36bdf691fd3510be" providerId="LiveId" clId="{12583562-343F-4341-A006-F77A2B1809D1}" dt="2023-07-31T08:22:11.287" v="12991" actId="478"/>
          <ac:spMkLst>
            <pc:docMk/>
            <pc:sldMk cId="1263991959" sldId="1504"/>
            <ac:spMk id="3" creationId="{8430E2AA-A07F-4592-AC68-8B61A06FD431}"/>
          </ac:spMkLst>
        </pc:spChg>
        <pc:spChg chg="del">
          <ac:chgData name="张 智" userId="36bdf691fd3510be" providerId="LiveId" clId="{12583562-343F-4341-A006-F77A2B1809D1}" dt="2023-07-31T04:03:31.401" v="11777" actId="478"/>
          <ac:spMkLst>
            <pc:docMk/>
            <pc:sldMk cId="1263991959" sldId="1504"/>
            <ac:spMk id="6" creationId="{5062DADC-FEEE-496A-891D-650905F3D736}"/>
          </ac:spMkLst>
        </pc:spChg>
        <pc:picChg chg="mod">
          <ac:chgData name="张 智" userId="36bdf691fd3510be" providerId="LiveId" clId="{12583562-343F-4341-A006-F77A2B1809D1}" dt="2023-07-31T08:22:15.296" v="12993" actId="1076"/>
          <ac:picMkLst>
            <pc:docMk/>
            <pc:sldMk cId="1263991959" sldId="1504"/>
            <ac:picMk id="9" creationId="{B7389BB6-4CC6-49E4-9A4D-3DA8B47FBC8D}"/>
          </ac:picMkLst>
        </pc:picChg>
      </pc:sldChg>
      <pc:sldChg chg="add del">
        <pc:chgData name="张 智" userId="36bdf691fd3510be" providerId="LiveId" clId="{12583562-343F-4341-A006-F77A2B1809D1}" dt="2023-07-30T04:24:41.249" v="8159" actId="2696"/>
        <pc:sldMkLst>
          <pc:docMk/>
          <pc:sldMk cId="1996339396" sldId="1504"/>
        </pc:sldMkLst>
      </pc:sldChg>
      <pc:sldChg chg="delSp modSp add del mod modAnim">
        <pc:chgData name="张 智" userId="36bdf691fd3510be" providerId="LiveId" clId="{12583562-343F-4341-A006-F77A2B1809D1}" dt="2023-07-31T02:26:02.444" v="9947" actId="2696"/>
        <pc:sldMkLst>
          <pc:docMk/>
          <pc:sldMk cId="2736646452" sldId="1504"/>
        </pc:sldMkLst>
        <pc:spChg chg="mod">
          <ac:chgData name="张 智" userId="36bdf691fd3510be" providerId="LiveId" clId="{12583562-343F-4341-A006-F77A2B1809D1}" dt="2023-07-31T02:25:19.738" v="9874" actId="108"/>
          <ac:spMkLst>
            <pc:docMk/>
            <pc:sldMk cId="2736646452" sldId="1504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7" creationId="{5E02DDF9-6C03-4E3D-A709-3230DA48E484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9" creationId="{F7D969FD-02FC-43EC-800C-C35CC2CAF96A}"/>
          </ac:spMkLst>
        </pc:spChg>
        <pc:picChg chg="del">
          <ac:chgData name="张 智" userId="36bdf691fd3510be" providerId="LiveId" clId="{12583562-343F-4341-A006-F77A2B1809D1}" dt="2023-07-31T02:23:48.654" v="9863" actId="478"/>
          <ac:picMkLst>
            <pc:docMk/>
            <pc:sldMk cId="2736646452" sldId="1504"/>
            <ac:picMk id="45" creationId="{2CFF470C-2B65-844A-831F-4C5D20581F8C}"/>
          </ac:picMkLst>
        </pc:picChg>
      </pc:sldChg>
      <pc:sldChg chg="delSp modSp add mod modNotesTx">
        <pc:chgData name="张 智" userId="36bdf691fd3510be" providerId="LiveId" clId="{12583562-343F-4341-A006-F77A2B1809D1}" dt="2023-08-02T15:20:01.504" v="15490"/>
        <pc:sldMkLst>
          <pc:docMk/>
          <pc:sldMk cId="1098514987" sldId="1505"/>
        </pc:sldMkLst>
        <pc:spChg chg="mod">
          <ac:chgData name="张 智" userId="36bdf691fd3510be" providerId="LiveId" clId="{12583562-343F-4341-A006-F77A2B1809D1}" dt="2023-08-02T13:56:24.444" v="14062"/>
          <ac:spMkLst>
            <pc:docMk/>
            <pc:sldMk cId="1098514987" sldId="1505"/>
            <ac:spMk id="3" creationId="{A80758B2-C016-41C8-9EC1-254C21B74C27}"/>
          </ac:spMkLst>
        </pc:spChg>
        <pc:spChg chg="mod">
          <ac:chgData name="张 智" userId="36bdf691fd3510be" providerId="LiveId" clId="{12583562-343F-4341-A006-F77A2B1809D1}" dt="2023-08-02T15:20:01.504" v="15490"/>
          <ac:spMkLst>
            <pc:docMk/>
            <pc:sldMk cId="1098514987" sldId="1505"/>
            <ac:spMk id="4" creationId="{F524F5DF-7495-4905-8D9D-8BE329E0871D}"/>
          </ac:spMkLst>
        </pc:spChg>
        <pc:picChg chg="del">
          <ac:chgData name="张 智" userId="36bdf691fd3510be" providerId="LiveId" clId="{12583562-343F-4341-A006-F77A2B1809D1}" dt="2023-08-02T13:52:36.228" v="13902" actId="478"/>
          <ac:picMkLst>
            <pc:docMk/>
            <pc:sldMk cId="1098514987" sldId="1505"/>
            <ac:picMk id="9" creationId="{84DBB025-D4A2-4D0E-B8EB-83187D2AE0A7}"/>
          </ac:picMkLst>
        </pc:picChg>
      </pc:sldChg>
      <pc:sldChg chg="modSp add mod">
        <pc:chgData name="张 智" userId="36bdf691fd3510be" providerId="LiveId" clId="{12583562-343F-4341-A006-F77A2B1809D1}" dt="2023-08-03T01:59:55.700" v="15881" actId="20577"/>
        <pc:sldMkLst>
          <pc:docMk/>
          <pc:sldMk cId="789586693" sldId="1506"/>
        </pc:sldMkLst>
        <pc:spChg chg="mod">
          <ac:chgData name="张 智" userId="36bdf691fd3510be" providerId="LiveId" clId="{12583562-343F-4341-A006-F77A2B1809D1}" dt="2023-08-03T01:59:55.700" v="15881" actId="20577"/>
          <ac:spMkLst>
            <pc:docMk/>
            <pc:sldMk cId="789586693" sldId="1506"/>
            <ac:spMk id="5" creationId="{5CC002E6-A581-402E-86A7-88FDF1E0F20F}"/>
          </ac:spMkLst>
        </pc:spChg>
      </pc:sldChg>
      <pc:sldChg chg="addSp modSp add del mod">
        <pc:chgData name="张 智" userId="36bdf691fd3510be" providerId="LiveId" clId="{12583562-343F-4341-A006-F77A2B1809D1}" dt="2023-08-02T14:55:47.122" v="14367" actId="2696"/>
        <pc:sldMkLst>
          <pc:docMk/>
          <pc:sldMk cId="3342228501" sldId="1506"/>
        </pc:sldMkLst>
        <pc:spChg chg="add mod">
          <ac:chgData name="张 智" userId="36bdf691fd3510be" providerId="LiveId" clId="{12583562-343F-4341-A006-F77A2B1809D1}" dt="2023-08-02T14:55:20.721" v="14366" actId="20577"/>
          <ac:spMkLst>
            <pc:docMk/>
            <pc:sldMk cId="3342228501" sldId="1506"/>
            <ac:spMk id="5" creationId="{5CC002E6-A581-402E-86A7-88FDF1E0F20F}"/>
          </ac:spMkLst>
        </pc:spChg>
      </pc:sldChg>
      <pc:sldChg chg="modSp add mod">
        <pc:chgData name="张 智" userId="36bdf691fd3510be" providerId="LiveId" clId="{12583562-343F-4341-A006-F77A2B1809D1}" dt="2023-08-02T15:03:08.403" v="14555" actId="20577"/>
        <pc:sldMkLst>
          <pc:docMk/>
          <pc:sldMk cId="1479918576" sldId="1507"/>
        </pc:sldMkLst>
        <pc:spChg chg="mod">
          <ac:chgData name="张 智" userId="36bdf691fd3510be" providerId="LiveId" clId="{12583562-343F-4341-A006-F77A2B1809D1}" dt="2023-08-02T15:03:08.403" v="14555" actId="20577"/>
          <ac:spMkLst>
            <pc:docMk/>
            <pc:sldMk cId="1479918576" sldId="1507"/>
            <ac:spMk id="5" creationId="{5CC002E6-A581-402E-86A7-88FDF1E0F20F}"/>
          </ac:spMkLst>
        </pc:spChg>
      </pc:sldChg>
      <pc:sldChg chg="modSp add mod ord modNotesTx">
        <pc:chgData name="张 智" userId="36bdf691fd3510be" providerId="LiveId" clId="{12583562-343F-4341-A006-F77A2B1809D1}" dt="2023-08-03T01:49:42.368" v="15880"/>
        <pc:sldMkLst>
          <pc:docMk/>
          <pc:sldMk cId="1367102164" sldId="1508"/>
        </pc:sldMkLst>
        <pc:spChg chg="mod">
          <ac:chgData name="张 智" userId="36bdf691fd3510be" providerId="LiveId" clId="{12583562-343F-4341-A006-F77A2B1809D1}" dt="2023-08-03T01:36:46.447" v="15784" actId="1076"/>
          <ac:spMkLst>
            <pc:docMk/>
            <pc:sldMk cId="1367102164" sldId="1508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3T01:49:35.570" v="15878" actId="20577"/>
          <ac:spMkLst>
            <pc:docMk/>
            <pc:sldMk cId="1367102164" sldId="1508"/>
            <ac:spMk id="5" creationId="{5CC002E6-A581-402E-86A7-88FDF1E0F20F}"/>
          </ac:spMkLst>
        </pc:spChg>
        <pc:spChg chg="mod">
          <ac:chgData name="张 智" userId="36bdf691fd3510be" providerId="LiveId" clId="{12583562-343F-4341-A006-F77A2B1809D1}" dt="2023-08-03T01:48:09.884" v="15831" actId="1076"/>
          <ac:spMkLst>
            <pc:docMk/>
            <pc:sldMk cId="1367102164" sldId="1508"/>
            <ac:spMk id="7" creationId="{85F180D1-C7EF-4A34-96CA-73A86A26F467}"/>
          </ac:spMkLst>
        </pc:spChg>
      </pc:sldChg>
      <pc:sldChg chg="add del">
        <pc:chgData name="张 智" userId="36bdf691fd3510be" providerId="LiveId" clId="{12583562-343F-4341-A006-F77A2B1809D1}" dt="2023-08-02T15:02:56.700" v="14551"/>
        <pc:sldMkLst>
          <pc:docMk/>
          <pc:sldMk cId="3267135541" sldId="1508"/>
        </pc:sldMkLst>
      </pc:sldChg>
      <pc:sldChg chg="add">
        <pc:chgData name="张 智" userId="36bdf691fd3510be" providerId="LiveId" clId="{12583562-343F-4341-A006-F77A2B1809D1}" dt="2023-08-03T01:41:13.018" v="15795"/>
        <pc:sldMkLst>
          <pc:docMk/>
          <pc:sldMk cId="1079358574" sldId="1509"/>
        </pc:sldMkLst>
      </pc:sldChg>
      <pc:sldChg chg="delSp new del mod">
        <pc:chgData name="张 智" userId="36bdf691fd3510be" providerId="LiveId" clId="{12583562-343F-4341-A006-F77A2B1809D1}" dt="2023-08-03T02:09:50.253" v="15887" actId="2696"/>
        <pc:sldMkLst>
          <pc:docMk/>
          <pc:sldMk cId="1014262713" sldId="1510"/>
        </pc:sldMkLst>
        <pc:spChg chg="del">
          <ac:chgData name="张 智" userId="36bdf691fd3510be" providerId="LiveId" clId="{12583562-343F-4341-A006-F77A2B1809D1}" dt="2023-08-03T02:09:30.364" v="15884" actId="478"/>
          <ac:spMkLst>
            <pc:docMk/>
            <pc:sldMk cId="1014262713" sldId="1510"/>
            <ac:spMk id="2" creationId="{FFB2D10C-20C6-4A31-8811-AB61BD453283}"/>
          </ac:spMkLst>
        </pc:spChg>
        <pc:spChg chg="del">
          <ac:chgData name="张 智" userId="36bdf691fd3510be" providerId="LiveId" clId="{12583562-343F-4341-A006-F77A2B1809D1}" dt="2023-08-03T02:09:27.657" v="15883" actId="478"/>
          <ac:spMkLst>
            <pc:docMk/>
            <pc:sldMk cId="1014262713" sldId="1510"/>
            <ac:spMk id="3" creationId="{F39686E4-B151-412D-9867-6E6629609EBD}"/>
          </ac:spMkLst>
        </pc:spChg>
        <pc:spChg chg="del">
          <ac:chgData name="张 智" userId="36bdf691fd3510be" providerId="LiveId" clId="{12583562-343F-4341-A006-F77A2B1809D1}" dt="2023-08-03T02:09:32.595" v="15885" actId="478"/>
          <ac:spMkLst>
            <pc:docMk/>
            <pc:sldMk cId="1014262713" sldId="1510"/>
            <ac:spMk id="4" creationId="{DAB827DB-B2E6-49F2-A81D-7883199AD82E}"/>
          </ac:spMkLst>
        </pc:spChg>
        <pc:spChg chg="del">
          <ac:chgData name="张 智" userId="36bdf691fd3510be" providerId="LiveId" clId="{12583562-343F-4341-A006-F77A2B1809D1}" dt="2023-08-03T02:09:34.863" v="15886" actId="478"/>
          <ac:spMkLst>
            <pc:docMk/>
            <pc:sldMk cId="1014262713" sldId="1510"/>
            <ac:spMk id="5" creationId="{3C463C3D-1E2C-4DA8-926F-23DA3E409922}"/>
          </ac:spMkLst>
        </pc:spChg>
      </pc:sldChg>
      <pc:sldChg chg="modSp add mod modNotesTx">
        <pc:chgData name="张 智" userId="36bdf691fd3510be" providerId="LiveId" clId="{12583562-343F-4341-A006-F77A2B1809D1}" dt="2023-08-03T08:23:31.736" v="20092" actId="20577"/>
        <pc:sldMkLst>
          <pc:docMk/>
          <pc:sldMk cId="2124858568" sldId="1510"/>
        </pc:sldMkLst>
        <pc:spChg chg="mod">
          <ac:chgData name="张 智" userId="36bdf691fd3510be" providerId="LiveId" clId="{12583562-343F-4341-A006-F77A2B1809D1}" dt="2023-08-03T07:08:29.890" v="19006" actId="20577"/>
          <ac:spMkLst>
            <pc:docMk/>
            <pc:sldMk cId="2124858568" sldId="1510"/>
            <ac:spMk id="10" creationId="{3B1DCC51-8A7B-4F8A-9ECE-7F45CDBD8A6F}"/>
          </ac:spMkLst>
        </pc:spChg>
      </pc:sldChg>
      <pc:sldChg chg="addSp delSp modSp add del mod modNotesTx">
        <pc:chgData name="张 智" userId="36bdf691fd3510be" providerId="LiveId" clId="{12583562-343F-4341-A006-F77A2B1809D1}" dt="2023-08-03T06:55:06.823" v="18939" actId="2696"/>
        <pc:sldMkLst>
          <pc:docMk/>
          <pc:sldMk cId="2351504903" sldId="1510"/>
        </pc:sldMkLst>
        <pc:spChg chg="add mod">
          <ac:chgData name="张 智" userId="36bdf691fd3510be" providerId="LiveId" clId="{12583562-343F-4341-A006-F77A2B1809D1}" dt="2023-08-03T02:15:51.159" v="15954" actId="20577"/>
          <ac:spMkLst>
            <pc:docMk/>
            <pc:sldMk cId="2351504903" sldId="1510"/>
            <ac:spMk id="10" creationId="{3B1DCC51-8A7B-4F8A-9ECE-7F45CDBD8A6F}"/>
          </ac:spMkLst>
        </pc:spChg>
        <pc:spChg chg="add mod">
          <ac:chgData name="张 智" userId="36bdf691fd3510be" providerId="LiveId" clId="{12583562-343F-4341-A006-F77A2B1809D1}" dt="2023-08-03T06:04:25.170" v="18116" actId="1038"/>
          <ac:spMkLst>
            <pc:docMk/>
            <pc:sldMk cId="2351504903" sldId="1510"/>
            <ac:spMk id="12" creationId="{E859B2FF-8B11-417C-93E2-E833D8538B45}"/>
          </ac:spMkLst>
        </pc:spChg>
        <pc:picChg chg="add del mod">
          <ac:chgData name="张 智" userId="36bdf691fd3510be" providerId="LiveId" clId="{12583562-343F-4341-A006-F77A2B1809D1}" dt="2023-08-03T02:11:52.892" v="15891" actId="478"/>
          <ac:picMkLst>
            <pc:docMk/>
            <pc:sldMk cId="2351504903" sldId="1510"/>
            <ac:picMk id="3" creationId="{FAD62138-BB0B-49B1-869E-B2C30CAF7919}"/>
          </ac:picMkLst>
        </pc:picChg>
        <pc:picChg chg="add del mod">
          <ac:chgData name="张 智" userId="36bdf691fd3510be" providerId="LiveId" clId="{12583562-343F-4341-A006-F77A2B1809D1}" dt="2023-08-03T02:12:10.859" v="15897" actId="478"/>
          <ac:picMkLst>
            <pc:docMk/>
            <pc:sldMk cId="2351504903" sldId="1510"/>
            <ac:picMk id="5" creationId="{D495483A-7452-4CA1-8375-7DF76F9E4297}"/>
          </ac:picMkLst>
        </pc:picChg>
        <pc:picChg chg="add del mod">
          <ac:chgData name="张 智" userId="36bdf691fd3510be" providerId="LiveId" clId="{12583562-343F-4341-A006-F77A2B1809D1}" dt="2023-08-03T02:13:15.257" v="15905" actId="478"/>
          <ac:picMkLst>
            <pc:docMk/>
            <pc:sldMk cId="2351504903" sldId="1510"/>
            <ac:picMk id="7" creationId="{73CFC0C5-6DEE-417F-B57B-86A8EC4D1EE6}"/>
          </ac:picMkLst>
        </pc:picChg>
        <pc:picChg chg="add mod">
          <ac:chgData name="张 智" userId="36bdf691fd3510be" providerId="LiveId" clId="{12583562-343F-4341-A006-F77A2B1809D1}" dt="2023-08-03T02:15:14.988" v="15910" actId="1076"/>
          <ac:picMkLst>
            <pc:docMk/>
            <pc:sldMk cId="2351504903" sldId="1510"/>
            <ac:picMk id="9" creationId="{1EE430A9-A464-4671-ABCD-8797CB531F6B}"/>
          </ac:picMkLst>
        </pc:picChg>
      </pc:sldChg>
      <pc:sldChg chg="modSp add mod ord modNotesTx">
        <pc:chgData name="张 智" userId="36bdf691fd3510be" providerId="LiveId" clId="{12583562-343F-4341-A006-F77A2B1809D1}" dt="2023-08-03T08:03:46.342" v="19889" actId="20577"/>
        <pc:sldMkLst>
          <pc:docMk/>
          <pc:sldMk cId="707635221" sldId="1511"/>
        </pc:sldMkLst>
        <pc:spChg chg="mod">
          <ac:chgData name="张 智" userId="36bdf691fd3510be" providerId="LiveId" clId="{12583562-343F-4341-A006-F77A2B1809D1}" dt="2023-08-03T08:03:46.342" v="19889" actId="20577"/>
          <ac:spMkLst>
            <pc:docMk/>
            <pc:sldMk cId="707635221" sldId="1511"/>
            <ac:spMk id="3" creationId="{C3C75140-76F5-F04F-8CDF-B38D84221FA9}"/>
          </ac:spMkLst>
        </pc:spChg>
      </pc:sldChg>
      <pc:sldChg chg="addSp delSp modSp add mod modNotesTx">
        <pc:chgData name="张 智" userId="36bdf691fd3510be" providerId="LiveId" clId="{12583562-343F-4341-A006-F77A2B1809D1}" dt="2023-08-03T08:36:39.377" v="20669" actId="20577"/>
        <pc:sldMkLst>
          <pc:docMk/>
          <pc:sldMk cId="309544800" sldId="1512"/>
        </pc:sldMkLst>
        <pc:spChg chg="mod">
          <ac:chgData name="张 智" userId="36bdf691fd3510be" providerId="LiveId" clId="{12583562-343F-4341-A006-F77A2B1809D1}" dt="2023-08-03T08:29:19.507" v="20224" actId="20577"/>
          <ac:spMkLst>
            <pc:docMk/>
            <pc:sldMk cId="309544800" sldId="1512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8:29:09.914" v="20221" actId="20577"/>
          <ac:spMkLst>
            <pc:docMk/>
            <pc:sldMk cId="309544800" sldId="1512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8:28:57.298" v="20217" actId="1076"/>
          <ac:spMkLst>
            <pc:docMk/>
            <pc:sldMk cId="309544800" sldId="1512"/>
            <ac:spMk id="9" creationId="{ED799433-02DA-4CC1-800E-4112C2A6F378}"/>
          </ac:spMkLst>
        </pc:spChg>
        <pc:spChg chg="add mod">
          <ac:chgData name="张 智" userId="36bdf691fd3510be" providerId="LiveId" clId="{12583562-343F-4341-A006-F77A2B1809D1}" dt="2023-08-03T08:32:01.031" v="20263" actId="14100"/>
          <ac:spMkLst>
            <pc:docMk/>
            <pc:sldMk cId="309544800" sldId="1512"/>
            <ac:spMk id="10" creationId="{5E969714-FD51-4C4E-A131-92212DD10F83}"/>
          </ac:spMkLst>
        </pc:spChg>
        <pc:picChg chg="add del mod">
          <ac:chgData name="张 智" userId="36bdf691fd3510be" providerId="LiveId" clId="{12583562-343F-4341-A006-F77A2B1809D1}" dt="2023-08-03T07:58:30.083" v="19745" actId="478"/>
          <ac:picMkLst>
            <pc:docMk/>
            <pc:sldMk cId="309544800" sldId="1512"/>
            <ac:picMk id="5" creationId="{E42F1171-374C-4DBD-AC92-E78817D4B773}"/>
          </ac:picMkLst>
        </pc:picChg>
        <pc:picChg chg="add mod">
          <ac:chgData name="张 智" userId="36bdf691fd3510be" providerId="LiveId" clId="{12583562-343F-4341-A006-F77A2B1809D1}" dt="2023-08-03T08:29:01.682" v="20218" actId="1076"/>
          <ac:picMkLst>
            <pc:docMk/>
            <pc:sldMk cId="309544800" sldId="1512"/>
            <ac:picMk id="7" creationId="{11B8841D-645E-428E-8A1A-0019FBAD7135}"/>
          </ac:picMkLst>
        </pc:picChg>
      </pc:sldChg>
      <pc:sldChg chg="add">
        <pc:chgData name="张 智" userId="36bdf691fd3510be" providerId="LiveId" clId="{12583562-343F-4341-A006-F77A2B1809D1}" dt="2023-08-03T06:50:17.665" v="18815"/>
        <pc:sldMkLst>
          <pc:docMk/>
          <pc:sldMk cId="1563894454" sldId="1513"/>
        </pc:sldMkLst>
      </pc:sldChg>
      <pc:sldChg chg="addSp delSp modSp add mod modNotesTx">
        <pc:chgData name="张 智" userId="36bdf691fd3510be" providerId="LiveId" clId="{12583562-343F-4341-A006-F77A2B1809D1}" dt="2023-08-03T08:22:42.764" v="20090" actId="20577"/>
        <pc:sldMkLst>
          <pc:docMk/>
          <pc:sldMk cId="1571249702" sldId="1514"/>
        </pc:sldMkLst>
        <pc:spChg chg="add mod">
          <ac:chgData name="张 智" userId="36bdf691fd3510be" providerId="LiveId" clId="{12583562-343F-4341-A006-F77A2B1809D1}" dt="2023-08-03T06:58:04.576" v="18996" actId="14100"/>
          <ac:spMkLst>
            <pc:docMk/>
            <pc:sldMk cId="1571249702" sldId="1514"/>
            <ac:spMk id="5" creationId="{38498287-E592-49CB-B474-5B2EEB60327D}"/>
          </ac:spMkLst>
        </pc:spChg>
        <pc:spChg chg="mod">
          <ac:chgData name="张 智" userId="36bdf691fd3510be" providerId="LiveId" clId="{12583562-343F-4341-A006-F77A2B1809D1}" dt="2023-08-03T08:21:32.797" v="20022" actId="14100"/>
          <ac:spMkLst>
            <pc:docMk/>
            <pc:sldMk cId="1571249702" sldId="1514"/>
            <ac:spMk id="8" creationId="{09F219FC-224B-4519-8A04-67DAE79A77CE}"/>
          </ac:spMkLst>
        </pc:spChg>
        <pc:picChg chg="add mod">
          <ac:chgData name="张 智" userId="36bdf691fd3510be" providerId="LiveId" clId="{12583562-343F-4341-A006-F77A2B1809D1}" dt="2023-08-03T08:21:38.165" v="20024" actId="1076"/>
          <ac:picMkLst>
            <pc:docMk/>
            <pc:sldMk cId="1571249702" sldId="1514"/>
            <ac:picMk id="4" creationId="{9FA00621-4DE9-4DDF-A826-C0BA6490A2F9}"/>
          </ac:picMkLst>
        </pc:picChg>
        <pc:picChg chg="del mod">
          <ac:chgData name="张 智" userId="36bdf691fd3510be" providerId="LiveId" clId="{12583562-343F-4341-A006-F77A2B1809D1}" dt="2023-08-03T08:21:18.458" v="20016" actId="478"/>
          <ac:picMkLst>
            <pc:docMk/>
            <pc:sldMk cId="1571249702" sldId="1514"/>
            <ac:picMk id="11" creationId="{61CCDAF9-A835-41A3-8327-225F2ECA57DD}"/>
          </ac:picMkLst>
        </pc:picChg>
      </pc:sldChg>
      <pc:sldChg chg="add del">
        <pc:chgData name="张 智" userId="36bdf691fd3510be" providerId="LiveId" clId="{12583562-343F-4341-A006-F77A2B1809D1}" dt="2023-08-03T07:13:44.224" v="19033"/>
        <pc:sldMkLst>
          <pc:docMk/>
          <pc:sldMk cId="123194483" sldId="1515"/>
        </pc:sldMkLst>
      </pc:sldChg>
      <pc:sldChg chg="addSp delSp modSp add mod modNotesTx">
        <pc:chgData name="张 智" userId="36bdf691fd3510be" providerId="LiveId" clId="{12583562-343F-4341-A006-F77A2B1809D1}" dt="2023-08-03T07:51:31.956" v="19693" actId="20577"/>
        <pc:sldMkLst>
          <pc:docMk/>
          <pc:sldMk cId="1401527358" sldId="1515"/>
        </pc:sldMkLst>
        <pc:spChg chg="mod">
          <ac:chgData name="张 智" userId="36bdf691fd3510be" providerId="LiveId" clId="{12583562-343F-4341-A006-F77A2B1809D1}" dt="2023-08-03T07:43:45.288" v="19310" actId="14100"/>
          <ac:spMkLst>
            <pc:docMk/>
            <pc:sldMk cId="1401527358" sldId="1515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7:51:31.956" v="19693" actId="20577"/>
          <ac:spMkLst>
            <pc:docMk/>
            <pc:sldMk cId="1401527358" sldId="1515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7:44:13.737" v="19357" actId="14100"/>
          <ac:spMkLst>
            <pc:docMk/>
            <pc:sldMk cId="1401527358" sldId="1515"/>
            <ac:spMk id="10" creationId="{32F8E143-7C9F-4D66-8E92-CFF5200674C6}"/>
          </ac:spMkLst>
        </pc:spChg>
        <pc:spChg chg="add mod">
          <ac:chgData name="张 智" userId="36bdf691fd3510be" providerId="LiveId" clId="{12583562-343F-4341-A006-F77A2B1809D1}" dt="2023-08-03T07:48:16.295" v="19530" actId="1076"/>
          <ac:spMkLst>
            <pc:docMk/>
            <pc:sldMk cId="1401527358" sldId="1515"/>
            <ac:spMk id="12" creationId="{8239488D-F60A-4A2F-8812-6478FD8FA5FD}"/>
          </ac:spMkLst>
        </pc:spChg>
        <pc:picChg chg="add del mod">
          <ac:chgData name="张 智" userId="36bdf691fd3510be" providerId="LiveId" clId="{12583562-343F-4341-A006-F77A2B1809D1}" dt="2023-08-03T07:40:04.801" v="19087" actId="478"/>
          <ac:picMkLst>
            <pc:docMk/>
            <pc:sldMk cId="1401527358" sldId="1515"/>
            <ac:picMk id="5" creationId="{305E44E6-1469-4260-B258-9BEA2B2EFE75}"/>
          </ac:picMkLst>
        </pc:picChg>
        <pc:picChg chg="add mod">
          <ac:chgData name="张 智" userId="36bdf691fd3510be" providerId="LiveId" clId="{12583562-343F-4341-A006-F77A2B1809D1}" dt="2023-08-03T07:40:22.194" v="19093" actId="1076"/>
          <ac:picMkLst>
            <pc:docMk/>
            <pc:sldMk cId="1401527358" sldId="1515"/>
            <ac:picMk id="7" creationId="{6BB20428-C0C4-42DE-90F7-44162E5FE7ED}"/>
          </ac:picMkLst>
        </pc:picChg>
        <pc:picChg chg="add mod">
          <ac:chgData name="张 智" userId="36bdf691fd3510be" providerId="LiveId" clId="{12583562-343F-4341-A006-F77A2B1809D1}" dt="2023-08-03T07:40:20.866" v="19092" actId="1076"/>
          <ac:picMkLst>
            <pc:docMk/>
            <pc:sldMk cId="1401527358" sldId="1515"/>
            <ac:picMk id="9" creationId="{3B62A524-255B-4407-B630-8DE41D60FA40}"/>
          </ac:picMkLst>
        </pc:picChg>
      </pc:sldChg>
      <pc:sldChg chg="modSp add mod">
        <pc:chgData name="张 智" userId="36bdf691fd3510be" providerId="LiveId" clId="{12583562-343F-4341-A006-F77A2B1809D1}" dt="2023-08-03T07:54:19.903" v="19738" actId="404"/>
        <pc:sldMkLst>
          <pc:docMk/>
          <pc:sldMk cId="918241640" sldId="1516"/>
        </pc:sldMkLst>
        <pc:spChg chg="mod">
          <ac:chgData name="张 智" userId="36bdf691fd3510be" providerId="LiveId" clId="{12583562-343F-4341-A006-F77A2B1809D1}" dt="2023-08-03T07:54:19.903" v="19738" actId="404"/>
          <ac:spMkLst>
            <pc:docMk/>
            <pc:sldMk cId="918241640" sldId="1516"/>
            <ac:spMk id="3" creationId="{C3C75140-76F5-F04F-8CDF-B38D84221FA9}"/>
          </ac:spMkLst>
        </pc:spChg>
      </pc:sldChg>
    </pc:docChg>
  </pc:docChgLst>
  <pc:docChgLst>
    <pc:chgData name="张 智" userId="36bdf691fd3510be" providerId="LiveId" clId="{D586C6AE-3878-4CEA-8066-FE114F9BACE0}"/>
    <pc:docChg chg="undo custSel addSld delSld modSld sldOrd modSection">
      <pc:chgData name="张 智" userId="36bdf691fd3510be" providerId="LiveId" clId="{D586C6AE-3878-4CEA-8066-FE114F9BACE0}" dt="2024-08-13T04:43:27.791" v="13575" actId="20577"/>
      <pc:docMkLst>
        <pc:docMk/>
      </pc:docMkLst>
      <pc:sldChg chg="modSp del mod">
        <pc:chgData name="张 智" userId="36bdf691fd3510be" providerId="LiveId" clId="{D586C6AE-3878-4CEA-8066-FE114F9BACE0}" dt="2024-08-10T14:38:43.998" v="67" actId="2696"/>
        <pc:sldMkLst>
          <pc:docMk/>
          <pc:sldMk cId="1112541085" sldId="260"/>
        </pc:sldMkLst>
        <pc:spChg chg="mod">
          <ac:chgData name="张 智" userId="36bdf691fd3510be" providerId="LiveId" clId="{D586C6AE-3878-4CEA-8066-FE114F9BACE0}" dt="2024-08-04T14:24:05.013" v="25" actId="20577"/>
          <ac:spMkLst>
            <pc:docMk/>
            <pc:sldMk cId="1112541085" sldId="260"/>
            <ac:spMk id="3" creationId="{F7DD7DCB-C7E2-1B4F-BD83-3B7AF005DD76}"/>
          </ac:spMkLst>
        </pc:spChg>
      </pc:sldChg>
      <pc:sldChg chg="modSp mod">
        <pc:chgData name="张 智" userId="36bdf691fd3510be" providerId="LiveId" clId="{D586C6AE-3878-4CEA-8066-FE114F9BACE0}" dt="2024-08-12T07:47:59.715" v="4356" actId="20577"/>
        <pc:sldMkLst>
          <pc:docMk/>
          <pc:sldMk cId="3039451630" sldId="343"/>
        </pc:sldMkLst>
        <pc:spChg chg="mod">
          <ac:chgData name="张 智" userId="36bdf691fd3510be" providerId="LiveId" clId="{D586C6AE-3878-4CEA-8066-FE114F9BACE0}" dt="2024-08-12T07:47:59.715" v="435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mod">
        <pc:chgData name="张 智" userId="36bdf691fd3510be" providerId="LiveId" clId="{D586C6AE-3878-4CEA-8066-FE114F9BACE0}" dt="2024-08-10T15:10:32.813" v="273" actId="20577"/>
        <pc:sldMkLst>
          <pc:docMk/>
          <pc:sldMk cId="4009072888" sldId="443"/>
        </pc:sldMkLst>
        <pc:spChg chg="del mod">
          <ac:chgData name="张 智" userId="36bdf691fd3510be" providerId="LiveId" clId="{D586C6AE-3878-4CEA-8066-FE114F9BACE0}" dt="2024-08-10T15:03:55.773" v="226" actId="478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D586C6AE-3878-4CEA-8066-FE114F9BACE0}" dt="2024-08-10T15:10:32.813" v="273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D586C6AE-3878-4CEA-8066-FE114F9BACE0}" dt="2024-08-10T15:03:50.922" v="224"/>
          <ac:spMkLst>
            <pc:docMk/>
            <pc:sldMk cId="4009072888" sldId="443"/>
            <ac:spMk id="5" creationId="{E46537B9-39BB-4003-A14E-A7DA5467A0E4}"/>
          </ac:spMkLst>
        </pc:spChg>
        <pc:spChg chg="add mod">
          <ac:chgData name="张 智" userId="36bdf691fd3510be" providerId="LiveId" clId="{D586C6AE-3878-4CEA-8066-FE114F9BACE0}" dt="2024-08-10T15:03:59.222" v="228" actId="1076"/>
          <ac:spMkLst>
            <pc:docMk/>
            <pc:sldMk cId="4009072888" sldId="443"/>
            <ac:spMk id="7" creationId="{51BD8459-40A7-4431-99DF-FE4D1ADE3E19}"/>
          </ac:spMkLst>
        </pc:spChg>
        <pc:graphicFrameChg chg="del modGraphic">
          <ac:chgData name="张 智" userId="36bdf691fd3510be" providerId="LiveId" clId="{D586C6AE-3878-4CEA-8066-FE114F9BACE0}" dt="2024-08-10T15:04:19.432" v="232" actId="478"/>
          <ac:graphicFrameMkLst>
            <pc:docMk/>
            <pc:sldMk cId="4009072888" sldId="443"/>
            <ac:graphicFrameMk id="6" creationId="{641BB106-02F5-41E5-BA22-3C4C637667F9}"/>
          </ac:graphicFrameMkLst>
        </pc:graphicFrameChg>
        <pc:picChg chg="add mod">
          <ac:chgData name="张 智" userId="36bdf691fd3510be" providerId="LiveId" clId="{D586C6AE-3878-4CEA-8066-FE114F9BACE0}" dt="2024-08-10T15:04:53.990" v="236" actId="1076"/>
          <ac:picMkLst>
            <pc:docMk/>
            <pc:sldMk cId="4009072888" sldId="443"/>
            <ac:picMk id="8" creationId="{4A9D49C8-16AB-4D4A-8875-F780C89D2805}"/>
          </ac:picMkLst>
        </pc:picChg>
      </pc:sldChg>
      <pc:sldChg chg="modNotesTx">
        <pc:chgData name="张 智" userId="36bdf691fd3510be" providerId="LiveId" clId="{D586C6AE-3878-4CEA-8066-FE114F9BACE0}" dt="2024-08-13T02:59:46.214" v="12063" actId="20577"/>
        <pc:sldMkLst>
          <pc:docMk/>
          <pc:sldMk cId="4268072079" sldId="1331"/>
        </pc:sldMkLst>
      </pc:sldChg>
      <pc:sldChg chg="modSp mod modNotesTx">
        <pc:chgData name="张 智" userId="36bdf691fd3510be" providerId="LiveId" clId="{D586C6AE-3878-4CEA-8066-FE114F9BACE0}" dt="2024-08-13T03:05:23.865" v="12253" actId="20577"/>
        <pc:sldMkLst>
          <pc:docMk/>
          <pc:sldMk cId="2619918521" sldId="1335"/>
        </pc:sldMkLst>
        <pc:spChg chg="mod">
          <ac:chgData name="张 智" userId="36bdf691fd3510be" providerId="LiveId" clId="{D586C6AE-3878-4CEA-8066-FE114F9BACE0}" dt="2024-08-13T03:03:41.787" v="12203" actId="20577"/>
          <ac:spMkLst>
            <pc:docMk/>
            <pc:sldMk cId="2619918521" sldId="1335"/>
            <ac:spMk id="7" creationId="{4BB33008-DCB2-4FF8-9DBE-95FC43D10294}"/>
          </ac:spMkLst>
        </pc:spChg>
      </pc:sldChg>
      <pc:sldChg chg="modSp del mod modNotesTx">
        <pc:chgData name="张 智" userId="36bdf691fd3510be" providerId="LiveId" clId="{D586C6AE-3878-4CEA-8066-FE114F9BACE0}" dt="2024-08-13T03:46:18.602" v="13297" actId="2696"/>
        <pc:sldMkLst>
          <pc:docMk/>
          <pc:sldMk cId="3243944626" sldId="1337"/>
        </pc:sldMkLst>
        <pc:spChg chg="mod">
          <ac:chgData name="张 智" userId="36bdf691fd3510be" providerId="LiveId" clId="{D586C6AE-3878-4CEA-8066-FE114F9BACE0}" dt="2024-08-13T03:45:45.385" v="13287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modNotesTx">
        <pc:chgData name="张 智" userId="36bdf691fd3510be" providerId="LiveId" clId="{D586C6AE-3878-4CEA-8066-FE114F9BACE0}" dt="2024-08-13T03:55:14.394" v="13472" actId="20577"/>
        <pc:sldMkLst>
          <pc:docMk/>
          <pc:sldMk cId="728811813" sldId="1340"/>
        </pc:sldMkLst>
      </pc:sldChg>
      <pc:sldChg chg="del modNotesTx">
        <pc:chgData name="张 智" userId="36bdf691fd3510be" providerId="LiveId" clId="{D586C6AE-3878-4CEA-8066-FE114F9BACE0}" dt="2024-08-13T01:12:24.986" v="9094" actId="2696"/>
        <pc:sldMkLst>
          <pc:docMk/>
          <pc:sldMk cId="2497602467" sldId="1342"/>
        </pc:sldMkLst>
      </pc:sldChg>
      <pc:sldChg chg="modNotesTx">
        <pc:chgData name="张 智" userId="36bdf691fd3510be" providerId="LiveId" clId="{D586C6AE-3878-4CEA-8066-FE114F9BACE0}" dt="2024-08-13T01:52:56.499" v="10275" actId="20577"/>
        <pc:sldMkLst>
          <pc:docMk/>
          <pc:sldMk cId="3653821179" sldId="1343"/>
        </pc:sldMkLst>
      </pc:sldChg>
      <pc:sldChg chg="modNotesTx">
        <pc:chgData name="张 智" userId="36bdf691fd3510be" providerId="LiveId" clId="{D586C6AE-3878-4CEA-8066-FE114F9BACE0}" dt="2024-08-12T07:47:38.783" v="4354" actId="20577"/>
        <pc:sldMkLst>
          <pc:docMk/>
          <pc:sldMk cId="4244864056" sldId="1344"/>
        </pc:sldMkLst>
      </pc:sldChg>
      <pc:sldChg chg="addSp delSp modSp mod modNotesTx">
        <pc:chgData name="张 智" userId="36bdf691fd3510be" providerId="LiveId" clId="{D586C6AE-3878-4CEA-8066-FE114F9BACE0}" dt="2024-08-13T04:40:23.543" v="13548" actId="20577"/>
        <pc:sldMkLst>
          <pc:docMk/>
          <pc:sldMk cId="1576737635" sldId="1346"/>
        </pc:sldMkLst>
        <pc:spChg chg="add del">
          <ac:chgData name="张 智" userId="36bdf691fd3510be" providerId="LiveId" clId="{D586C6AE-3878-4CEA-8066-FE114F9BACE0}" dt="2024-08-12T03:26:24.835" v="1448"/>
          <ac:spMkLst>
            <pc:docMk/>
            <pc:sldMk cId="1576737635" sldId="1346"/>
            <ac:spMk id="2" creationId="{1F07EFCE-90C1-4CEF-96FC-232E98930FD9}"/>
          </ac:spMkLst>
        </pc:spChg>
        <pc:spChg chg="mod">
          <ac:chgData name="张 智" userId="36bdf691fd3510be" providerId="LiveId" clId="{D586C6AE-3878-4CEA-8066-FE114F9BACE0}" dt="2024-08-12T03:26:43.926" v="1457" actId="108"/>
          <ac:spMkLst>
            <pc:docMk/>
            <pc:sldMk cId="1576737635" sldId="1346"/>
            <ac:spMk id="3" creationId="{00000000-0000-0000-0000-000000000000}"/>
          </ac:spMkLst>
        </pc:spChg>
        <pc:spChg chg="add del">
          <ac:chgData name="张 智" userId="36bdf691fd3510be" providerId="LiveId" clId="{D586C6AE-3878-4CEA-8066-FE114F9BACE0}" dt="2024-08-12T03:26:33.092" v="1450"/>
          <ac:spMkLst>
            <pc:docMk/>
            <pc:sldMk cId="1576737635" sldId="1346"/>
            <ac:spMk id="4" creationId="{1E697729-8EE4-4A41-B647-803B53F9DBB9}"/>
          </ac:spMkLst>
        </pc:spChg>
      </pc:sldChg>
      <pc:sldChg chg="modNotesTx">
        <pc:chgData name="张 智" userId="36bdf691fd3510be" providerId="LiveId" clId="{D586C6AE-3878-4CEA-8066-FE114F9BACE0}" dt="2024-08-13T01:18:30.331" v="9178" actId="20577"/>
        <pc:sldMkLst>
          <pc:docMk/>
          <pc:sldMk cId="4128354088" sldId="1347"/>
        </pc:sldMkLst>
      </pc:sldChg>
      <pc:sldChg chg="addSp modSp mod modNotesTx">
        <pc:chgData name="张 智" userId="36bdf691fd3510be" providerId="LiveId" clId="{D586C6AE-3878-4CEA-8066-FE114F9BACE0}" dt="2024-08-13T01:40:01.384" v="9843" actId="14100"/>
        <pc:sldMkLst>
          <pc:docMk/>
          <pc:sldMk cId="3058965819" sldId="1348"/>
        </pc:sldMkLst>
        <pc:spChg chg="add mod">
          <ac:chgData name="张 智" userId="36bdf691fd3510be" providerId="LiveId" clId="{D586C6AE-3878-4CEA-8066-FE114F9BACE0}" dt="2024-08-13T01:40:01.384" v="9843" actId="14100"/>
          <ac:spMkLst>
            <pc:docMk/>
            <pc:sldMk cId="3058965819" sldId="1348"/>
            <ac:spMk id="6" creationId="{021D8E4A-8E8B-49A3-B103-8D62AB2EBC2E}"/>
          </ac:spMkLst>
        </pc:spChg>
      </pc:sldChg>
      <pc:sldChg chg="modSp mod modNotesTx">
        <pc:chgData name="张 智" userId="36bdf691fd3510be" providerId="LiveId" clId="{D586C6AE-3878-4CEA-8066-FE114F9BACE0}" dt="2024-08-13T01:21:10.044" v="9193" actId="20577"/>
        <pc:sldMkLst>
          <pc:docMk/>
          <pc:sldMk cId="1375391937" sldId="1349"/>
        </pc:sldMkLst>
        <pc:spChg chg="mod">
          <ac:chgData name="张 智" userId="36bdf691fd3510be" providerId="LiveId" clId="{D586C6AE-3878-4CEA-8066-FE114F9BACE0}" dt="2024-08-12T03:33:25.247" v="1649" actId="20577"/>
          <ac:spMkLst>
            <pc:docMk/>
            <pc:sldMk cId="1375391937" sldId="1349"/>
            <ac:spMk id="2" creationId="{00000000-0000-0000-0000-000000000000}"/>
          </ac:spMkLst>
        </pc:spChg>
      </pc:sldChg>
      <pc:sldChg chg="modNotesTx">
        <pc:chgData name="张 智" userId="36bdf691fd3510be" providerId="LiveId" clId="{D586C6AE-3878-4CEA-8066-FE114F9BACE0}" dt="2024-08-12T07:55:16.431" v="4515" actId="20577"/>
        <pc:sldMkLst>
          <pc:docMk/>
          <pc:sldMk cId="2047333184" sldId="1352"/>
        </pc:sldMkLst>
      </pc:sldChg>
      <pc:sldChg chg="addSp delSp modSp mod modNotesTx">
        <pc:chgData name="张 智" userId="36bdf691fd3510be" providerId="LiveId" clId="{D586C6AE-3878-4CEA-8066-FE114F9BACE0}" dt="2024-08-12T14:51:54.323" v="8377" actId="20577"/>
        <pc:sldMkLst>
          <pc:docMk/>
          <pc:sldMk cId="89569967" sldId="1357"/>
        </pc:sldMkLst>
        <pc:spChg chg="add mod">
          <ac:chgData name="张 智" userId="36bdf691fd3510be" providerId="LiveId" clId="{D586C6AE-3878-4CEA-8066-FE114F9BACE0}" dt="2024-08-12T14:51:54.323" v="8377" actId="20577"/>
          <ac:spMkLst>
            <pc:docMk/>
            <pc:sldMk cId="89569967" sldId="1357"/>
            <ac:spMk id="5" creationId="{37019A2B-EE83-48C6-961D-5EF22D3CC41A}"/>
          </ac:spMkLst>
        </pc:spChg>
        <pc:spChg chg="del">
          <ac:chgData name="张 智" userId="36bdf691fd3510be" providerId="LiveId" clId="{D586C6AE-3878-4CEA-8066-FE114F9BACE0}" dt="2024-08-12T02:41:50.530" v="1049" actId="478"/>
          <ac:spMkLst>
            <pc:docMk/>
            <pc:sldMk cId="89569967" sldId="1357"/>
            <ac:spMk id="7" creationId="{85F180D1-C7EF-4A34-96CA-73A86A26F467}"/>
          </ac:spMkLst>
        </pc:spChg>
      </pc:sldChg>
      <pc:sldChg chg="modSp mod modNotesTx">
        <pc:chgData name="张 智" userId="36bdf691fd3510be" providerId="LiveId" clId="{D586C6AE-3878-4CEA-8066-FE114F9BACE0}" dt="2024-08-12T07:51:21.930" v="4417" actId="20577"/>
        <pc:sldMkLst>
          <pc:docMk/>
          <pc:sldMk cId="1994834627" sldId="1360"/>
        </pc:sldMkLst>
        <pc:spChg chg="mod">
          <ac:chgData name="张 智" userId="36bdf691fd3510be" providerId="LiveId" clId="{D586C6AE-3878-4CEA-8066-FE114F9BACE0}" dt="2024-08-12T07:49:28.658" v="4385" actId="20577"/>
          <ac:spMkLst>
            <pc:docMk/>
            <pc:sldMk cId="1994834627" sldId="1360"/>
            <ac:spMk id="10" creationId="{5D7AA0D5-F9E0-4C8D-9ACF-0D2B27A38F17}"/>
          </ac:spMkLst>
        </pc:spChg>
      </pc:sldChg>
      <pc:sldChg chg="modSp mod modNotesTx">
        <pc:chgData name="张 智" userId="36bdf691fd3510be" providerId="LiveId" clId="{D586C6AE-3878-4CEA-8066-FE114F9BACE0}" dt="2024-08-13T02:22:05.990" v="11294" actId="20577"/>
        <pc:sldMkLst>
          <pc:docMk/>
          <pc:sldMk cId="2007520847" sldId="1361"/>
        </pc:sldMkLst>
        <pc:spChg chg="mod">
          <ac:chgData name="张 智" userId="36bdf691fd3510be" providerId="LiveId" clId="{D586C6AE-3878-4CEA-8066-FE114F9BACE0}" dt="2024-08-10T14:29:14.112" v="46" actId="27636"/>
          <ac:spMkLst>
            <pc:docMk/>
            <pc:sldMk cId="2007520847" sldId="1361"/>
            <ac:spMk id="2" creationId="{4F19819F-C052-EA48-AF4A-97DF04512033}"/>
          </ac:spMkLst>
        </pc:spChg>
      </pc:sldChg>
      <pc:sldChg chg="modNotesTx">
        <pc:chgData name="张 智" userId="36bdf691fd3510be" providerId="LiveId" clId="{D586C6AE-3878-4CEA-8066-FE114F9BACE0}" dt="2024-08-13T02:28:41.029" v="11491" actId="20577"/>
        <pc:sldMkLst>
          <pc:docMk/>
          <pc:sldMk cId="3110189825" sldId="1362"/>
        </pc:sldMkLst>
      </pc:sldChg>
      <pc:sldChg chg="addSp delSp modSp mod modNotesTx">
        <pc:chgData name="张 智" userId="36bdf691fd3510be" providerId="LiveId" clId="{D586C6AE-3878-4CEA-8066-FE114F9BACE0}" dt="2024-08-13T02:26:50.117" v="11487" actId="20577"/>
        <pc:sldMkLst>
          <pc:docMk/>
          <pc:sldMk cId="1523014740" sldId="1363"/>
        </pc:sldMkLst>
        <pc:spChg chg="add del">
          <ac:chgData name="张 智" userId="36bdf691fd3510be" providerId="LiveId" clId="{D586C6AE-3878-4CEA-8066-FE114F9BACE0}" dt="2024-08-12T07:59:10.279" v="4548"/>
          <ac:spMkLst>
            <pc:docMk/>
            <pc:sldMk cId="1523014740" sldId="1363"/>
            <ac:spMk id="2" creationId="{2523580F-ACDA-4A82-A477-B3544EC9B408}"/>
          </ac:spMkLst>
        </pc:spChg>
        <pc:spChg chg="mod">
          <ac:chgData name="张 智" userId="36bdf691fd3510be" providerId="LiveId" clId="{D586C6AE-3878-4CEA-8066-FE114F9BACE0}" dt="2024-08-12T08:03:35.585" v="4680" actId="20577"/>
          <ac:spMkLst>
            <pc:docMk/>
            <pc:sldMk cId="1523014740" sldId="1363"/>
            <ac:spMk id="6" creationId="{38BD3CBA-331F-4609-8E74-D7C322D902B0}"/>
          </ac:spMkLst>
        </pc:spChg>
        <pc:spChg chg="mod">
          <ac:chgData name="张 智" userId="36bdf691fd3510be" providerId="LiveId" clId="{D586C6AE-3878-4CEA-8066-FE114F9BACE0}" dt="2024-08-12T07:58:35.505" v="4542" actId="14100"/>
          <ac:spMkLst>
            <pc:docMk/>
            <pc:sldMk cId="1523014740" sldId="1363"/>
            <ac:spMk id="10" creationId="{EFEA7362-3824-4D42-A3DF-2CC6221BEE51}"/>
          </ac:spMkLst>
        </pc:spChg>
        <pc:picChg chg="mod">
          <ac:chgData name="张 智" userId="36bdf691fd3510be" providerId="LiveId" clId="{D586C6AE-3878-4CEA-8066-FE114F9BACE0}" dt="2024-08-12T08:01:00.689" v="4609" actId="14100"/>
          <ac:picMkLst>
            <pc:docMk/>
            <pc:sldMk cId="1523014740" sldId="1363"/>
            <ac:picMk id="4" creationId="{6EEF1D65-C6BD-48B2-9376-C4D1B2863551}"/>
          </ac:picMkLst>
        </pc:picChg>
      </pc:sldChg>
      <pc:sldChg chg="modNotesTx">
        <pc:chgData name="张 智" userId="36bdf691fd3510be" providerId="LiveId" clId="{D586C6AE-3878-4CEA-8066-FE114F9BACE0}" dt="2024-08-12T08:05:08.546" v="4816" actId="20577"/>
        <pc:sldMkLst>
          <pc:docMk/>
          <pc:sldMk cId="239795413" sldId="1364"/>
        </pc:sldMkLst>
      </pc:sldChg>
      <pc:sldChg chg="addSp delSp modSp mod modNotesTx">
        <pc:chgData name="张 智" userId="36bdf691fd3510be" providerId="LiveId" clId="{D586C6AE-3878-4CEA-8066-FE114F9BACE0}" dt="2024-08-13T02:41:58.519" v="11930" actId="20577"/>
        <pc:sldMkLst>
          <pc:docMk/>
          <pc:sldMk cId="2713559377" sldId="1365"/>
        </pc:sldMkLst>
        <pc:spChg chg="mod">
          <ac:chgData name="张 智" userId="36bdf691fd3510be" providerId="LiveId" clId="{D586C6AE-3878-4CEA-8066-FE114F9BACE0}" dt="2024-08-12T05:49:32.854" v="2515" actId="14100"/>
          <ac:spMkLst>
            <pc:docMk/>
            <pc:sldMk cId="2713559377" sldId="1365"/>
            <ac:spMk id="6" creationId="{BA7B6CEF-C272-4DEB-8F71-58692C37EFA4}"/>
          </ac:spMkLst>
        </pc:spChg>
        <pc:spChg chg="mod">
          <ac:chgData name="张 智" userId="36bdf691fd3510be" providerId="LiveId" clId="{D586C6AE-3878-4CEA-8066-FE114F9BACE0}" dt="2024-08-12T09:29:52.990" v="5593" actId="207"/>
          <ac:spMkLst>
            <pc:docMk/>
            <pc:sldMk cId="2713559377" sldId="1365"/>
            <ac:spMk id="9" creationId="{A117331E-C865-4E37-86D3-683EEB7F2695}"/>
          </ac:spMkLst>
        </pc:spChg>
        <pc:picChg chg="del">
          <ac:chgData name="张 智" userId="36bdf691fd3510be" providerId="LiveId" clId="{D586C6AE-3878-4CEA-8066-FE114F9BACE0}" dt="2024-08-12T05:49:24.669" v="2510" actId="478"/>
          <ac:picMkLst>
            <pc:docMk/>
            <pc:sldMk cId="2713559377" sldId="1365"/>
            <ac:picMk id="3" creationId="{2A9F1A43-D9BF-4539-8626-F17276BB9655}"/>
          </ac:picMkLst>
        </pc:picChg>
        <pc:picChg chg="add mod">
          <ac:chgData name="张 智" userId="36bdf691fd3510be" providerId="LiveId" clId="{D586C6AE-3878-4CEA-8066-FE114F9BACE0}" dt="2024-08-12T05:49:29.238" v="2513" actId="14100"/>
          <ac:picMkLst>
            <pc:docMk/>
            <pc:sldMk cId="2713559377" sldId="1365"/>
            <ac:picMk id="4" creationId="{79209D39-AADD-4B9F-9FE2-8A923A64A05F}"/>
          </ac:picMkLst>
        </pc:picChg>
      </pc:sldChg>
      <pc:sldChg chg="modSp mod modNotesTx">
        <pc:chgData name="张 智" userId="36bdf691fd3510be" providerId="LiveId" clId="{D586C6AE-3878-4CEA-8066-FE114F9BACE0}" dt="2024-08-13T02:34:09.840" v="11652" actId="20577"/>
        <pc:sldMkLst>
          <pc:docMk/>
          <pc:sldMk cId="3372845885" sldId="1368"/>
        </pc:sldMkLst>
        <pc:spChg chg="mod">
          <ac:chgData name="张 智" userId="36bdf691fd3510be" providerId="LiveId" clId="{D586C6AE-3878-4CEA-8066-FE114F9BACE0}" dt="2024-08-13T02:32:49.163" v="11575" actId="20577"/>
          <ac:spMkLst>
            <pc:docMk/>
            <pc:sldMk cId="3372845885" sldId="1368"/>
            <ac:spMk id="3" creationId="{CDDF3D8E-DAB3-1D4C-9C2E-2A64ADFCFA96}"/>
          </ac:spMkLst>
        </pc:spChg>
      </pc:sldChg>
      <pc:sldChg chg="modNotesTx">
        <pc:chgData name="张 智" userId="36bdf691fd3510be" providerId="LiveId" clId="{D586C6AE-3878-4CEA-8066-FE114F9BACE0}" dt="2024-08-12T08:15:37.109" v="5149" actId="20577"/>
        <pc:sldMkLst>
          <pc:docMk/>
          <pc:sldMk cId="741224605" sldId="1369"/>
        </pc:sldMkLst>
      </pc:sldChg>
      <pc:sldChg chg="modSp mod modNotesTx">
        <pc:chgData name="张 智" userId="36bdf691fd3510be" providerId="LiveId" clId="{D586C6AE-3878-4CEA-8066-FE114F9BACE0}" dt="2024-08-13T02:45:11.063" v="11932" actId="20577"/>
        <pc:sldMkLst>
          <pc:docMk/>
          <pc:sldMk cId="1410387195" sldId="1370"/>
        </pc:sldMkLst>
        <pc:spChg chg="mod">
          <ac:chgData name="张 智" userId="36bdf691fd3510be" providerId="LiveId" clId="{D586C6AE-3878-4CEA-8066-FE114F9BACE0}" dt="2024-08-12T13:50:07.315" v="6263" actId="207"/>
          <ac:spMkLst>
            <pc:docMk/>
            <pc:sldMk cId="1410387195" sldId="1370"/>
            <ac:spMk id="9" creationId="{A117331E-C865-4E37-86D3-683EEB7F2695}"/>
          </ac:spMkLst>
        </pc:spChg>
      </pc:sldChg>
      <pc:sldChg chg="addSp modSp mod modNotesTx">
        <pc:chgData name="张 智" userId="36bdf691fd3510be" providerId="LiveId" clId="{D586C6AE-3878-4CEA-8066-FE114F9BACE0}" dt="2024-08-13T02:48:06.468" v="11969" actId="20577"/>
        <pc:sldMkLst>
          <pc:docMk/>
          <pc:sldMk cId="744558502" sldId="1372"/>
        </pc:sldMkLst>
        <pc:spChg chg="mod">
          <ac:chgData name="张 智" userId="36bdf691fd3510be" providerId="LiveId" clId="{D586C6AE-3878-4CEA-8066-FE114F9BACE0}" dt="2024-08-12T08:19:14.816" v="5216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D586C6AE-3878-4CEA-8066-FE114F9BACE0}" dt="2024-08-12T05:45:08.262" v="2319" actId="1076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D586C6AE-3878-4CEA-8066-FE114F9BACE0}" dt="2024-08-12T05:42:40.567" v="2238" actId="1076"/>
          <ac:picMkLst>
            <pc:docMk/>
            <pc:sldMk cId="744558502" sldId="1372"/>
            <ac:picMk id="4" creationId="{DAFB0841-5AC9-411F-A911-4C43C47D469F}"/>
          </ac:picMkLst>
        </pc:picChg>
      </pc:sldChg>
      <pc:sldChg chg="modSp mod modNotesTx">
        <pc:chgData name="张 智" userId="36bdf691fd3510be" providerId="LiveId" clId="{D586C6AE-3878-4CEA-8066-FE114F9BACE0}" dt="2024-08-12T14:51:48.824" v="8374" actId="20577"/>
        <pc:sldMkLst>
          <pc:docMk/>
          <pc:sldMk cId="2249381299" sldId="1375"/>
        </pc:sldMkLst>
        <pc:spChg chg="mod">
          <ac:chgData name="张 智" userId="36bdf691fd3510be" providerId="LiveId" clId="{D586C6AE-3878-4CEA-8066-FE114F9BACE0}" dt="2024-08-12T14:48:56.561" v="8331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D586C6AE-3878-4CEA-8066-FE114F9BACE0}" dt="2024-08-12T14:51:48.824" v="8374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modNotesTx">
        <pc:chgData name="张 智" userId="36bdf691fd3510be" providerId="LiveId" clId="{D586C6AE-3878-4CEA-8066-FE114F9BACE0}" dt="2024-08-12T08:31:35.116" v="5405" actId="20577"/>
        <pc:sldMkLst>
          <pc:docMk/>
          <pc:sldMk cId="1630723688" sldId="1376"/>
        </pc:sldMkLst>
      </pc:sldChg>
      <pc:sldChg chg="modNotesTx">
        <pc:chgData name="张 智" userId="36bdf691fd3510be" providerId="LiveId" clId="{D586C6AE-3878-4CEA-8066-FE114F9BACE0}" dt="2024-08-12T08:21:35.136" v="5239" actId="20577"/>
        <pc:sldMkLst>
          <pc:docMk/>
          <pc:sldMk cId="800054506" sldId="1377"/>
        </pc:sldMkLst>
      </pc:sldChg>
      <pc:sldChg chg="modNotesTx">
        <pc:chgData name="张 智" userId="36bdf691fd3510be" providerId="LiveId" clId="{D586C6AE-3878-4CEA-8066-FE114F9BACE0}" dt="2024-08-13T02:50:23.738" v="11973" actId="20577"/>
        <pc:sldMkLst>
          <pc:docMk/>
          <pc:sldMk cId="3127658790" sldId="1378"/>
        </pc:sldMkLst>
      </pc:sldChg>
      <pc:sldChg chg="modNotesTx">
        <pc:chgData name="张 智" userId="36bdf691fd3510be" providerId="LiveId" clId="{D586C6AE-3878-4CEA-8066-FE114F9BACE0}" dt="2024-08-12T08:26:36.940" v="5339" actId="20577"/>
        <pc:sldMkLst>
          <pc:docMk/>
          <pc:sldMk cId="318364585" sldId="1379"/>
        </pc:sldMkLst>
      </pc:sldChg>
      <pc:sldChg chg="del">
        <pc:chgData name="张 智" userId="36bdf691fd3510be" providerId="LiveId" clId="{D586C6AE-3878-4CEA-8066-FE114F9BACE0}" dt="2024-08-12T02:40:41.286" v="1026" actId="2696"/>
        <pc:sldMkLst>
          <pc:docMk/>
          <pc:sldMk cId="1101994472" sldId="1384"/>
        </pc:sldMkLst>
      </pc:sldChg>
      <pc:sldChg chg="modNotesTx">
        <pc:chgData name="张 智" userId="36bdf691fd3510be" providerId="LiveId" clId="{D586C6AE-3878-4CEA-8066-FE114F9BACE0}" dt="2024-08-13T03:01:56.112" v="12138" actId="20577"/>
        <pc:sldMkLst>
          <pc:docMk/>
          <pc:sldMk cId="416236469" sldId="1385"/>
        </pc:sldMkLst>
      </pc:sldChg>
      <pc:sldChg chg="modSp mod modNotesTx">
        <pc:chgData name="张 智" userId="36bdf691fd3510be" providerId="LiveId" clId="{D586C6AE-3878-4CEA-8066-FE114F9BACE0}" dt="2024-08-13T03:44:38.794" v="13280" actId="20577"/>
        <pc:sldMkLst>
          <pc:docMk/>
          <pc:sldMk cId="198405571" sldId="1387"/>
        </pc:sldMkLst>
        <pc:spChg chg="mod">
          <ac:chgData name="张 智" userId="36bdf691fd3510be" providerId="LiveId" clId="{D586C6AE-3878-4CEA-8066-FE114F9BACE0}" dt="2024-08-12T14:56:17.827" v="8400" actId="20577"/>
          <ac:spMkLst>
            <pc:docMk/>
            <pc:sldMk cId="198405571" sldId="1387"/>
            <ac:spMk id="5" creationId="{C226B880-74C9-4BB2-A97A-C776E1FBB78C}"/>
          </ac:spMkLst>
        </pc:spChg>
      </pc:sldChg>
      <pc:sldChg chg="modNotesTx">
        <pc:chgData name="张 智" userId="36bdf691fd3510be" providerId="LiveId" clId="{D586C6AE-3878-4CEA-8066-FE114F9BACE0}" dt="2024-08-13T03:00:45.690" v="12091" actId="20577"/>
        <pc:sldMkLst>
          <pc:docMk/>
          <pc:sldMk cId="3751764665" sldId="1388"/>
        </pc:sldMkLst>
      </pc:sldChg>
      <pc:sldChg chg="addSp delSp modSp mod modNotesTx">
        <pc:chgData name="张 智" userId="36bdf691fd3510be" providerId="LiveId" clId="{D586C6AE-3878-4CEA-8066-FE114F9BACE0}" dt="2024-08-13T03:35:53.917" v="13242" actId="20577"/>
        <pc:sldMkLst>
          <pc:docMk/>
          <pc:sldMk cId="3540929089" sldId="1389"/>
        </pc:sldMkLst>
        <pc:spChg chg="mod">
          <ac:chgData name="张 智" userId="36bdf691fd3510be" providerId="LiveId" clId="{D586C6AE-3878-4CEA-8066-FE114F9BACE0}" dt="2024-08-12T02:34:42.364" v="956" actId="207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D586C6AE-3878-4CEA-8066-FE114F9BACE0}" dt="2024-08-12T14:22:06.284" v="7233"/>
          <ac:spMkLst>
            <pc:docMk/>
            <pc:sldMk cId="3540929089" sldId="1389"/>
            <ac:spMk id="3" creationId="{00000000-0000-0000-0000-000000000000}"/>
          </ac:spMkLst>
        </pc:spChg>
        <pc:spChg chg="del mod">
          <ac:chgData name="张 智" userId="36bdf691fd3510be" providerId="LiveId" clId="{D586C6AE-3878-4CEA-8066-FE114F9BACE0}" dt="2024-08-12T06:37:49.740" v="3108" actId="478"/>
          <ac:spMkLst>
            <pc:docMk/>
            <pc:sldMk cId="3540929089" sldId="1389"/>
            <ac:spMk id="7" creationId="{CCDD5E7C-4A1A-48AF-9AC4-FD7106C9DC5D}"/>
          </ac:spMkLst>
        </pc:spChg>
        <pc:spChg chg="add mod">
          <ac:chgData name="张 智" userId="36bdf691fd3510be" providerId="LiveId" clId="{D586C6AE-3878-4CEA-8066-FE114F9BACE0}" dt="2024-08-12T14:40:14.598" v="8092" actId="20577"/>
          <ac:spMkLst>
            <pc:docMk/>
            <pc:sldMk cId="3540929089" sldId="1389"/>
            <ac:spMk id="8" creationId="{81B0B95D-3EE9-4AFA-B7C4-2A1AD005CE9D}"/>
          </ac:spMkLst>
        </pc:spChg>
      </pc:sldChg>
      <pc:sldChg chg="modNotesTx">
        <pc:chgData name="张 智" userId="36bdf691fd3510be" providerId="LiveId" clId="{D586C6AE-3878-4CEA-8066-FE114F9BACE0}" dt="2024-08-12T14:20:36.027" v="7182" actId="20577"/>
        <pc:sldMkLst>
          <pc:docMk/>
          <pc:sldMk cId="2889226266" sldId="1390"/>
        </pc:sldMkLst>
      </pc:sldChg>
      <pc:sldChg chg="modSp mod modNotesTx">
        <pc:chgData name="张 智" userId="36bdf691fd3510be" providerId="LiveId" clId="{D586C6AE-3878-4CEA-8066-FE114F9BACE0}" dt="2024-08-13T03:15:57.899" v="12959" actId="20577"/>
        <pc:sldMkLst>
          <pc:docMk/>
          <pc:sldMk cId="1337424825" sldId="1391"/>
        </pc:sldMkLst>
        <pc:spChg chg="mod">
          <ac:chgData name="张 智" userId="36bdf691fd3510be" providerId="LiveId" clId="{D586C6AE-3878-4CEA-8066-FE114F9BACE0}" dt="2024-08-12T05:20:29.385" v="1740" actId="108"/>
          <ac:spMkLst>
            <pc:docMk/>
            <pc:sldMk cId="1337424825" sldId="1391"/>
            <ac:spMk id="5" creationId="{6A9A77F8-E3EB-48F8-810B-2791E5CAB8CD}"/>
          </ac:spMkLst>
        </pc:spChg>
      </pc:sldChg>
      <pc:sldChg chg="modSp mod modNotesTx">
        <pc:chgData name="张 智" userId="36bdf691fd3510be" providerId="LiveId" clId="{D586C6AE-3878-4CEA-8066-FE114F9BACE0}" dt="2024-08-12T15:14:37.162" v="8959" actId="27636"/>
        <pc:sldMkLst>
          <pc:docMk/>
          <pc:sldMk cId="2461042546" sldId="1392"/>
        </pc:sldMkLst>
        <pc:spChg chg="mod">
          <ac:chgData name="张 智" userId="36bdf691fd3510be" providerId="LiveId" clId="{D586C6AE-3878-4CEA-8066-FE114F9BACE0}" dt="2024-08-12T15:14:37.162" v="8959" actId="27636"/>
          <ac:spMkLst>
            <pc:docMk/>
            <pc:sldMk cId="2461042546" sldId="1392"/>
            <ac:spMk id="3" creationId="{00000000-0000-0000-0000-000000000000}"/>
          </ac:spMkLst>
        </pc:spChg>
      </pc:sldChg>
      <pc:sldChg chg="delSp modSp mod modNotesTx">
        <pc:chgData name="张 智" userId="36bdf691fd3510be" providerId="LiveId" clId="{D586C6AE-3878-4CEA-8066-FE114F9BACE0}" dt="2024-08-13T03:47:20.669" v="13411" actId="20577"/>
        <pc:sldMkLst>
          <pc:docMk/>
          <pc:sldMk cId="2851625479" sldId="1395"/>
        </pc:sldMkLst>
        <pc:spChg chg="mod">
          <ac:chgData name="张 智" userId="36bdf691fd3510be" providerId="LiveId" clId="{D586C6AE-3878-4CEA-8066-FE114F9BACE0}" dt="2024-08-13T03:46:30.386" v="13298" actId="20577"/>
          <ac:spMkLst>
            <pc:docMk/>
            <pc:sldMk cId="2851625479" sldId="1395"/>
            <ac:spMk id="3" creationId="{00000000-0000-0000-0000-000000000000}"/>
          </ac:spMkLst>
        </pc:spChg>
        <pc:picChg chg="del">
          <ac:chgData name="张 智" userId="36bdf691fd3510be" providerId="LiveId" clId="{D586C6AE-3878-4CEA-8066-FE114F9BACE0}" dt="2024-08-13T03:46:39.315" v="13300" actId="478"/>
          <ac:picMkLst>
            <pc:docMk/>
            <pc:sldMk cId="2851625479" sldId="1395"/>
            <ac:picMk id="4" creationId="{B3E0D3EA-1C9B-4C54-BCC5-BF16E4699CA2}"/>
          </ac:picMkLst>
        </pc:picChg>
      </pc:sldChg>
      <pc:sldChg chg="modNotesTx">
        <pc:chgData name="张 智" userId="36bdf691fd3510be" providerId="LiveId" clId="{D586C6AE-3878-4CEA-8066-FE114F9BACE0}" dt="2024-08-13T03:51:29.760" v="13454" actId="20577"/>
        <pc:sldMkLst>
          <pc:docMk/>
          <pc:sldMk cId="57881624" sldId="1396"/>
        </pc:sldMkLst>
      </pc:sldChg>
      <pc:sldChg chg="delSp modSp mod modNotesTx">
        <pc:chgData name="张 智" userId="36bdf691fd3510be" providerId="LiveId" clId="{D586C6AE-3878-4CEA-8066-FE114F9BACE0}" dt="2024-08-13T03:52:18.007" v="13464" actId="20577"/>
        <pc:sldMkLst>
          <pc:docMk/>
          <pc:sldMk cId="3167789566" sldId="1397"/>
        </pc:sldMkLst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7" creationId="{7AF9135A-D1B1-4909-A602-BA6D87C9DE46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9" creationId="{888090FF-EAC1-4246-84C7-6AC9D16E4BEC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10" creationId="{CEE98AA8-8308-4E5F-BD03-55D0F465D039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11" creationId="{0B81F24B-9D13-48DF-8A9A-D1F972A2DD18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12" creationId="{EBCEC5AD-E6F1-464E-AB59-828B2F13EEA0}"/>
          </ac:spMkLst>
        </pc:spChg>
        <pc:graphicFrameChg chg="del">
          <ac:chgData name="张 智" userId="36bdf691fd3510be" providerId="LiveId" clId="{D586C6AE-3878-4CEA-8066-FE114F9BACE0}" dt="2024-08-12T15:01:50.475" v="8553" actId="47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cxnChg chg="del mod">
          <ac:chgData name="张 智" userId="36bdf691fd3510be" providerId="LiveId" clId="{D586C6AE-3878-4CEA-8066-FE114F9BACE0}" dt="2024-08-12T15:01:50.475" v="8553" actId="478"/>
          <ac:cxnSpMkLst>
            <pc:docMk/>
            <pc:sldMk cId="3167789566" sldId="1397"/>
            <ac:cxnSpMk id="8" creationId="{498A44A9-8FF2-4A7B-8430-C4642FBFF76B}"/>
          </ac:cxnSpMkLst>
        </pc:cxnChg>
        <pc:cxnChg chg="del mod">
          <ac:chgData name="张 智" userId="36bdf691fd3510be" providerId="LiveId" clId="{D586C6AE-3878-4CEA-8066-FE114F9BACE0}" dt="2024-08-12T15:01:50.475" v="8553" actId="47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modNotesTx">
        <pc:chgData name="张 智" userId="36bdf691fd3510be" providerId="LiveId" clId="{D586C6AE-3878-4CEA-8066-FE114F9BACE0}" dt="2024-08-12T15:19:58.712" v="9084" actId="20577"/>
        <pc:sldMkLst>
          <pc:docMk/>
          <pc:sldMk cId="3182623888" sldId="1402"/>
        </pc:sldMkLst>
      </pc:sldChg>
      <pc:sldChg chg="delSp mod modNotesTx">
        <pc:chgData name="张 智" userId="36bdf691fd3510be" providerId="LiveId" clId="{D586C6AE-3878-4CEA-8066-FE114F9BACE0}" dt="2024-08-13T01:07:02.121" v="9093" actId="20577"/>
        <pc:sldMkLst>
          <pc:docMk/>
          <pc:sldMk cId="2889326073" sldId="1403"/>
        </pc:sldMkLst>
        <pc:spChg chg="del">
          <ac:chgData name="张 智" userId="36bdf691fd3510be" providerId="LiveId" clId="{D586C6AE-3878-4CEA-8066-FE114F9BACE0}" dt="2024-08-12T03:16:24.148" v="1309" actId="478"/>
          <ac:spMkLst>
            <pc:docMk/>
            <pc:sldMk cId="2889326073" sldId="1403"/>
            <ac:spMk id="8" creationId="{61DF7E70-8A38-4859-AAF1-311A3653990F}"/>
          </ac:spMkLst>
        </pc:spChg>
      </pc:sldChg>
      <pc:sldChg chg="modNotesTx">
        <pc:chgData name="张 智" userId="36bdf691fd3510be" providerId="LiveId" clId="{D586C6AE-3878-4CEA-8066-FE114F9BACE0}" dt="2024-08-12T03:18:48.443" v="1394" actId="20577"/>
        <pc:sldMkLst>
          <pc:docMk/>
          <pc:sldMk cId="3181990880" sldId="1404"/>
        </pc:sldMkLst>
      </pc:sldChg>
      <pc:sldChg chg="modNotesTx">
        <pc:chgData name="张 智" userId="36bdf691fd3510be" providerId="LiveId" clId="{D586C6AE-3878-4CEA-8066-FE114F9BACE0}" dt="2024-08-13T04:38:38.315" v="13540" actId="20577"/>
        <pc:sldMkLst>
          <pc:docMk/>
          <pc:sldMk cId="3715612443" sldId="1407"/>
        </pc:sldMkLst>
      </pc:sldChg>
      <pc:sldChg chg="modSp mod modNotesTx">
        <pc:chgData name="张 智" userId="36bdf691fd3510be" providerId="LiveId" clId="{D586C6AE-3878-4CEA-8066-FE114F9BACE0}" dt="2024-08-13T01:13:17.623" v="9111" actId="20577"/>
        <pc:sldMkLst>
          <pc:docMk/>
          <pc:sldMk cId="1424241300" sldId="1409"/>
        </pc:sldMkLst>
        <pc:spChg chg="mod">
          <ac:chgData name="张 智" userId="36bdf691fd3510be" providerId="LiveId" clId="{D586C6AE-3878-4CEA-8066-FE114F9BACE0}" dt="2024-08-13T01:13:17.623" v="911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modNotesTx">
        <pc:chgData name="张 智" userId="36bdf691fd3510be" providerId="LiveId" clId="{D586C6AE-3878-4CEA-8066-FE114F9BACE0}" dt="2024-08-13T01:17:09.677" v="9160" actId="20577"/>
        <pc:sldMkLst>
          <pc:docMk/>
          <pc:sldMk cId="377486972" sldId="1410"/>
        </pc:sldMkLst>
      </pc:sldChg>
      <pc:sldChg chg="addSp delSp modSp mod modNotesTx">
        <pc:chgData name="张 智" userId="36bdf691fd3510be" providerId="LiveId" clId="{D586C6AE-3878-4CEA-8066-FE114F9BACE0}" dt="2024-08-13T04:43:27.791" v="13575" actId="20577"/>
        <pc:sldMkLst>
          <pc:docMk/>
          <pc:sldMk cId="756599437" sldId="1411"/>
        </pc:sldMkLst>
        <pc:spChg chg="add mod">
          <ac:chgData name="张 智" userId="36bdf691fd3510be" providerId="LiveId" clId="{D586C6AE-3878-4CEA-8066-FE114F9BACE0}" dt="2024-08-13T04:43:02.747" v="13559" actId="1076"/>
          <ac:spMkLst>
            <pc:docMk/>
            <pc:sldMk cId="756599437" sldId="1411"/>
            <ac:spMk id="6" creationId="{E3DF4675-0FA0-47ED-8B33-4F5D225F65E4}"/>
          </ac:spMkLst>
        </pc:spChg>
        <pc:graphicFrameChg chg="add del mod modGraphic">
          <ac:chgData name="张 智" userId="36bdf691fd3510be" providerId="LiveId" clId="{D586C6AE-3878-4CEA-8066-FE114F9BACE0}" dt="2024-08-13T04:42:58.042" v="13556" actId="478"/>
          <ac:graphicFrameMkLst>
            <pc:docMk/>
            <pc:sldMk cId="756599437" sldId="1411"/>
            <ac:graphicFrameMk id="3" creationId="{FDEFAC46-F018-4629-A381-47F4C7422364}"/>
          </ac:graphicFrameMkLst>
        </pc:graphicFrameChg>
        <pc:graphicFrameChg chg="add mod">
          <ac:chgData name="张 智" userId="36bdf691fd3510be" providerId="LiveId" clId="{D586C6AE-3878-4CEA-8066-FE114F9BACE0}" dt="2024-08-13T04:43:05.147" v="13560" actId="1076"/>
          <ac:graphicFrameMkLst>
            <pc:docMk/>
            <pc:sldMk cId="756599437" sldId="1411"/>
            <ac:graphicFrameMk id="8" creationId="{1904C19E-C4C0-4498-AE9E-D77C59F817A4}"/>
          </ac:graphicFrameMkLst>
        </pc:graphicFrameChg>
      </pc:sldChg>
      <pc:sldChg chg="modSp mod modNotesTx">
        <pc:chgData name="张 智" userId="36bdf691fd3510be" providerId="LiveId" clId="{D586C6AE-3878-4CEA-8066-FE114F9BACE0}" dt="2024-08-13T01:24:14.707" v="9460" actId="20577"/>
        <pc:sldMkLst>
          <pc:docMk/>
          <pc:sldMk cId="730212988" sldId="1413"/>
        </pc:sldMkLst>
        <pc:spChg chg="mod">
          <ac:chgData name="张 智" userId="36bdf691fd3510be" providerId="LiveId" clId="{D586C6AE-3878-4CEA-8066-FE114F9BACE0}" dt="2024-08-12T03:33:38.279" v="1660"/>
          <ac:spMkLst>
            <pc:docMk/>
            <pc:sldMk cId="730212988" sldId="1413"/>
            <ac:spMk id="2" creationId="{00000000-0000-0000-0000-000000000000}"/>
          </ac:spMkLst>
        </pc:spChg>
        <pc:spChg chg="mod">
          <ac:chgData name="张 智" userId="36bdf691fd3510be" providerId="LiveId" clId="{D586C6AE-3878-4CEA-8066-FE114F9BACE0}" dt="2024-08-13T01:21:39.986" v="9209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delSp modSp mod">
        <pc:chgData name="张 智" userId="36bdf691fd3510be" providerId="LiveId" clId="{D586C6AE-3878-4CEA-8066-FE114F9BACE0}" dt="2024-08-13T04:42:49.843" v="13555" actId="1076"/>
        <pc:sldMkLst>
          <pc:docMk/>
          <pc:sldMk cId="1228466319" sldId="1414"/>
        </pc:sldMkLst>
        <pc:spChg chg="mod">
          <ac:chgData name="张 智" userId="36bdf691fd3510be" providerId="LiveId" clId="{D586C6AE-3878-4CEA-8066-FE114F9BACE0}" dt="2024-08-13T01:44:58.888" v="9934" actId="14100"/>
          <ac:spMkLst>
            <pc:docMk/>
            <pc:sldMk cId="1228466319" sldId="1414"/>
            <ac:spMk id="6" creationId="{55228A72-794A-401C-9BE0-B48D9FB41B14}"/>
          </ac:spMkLst>
        </pc:spChg>
        <pc:spChg chg="add mod">
          <ac:chgData name="张 智" userId="36bdf691fd3510be" providerId="LiveId" clId="{D586C6AE-3878-4CEA-8066-FE114F9BACE0}" dt="2024-08-13T04:42:47.019" v="13554" actId="1076"/>
          <ac:spMkLst>
            <pc:docMk/>
            <pc:sldMk cId="1228466319" sldId="1414"/>
            <ac:spMk id="9" creationId="{41F081B1-B1DD-4AB5-8BDA-74A73F8329EA}"/>
          </ac:spMkLst>
        </pc:spChg>
        <pc:graphicFrameChg chg="add del mod modGraphic">
          <ac:chgData name="张 智" userId="36bdf691fd3510be" providerId="LiveId" clId="{D586C6AE-3878-4CEA-8066-FE114F9BACE0}" dt="2024-08-13T04:42:37.397" v="13552" actId="478"/>
          <ac:graphicFrameMkLst>
            <pc:docMk/>
            <pc:sldMk cId="1228466319" sldId="1414"/>
            <ac:graphicFrameMk id="7" creationId="{C30CEB76-25F0-45C8-AE13-AB808C1864B2}"/>
          </ac:graphicFrameMkLst>
        </pc:graphicFrameChg>
        <pc:graphicFrameChg chg="add mod modGraphic">
          <ac:chgData name="张 智" userId="36bdf691fd3510be" providerId="LiveId" clId="{D586C6AE-3878-4CEA-8066-FE114F9BACE0}" dt="2024-08-13T04:42:49.843" v="13555" actId="1076"/>
          <ac:graphicFrameMkLst>
            <pc:docMk/>
            <pc:sldMk cId="1228466319" sldId="1414"/>
            <ac:graphicFrameMk id="10" creationId="{147575B5-83AE-43A9-A8EA-B6CAB2A5F2C1}"/>
          </ac:graphicFrameMkLst>
        </pc:graphicFrameChg>
      </pc:sldChg>
      <pc:sldChg chg="modSp mod modNotesTx">
        <pc:chgData name="张 智" userId="36bdf691fd3510be" providerId="LiveId" clId="{D586C6AE-3878-4CEA-8066-FE114F9BACE0}" dt="2024-08-13T01:51:20.328" v="10271" actId="20577"/>
        <pc:sldMkLst>
          <pc:docMk/>
          <pc:sldMk cId="1140750989" sldId="1415"/>
        </pc:sldMkLst>
        <pc:spChg chg="mod">
          <ac:chgData name="张 智" userId="36bdf691fd3510be" providerId="LiveId" clId="{D586C6AE-3878-4CEA-8066-FE114F9BACE0}" dt="2024-08-13T01:51:10.194" v="10259" actId="20577"/>
          <ac:spMkLst>
            <pc:docMk/>
            <pc:sldMk cId="1140750989" sldId="1415"/>
            <ac:spMk id="3" creationId="{00000000-0000-0000-0000-000000000000}"/>
          </ac:spMkLst>
        </pc:spChg>
      </pc:sldChg>
      <pc:sldChg chg="modNotesTx">
        <pc:chgData name="张 智" userId="36bdf691fd3510be" providerId="LiveId" clId="{D586C6AE-3878-4CEA-8066-FE114F9BACE0}" dt="2024-08-12T15:10:38.814" v="8946" actId="20577"/>
        <pc:sldMkLst>
          <pc:docMk/>
          <pc:sldMk cId="2190028586" sldId="1416"/>
        </pc:sldMkLst>
      </pc:sldChg>
      <pc:sldChg chg="modNotesTx">
        <pc:chgData name="张 智" userId="36bdf691fd3510be" providerId="LiveId" clId="{D586C6AE-3878-4CEA-8066-FE114F9BACE0}" dt="2024-08-12T15:17:43.904" v="9070" actId="20577"/>
        <pc:sldMkLst>
          <pc:docMk/>
          <pc:sldMk cId="3197411023" sldId="1417"/>
        </pc:sldMkLst>
      </pc:sldChg>
      <pc:sldChg chg="modNotesTx">
        <pc:chgData name="张 智" userId="36bdf691fd3510be" providerId="LiveId" clId="{D586C6AE-3878-4CEA-8066-FE114F9BACE0}" dt="2024-08-13T03:22:50.180" v="13032"/>
        <pc:sldMkLst>
          <pc:docMk/>
          <pc:sldMk cId="2481580841" sldId="1418"/>
        </pc:sldMkLst>
      </pc:sldChg>
      <pc:sldChg chg="addSp delSp modSp del mod modNotesTx">
        <pc:chgData name="张 智" userId="36bdf691fd3510be" providerId="LiveId" clId="{D586C6AE-3878-4CEA-8066-FE114F9BACE0}" dt="2024-08-12T06:01:42.116" v="2749" actId="2696"/>
        <pc:sldMkLst>
          <pc:docMk/>
          <pc:sldMk cId="752862495" sldId="1419"/>
        </pc:sldMkLst>
        <pc:spChg chg="mod">
          <ac:chgData name="张 智" userId="36bdf691fd3510be" providerId="LiveId" clId="{D586C6AE-3878-4CEA-8066-FE114F9BACE0}" dt="2024-08-12T06:01:16.690" v="2737" actId="21"/>
          <ac:spMkLst>
            <pc:docMk/>
            <pc:sldMk cId="752862495" sldId="1419"/>
            <ac:spMk id="3" creationId="{F7DD7DCB-C7E2-1B4F-BD83-3B7AF005DD76}"/>
          </ac:spMkLst>
        </pc:spChg>
        <pc:spChg chg="add del">
          <ac:chgData name="张 智" userId="36bdf691fd3510be" providerId="LiveId" clId="{D586C6AE-3878-4CEA-8066-FE114F9BACE0}" dt="2024-08-10T14:45:16.516" v="76" actId="22"/>
          <ac:spMkLst>
            <pc:docMk/>
            <pc:sldMk cId="752862495" sldId="1419"/>
            <ac:spMk id="5" creationId="{B3502998-C46A-4CC8-952E-5E85B33BC510}"/>
          </ac:spMkLst>
        </pc:spChg>
      </pc:sldChg>
      <pc:sldChg chg="modSp mod modNotesTx">
        <pc:chgData name="张 智" userId="36bdf691fd3510be" providerId="LiveId" clId="{D586C6AE-3878-4CEA-8066-FE114F9BACE0}" dt="2024-08-13T03:14:09.159" v="12940" actId="20577"/>
        <pc:sldMkLst>
          <pc:docMk/>
          <pc:sldMk cId="801700069" sldId="1420"/>
        </pc:sldMkLst>
        <pc:spChg chg="mod">
          <ac:chgData name="张 智" userId="36bdf691fd3510be" providerId="LiveId" clId="{D586C6AE-3878-4CEA-8066-FE114F9BACE0}" dt="2024-08-12T14:06:06.162" v="6772" actId="20577"/>
          <ac:spMkLst>
            <pc:docMk/>
            <pc:sldMk cId="801700069" sldId="1420"/>
            <ac:spMk id="5" creationId="{FA6C6692-A552-4719-B9E7-9FD70AF88D12}"/>
          </ac:spMkLst>
        </pc:spChg>
        <pc:spChg chg="mod">
          <ac:chgData name="张 智" userId="36bdf691fd3510be" providerId="LiveId" clId="{D586C6AE-3878-4CEA-8066-FE114F9BACE0}" dt="2024-08-13T03:03:49.639" v="12204"/>
          <ac:spMkLst>
            <pc:docMk/>
            <pc:sldMk cId="801700069" sldId="1420"/>
            <ac:spMk id="7" creationId="{4BB33008-DCB2-4FF8-9DBE-95FC43D10294}"/>
          </ac:spMkLst>
        </pc:spChg>
        <pc:picChg chg="mod">
          <ac:chgData name="张 智" userId="36bdf691fd3510be" providerId="LiveId" clId="{D586C6AE-3878-4CEA-8066-FE114F9BACE0}" dt="2024-08-12T02:18:17.912" v="715" actId="1076"/>
          <ac:picMkLst>
            <pc:docMk/>
            <pc:sldMk cId="801700069" sldId="1420"/>
            <ac:picMk id="11" creationId="{57E63C46-73C8-4F3F-BF2A-DC001CC3AA65}"/>
          </ac:picMkLst>
        </pc:picChg>
      </pc:sldChg>
      <pc:sldChg chg="addSp delSp modSp mod modNotesTx">
        <pc:chgData name="张 智" userId="36bdf691fd3510be" providerId="LiveId" clId="{D586C6AE-3878-4CEA-8066-FE114F9BACE0}" dt="2024-08-13T03:24:01.505" v="13033" actId="207"/>
        <pc:sldMkLst>
          <pc:docMk/>
          <pc:sldMk cId="1810138626" sldId="1421"/>
        </pc:sldMkLst>
        <pc:spChg chg="mod">
          <ac:chgData name="张 智" userId="36bdf691fd3510be" providerId="LiveId" clId="{D586C6AE-3878-4CEA-8066-FE114F9BACE0}" dt="2024-08-13T03:24:01.505" v="13033" actId="207"/>
          <ac:spMkLst>
            <pc:docMk/>
            <pc:sldMk cId="1810138626" sldId="1421"/>
            <ac:spMk id="7" creationId="{149DF7E6-9180-4785-A1DA-AB17D3E49375}"/>
          </ac:spMkLst>
        </pc:spChg>
        <pc:picChg chg="add del mod">
          <ac:chgData name="张 智" userId="36bdf691fd3510be" providerId="LiveId" clId="{D586C6AE-3878-4CEA-8066-FE114F9BACE0}" dt="2024-08-12T02:20:19.801" v="717"/>
          <ac:picMkLst>
            <pc:docMk/>
            <pc:sldMk cId="1810138626" sldId="1421"/>
            <ac:picMk id="5" creationId="{BDBB01C6-961D-4EB3-B075-3FA5CACA135E}"/>
          </ac:picMkLst>
        </pc:picChg>
      </pc:sldChg>
      <pc:sldChg chg="modSp add mod modNotesTx">
        <pc:chgData name="张 智" userId="36bdf691fd3510be" providerId="LiveId" clId="{D586C6AE-3878-4CEA-8066-FE114F9BACE0}" dt="2024-08-13T02:00:00.719" v="10635" actId="20577"/>
        <pc:sldMkLst>
          <pc:docMk/>
          <pc:sldMk cId="536328932" sldId="1422"/>
        </pc:sldMkLst>
        <pc:spChg chg="mod">
          <ac:chgData name="张 智" userId="36bdf691fd3510be" providerId="LiveId" clId="{D586C6AE-3878-4CEA-8066-FE114F9BACE0}" dt="2024-08-13T01:58:30.444" v="10571" actId="27636"/>
          <ac:spMkLst>
            <pc:docMk/>
            <pc:sldMk cId="536328932" sldId="1422"/>
            <ac:spMk id="3" creationId="{F7DD7DCB-C7E2-1B4F-BD83-3B7AF005DD76}"/>
          </ac:spMkLst>
        </pc:spChg>
      </pc:sldChg>
      <pc:sldChg chg="add del">
        <pc:chgData name="张 智" userId="36bdf691fd3510be" providerId="LiveId" clId="{D586C6AE-3878-4CEA-8066-FE114F9BACE0}" dt="2024-08-10T14:29:04.618" v="44" actId="2696"/>
        <pc:sldMkLst>
          <pc:docMk/>
          <pc:sldMk cId="952868269" sldId="1423"/>
        </pc:sldMkLst>
      </pc:sldChg>
      <pc:sldChg chg="add del">
        <pc:chgData name="张 智" userId="36bdf691fd3510be" providerId="LiveId" clId="{D586C6AE-3878-4CEA-8066-FE114F9BACE0}" dt="2024-08-10T14:37:49.236" v="66" actId="2696"/>
        <pc:sldMkLst>
          <pc:docMk/>
          <pc:sldMk cId="2983672300" sldId="1423"/>
        </pc:sldMkLst>
      </pc:sldChg>
      <pc:sldChg chg="modSp add mod modNotesTx">
        <pc:chgData name="张 智" userId="36bdf691fd3510be" providerId="LiveId" clId="{D586C6AE-3878-4CEA-8066-FE114F9BACE0}" dt="2024-08-13T01:46:22.384" v="9971" actId="20577"/>
        <pc:sldMkLst>
          <pc:docMk/>
          <pc:sldMk cId="1421648930" sldId="1438"/>
        </pc:sldMkLst>
        <pc:spChg chg="mod">
          <ac:chgData name="张 智" userId="36bdf691fd3510be" providerId="LiveId" clId="{D586C6AE-3878-4CEA-8066-FE114F9BACE0}" dt="2024-08-13T01:46:22.384" v="9971" actId="20577"/>
          <ac:spMkLst>
            <pc:docMk/>
            <pc:sldMk cId="1421648930" sldId="1438"/>
            <ac:spMk id="6" creationId="{08932BC9-38CB-4FBA-B3BC-6CD1E475A29D}"/>
          </ac:spMkLst>
        </pc:spChg>
      </pc:sldChg>
      <pc:sldChg chg="modSp add del mod modNotesTx">
        <pc:chgData name="张 智" userId="36bdf691fd3510be" providerId="LiveId" clId="{D586C6AE-3878-4CEA-8066-FE114F9BACE0}" dt="2024-08-12T03:36:20.331" v="1680" actId="2696"/>
        <pc:sldMkLst>
          <pc:docMk/>
          <pc:sldMk cId="3987427386" sldId="1438"/>
        </pc:sldMkLst>
        <pc:spChg chg="mod">
          <ac:chgData name="张 智" userId="36bdf691fd3510be" providerId="LiveId" clId="{D586C6AE-3878-4CEA-8066-FE114F9BACE0}" dt="2024-08-12T03:34:38.393" v="1669" actId="20577"/>
          <ac:spMkLst>
            <pc:docMk/>
            <pc:sldMk cId="3987427386" sldId="1438"/>
            <ac:spMk id="6" creationId="{08932BC9-38CB-4FBA-B3BC-6CD1E475A29D}"/>
          </ac:spMkLst>
        </pc:spChg>
      </pc:sldChg>
      <pc:sldChg chg="addSp delSp modSp new del mod">
        <pc:chgData name="张 智" userId="36bdf691fd3510be" providerId="LiveId" clId="{D586C6AE-3878-4CEA-8066-FE114F9BACE0}" dt="2024-08-13T04:16:57.456" v="13473" actId="2696"/>
        <pc:sldMkLst>
          <pc:docMk/>
          <pc:sldMk cId="1673564605" sldId="1439"/>
        </pc:sldMkLst>
        <pc:spChg chg="del">
          <ac:chgData name="张 智" userId="36bdf691fd3510be" providerId="LiveId" clId="{D586C6AE-3878-4CEA-8066-FE114F9BACE0}" dt="2024-08-10T14:45:21.166" v="78" actId="478"/>
          <ac:spMkLst>
            <pc:docMk/>
            <pc:sldMk cId="1673564605" sldId="1439"/>
            <ac:spMk id="2" creationId="{4F535039-6745-40ED-936A-EABC48979ECC}"/>
          </ac:spMkLst>
        </pc:spChg>
        <pc:spChg chg="del">
          <ac:chgData name="张 智" userId="36bdf691fd3510be" providerId="LiveId" clId="{D586C6AE-3878-4CEA-8066-FE114F9BACE0}" dt="2024-08-10T14:45:22.811" v="79" actId="478"/>
          <ac:spMkLst>
            <pc:docMk/>
            <pc:sldMk cId="1673564605" sldId="1439"/>
            <ac:spMk id="3" creationId="{4BA89A6B-6186-4894-8B3F-C8799E3EF344}"/>
          </ac:spMkLst>
        </pc:spChg>
        <pc:spChg chg="del">
          <ac:chgData name="张 智" userId="36bdf691fd3510be" providerId="LiveId" clId="{D586C6AE-3878-4CEA-8066-FE114F9BACE0}" dt="2024-08-10T14:45:24.836" v="80" actId="478"/>
          <ac:spMkLst>
            <pc:docMk/>
            <pc:sldMk cId="1673564605" sldId="1439"/>
            <ac:spMk id="4" creationId="{945757B8-8081-4FD7-9481-54C78A5BB7BF}"/>
          </ac:spMkLst>
        </pc:spChg>
        <pc:spChg chg="del">
          <ac:chgData name="张 智" userId="36bdf691fd3510be" providerId="LiveId" clId="{D586C6AE-3878-4CEA-8066-FE114F9BACE0}" dt="2024-08-10T14:45:28.136" v="81" actId="478"/>
          <ac:spMkLst>
            <pc:docMk/>
            <pc:sldMk cId="1673564605" sldId="1439"/>
            <ac:spMk id="5" creationId="{CCB51D60-2716-4437-9636-051147A0464E}"/>
          </ac:spMkLst>
        </pc:spChg>
        <pc:spChg chg="add mod">
          <ac:chgData name="张 智" userId="36bdf691fd3510be" providerId="LiveId" clId="{D586C6AE-3878-4CEA-8066-FE114F9BACE0}" dt="2024-08-10T14:47:13.465" v="116" actId="1076"/>
          <ac:spMkLst>
            <pc:docMk/>
            <pc:sldMk cId="1673564605" sldId="1439"/>
            <ac:spMk id="7" creationId="{1DFFCBF6-9F99-46B5-A265-A32CB9CE9E26}"/>
          </ac:spMkLst>
        </pc:spChg>
        <pc:spChg chg="add del mod">
          <ac:chgData name="张 智" userId="36bdf691fd3510be" providerId="LiveId" clId="{D586C6AE-3878-4CEA-8066-FE114F9BACE0}" dt="2024-08-10T14:48:23.108" v="135" actId="478"/>
          <ac:spMkLst>
            <pc:docMk/>
            <pc:sldMk cId="1673564605" sldId="1439"/>
            <ac:spMk id="9" creationId="{0F0EED76-C82B-4BBD-8245-C65B837D8BFE}"/>
          </ac:spMkLst>
        </pc:spChg>
      </pc:sldChg>
      <pc:sldChg chg="modSp add del mod">
        <pc:chgData name="张 智" userId="36bdf691fd3510be" providerId="LiveId" clId="{D586C6AE-3878-4CEA-8066-FE114F9BACE0}" dt="2024-08-13T04:16:57.456" v="13473" actId="2696"/>
        <pc:sldMkLst>
          <pc:docMk/>
          <pc:sldMk cId="356774080" sldId="1440"/>
        </pc:sldMkLst>
        <pc:spChg chg="mod">
          <ac:chgData name="张 智" userId="36bdf691fd3510be" providerId="LiveId" clId="{D586C6AE-3878-4CEA-8066-FE114F9BACE0}" dt="2024-08-10T14:47:42.815" v="125" actId="1076"/>
          <ac:spMkLst>
            <pc:docMk/>
            <pc:sldMk cId="356774080" sldId="1440"/>
            <ac:spMk id="7" creationId="{1DFFCBF6-9F99-46B5-A265-A32CB9CE9E26}"/>
          </ac:spMkLst>
        </pc:spChg>
        <pc:spChg chg="mod">
          <ac:chgData name="张 智" userId="36bdf691fd3510be" providerId="LiveId" clId="{D586C6AE-3878-4CEA-8066-FE114F9BACE0}" dt="2024-08-10T14:55:32.921" v="140" actId="20577"/>
          <ac:spMkLst>
            <pc:docMk/>
            <pc:sldMk cId="356774080" sldId="1440"/>
            <ac:spMk id="9" creationId="{0F0EED76-C82B-4BBD-8245-C65B837D8BFE}"/>
          </ac:spMkLst>
        </pc:spChg>
      </pc:sldChg>
      <pc:sldChg chg="add del">
        <pc:chgData name="张 智" userId="36bdf691fd3510be" providerId="LiveId" clId="{D586C6AE-3878-4CEA-8066-FE114F9BACE0}" dt="2024-08-13T04:16:57.456" v="13473" actId="2696"/>
        <pc:sldMkLst>
          <pc:docMk/>
          <pc:sldMk cId="4099217690" sldId="1441"/>
        </pc:sldMkLst>
      </pc:sldChg>
      <pc:sldChg chg="delSp modSp add del mod">
        <pc:chgData name="张 智" userId="36bdf691fd3510be" providerId="LiveId" clId="{D586C6AE-3878-4CEA-8066-FE114F9BACE0}" dt="2024-08-13T04:16:57.456" v="13473" actId="2696"/>
        <pc:sldMkLst>
          <pc:docMk/>
          <pc:sldMk cId="1365996619" sldId="1442"/>
        </pc:sldMkLst>
        <pc:spChg chg="del">
          <ac:chgData name="张 智" userId="36bdf691fd3510be" providerId="LiveId" clId="{D586C6AE-3878-4CEA-8066-FE114F9BACE0}" dt="2024-08-10T14:56:48.503" v="155" actId="478"/>
          <ac:spMkLst>
            <pc:docMk/>
            <pc:sldMk cId="1365996619" sldId="1442"/>
            <ac:spMk id="7" creationId="{1DFFCBF6-9F99-46B5-A265-A32CB9CE9E26}"/>
          </ac:spMkLst>
        </pc:spChg>
        <pc:spChg chg="mod">
          <ac:chgData name="张 智" userId="36bdf691fd3510be" providerId="LiveId" clId="{D586C6AE-3878-4CEA-8066-FE114F9BACE0}" dt="2024-08-10T14:57:13.533" v="161" actId="20577"/>
          <ac:spMkLst>
            <pc:docMk/>
            <pc:sldMk cId="1365996619" sldId="1442"/>
            <ac:spMk id="9" creationId="{0F0EED76-C82B-4BBD-8245-C65B837D8BFE}"/>
          </ac:spMkLst>
        </pc:spChg>
      </pc:sldChg>
      <pc:sldChg chg="addSp modSp add del mod">
        <pc:chgData name="张 智" userId="36bdf691fd3510be" providerId="LiveId" clId="{D586C6AE-3878-4CEA-8066-FE114F9BACE0}" dt="2024-08-13T04:16:57.456" v="13473" actId="2696"/>
        <pc:sldMkLst>
          <pc:docMk/>
          <pc:sldMk cId="4038011559" sldId="1443"/>
        </pc:sldMkLst>
        <pc:spChg chg="add mod">
          <ac:chgData name="张 智" userId="36bdf691fd3510be" providerId="LiveId" clId="{D586C6AE-3878-4CEA-8066-FE114F9BACE0}" dt="2024-08-10T14:58:28.150" v="178" actId="20577"/>
          <ac:spMkLst>
            <pc:docMk/>
            <pc:sldMk cId="4038011559" sldId="1443"/>
            <ac:spMk id="4" creationId="{9CC73D1F-F2E4-45BC-99DB-5BD980DEFC5F}"/>
          </ac:spMkLst>
        </pc:spChg>
      </pc:sldChg>
      <pc:sldChg chg="add del">
        <pc:chgData name="张 智" userId="36bdf691fd3510be" providerId="LiveId" clId="{D586C6AE-3878-4CEA-8066-FE114F9BACE0}" dt="2024-08-13T04:16:57.456" v="13473" actId="2696"/>
        <pc:sldMkLst>
          <pc:docMk/>
          <pc:sldMk cId="3585429558" sldId="1444"/>
        </pc:sldMkLst>
      </pc:sldChg>
      <pc:sldChg chg="addSp delSp add del mod">
        <pc:chgData name="张 智" userId="36bdf691fd3510be" providerId="LiveId" clId="{D586C6AE-3878-4CEA-8066-FE114F9BACE0}" dt="2024-08-12T13:42:27.797" v="6103" actId="2696"/>
        <pc:sldMkLst>
          <pc:docMk/>
          <pc:sldMk cId="1221698262" sldId="1445"/>
        </pc:sldMkLst>
        <pc:spChg chg="add del">
          <ac:chgData name="张 智" userId="36bdf691fd3510be" providerId="LiveId" clId="{D586C6AE-3878-4CEA-8066-FE114F9BACE0}" dt="2024-08-10T14:59:40.139" v="182" actId="478"/>
          <ac:spMkLst>
            <pc:docMk/>
            <pc:sldMk cId="1221698262" sldId="1445"/>
            <ac:spMk id="5" creationId="{9CAA9339-2AE1-4837-867E-C931A5F6743E}"/>
          </ac:spMkLst>
        </pc:spChg>
      </pc:sldChg>
      <pc:sldChg chg="delSp modSp add del mod">
        <pc:chgData name="张 智" userId="36bdf691fd3510be" providerId="LiveId" clId="{D586C6AE-3878-4CEA-8066-FE114F9BACE0}" dt="2024-08-13T04:16:57.456" v="13473" actId="2696"/>
        <pc:sldMkLst>
          <pc:docMk/>
          <pc:sldMk cId="1556127765" sldId="1446"/>
        </pc:sldMkLst>
        <pc:spChg chg="del mod">
          <ac:chgData name="张 智" userId="36bdf691fd3510be" providerId="LiveId" clId="{D586C6AE-3878-4CEA-8066-FE114F9BACE0}" dt="2024-08-10T15:02:24.272" v="213" actId="478"/>
          <ac:spMkLst>
            <pc:docMk/>
            <pc:sldMk cId="1556127765" sldId="1446"/>
            <ac:spMk id="4" creationId="{9CC73D1F-F2E4-45BC-99DB-5BD980DEFC5F}"/>
          </ac:spMkLst>
        </pc:spChg>
        <pc:spChg chg="del mod">
          <ac:chgData name="张 智" userId="36bdf691fd3510be" providerId="LiveId" clId="{D586C6AE-3878-4CEA-8066-FE114F9BACE0}" dt="2024-08-10T14:59:54.300" v="187" actId="478"/>
          <ac:spMkLst>
            <pc:docMk/>
            <pc:sldMk cId="1556127765" sldId="1446"/>
            <ac:spMk id="5" creationId="{9CAA9339-2AE1-4837-867E-C931A5F6743E}"/>
          </ac:spMkLst>
        </pc:spChg>
        <pc:spChg chg="mod">
          <ac:chgData name="张 智" userId="36bdf691fd3510be" providerId="LiveId" clId="{D586C6AE-3878-4CEA-8066-FE114F9BACE0}" dt="2024-08-10T15:02:34.342" v="222" actId="20577"/>
          <ac:spMkLst>
            <pc:docMk/>
            <pc:sldMk cId="1556127765" sldId="1446"/>
            <ac:spMk id="9" creationId="{0F0EED76-C82B-4BBD-8245-C65B837D8BFE}"/>
          </ac:spMkLst>
        </pc:spChg>
      </pc:sldChg>
      <pc:sldChg chg="addSp delSp modSp add del mod">
        <pc:chgData name="张 智" userId="36bdf691fd3510be" providerId="LiveId" clId="{D586C6AE-3878-4CEA-8066-FE114F9BACE0}" dt="2024-08-13T04:16:57.456" v="13473" actId="2696"/>
        <pc:sldMkLst>
          <pc:docMk/>
          <pc:sldMk cId="1180233383" sldId="1447"/>
        </pc:sldMkLst>
        <pc:spChg chg="add del mod">
          <ac:chgData name="张 智" userId="36bdf691fd3510be" providerId="LiveId" clId="{D586C6AE-3878-4CEA-8066-FE114F9BACE0}" dt="2024-08-10T15:18:03.223" v="353" actId="478"/>
          <ac:spMkLst>
            <pc:docMk/>
            <pc:sldMk cId="1180233383" sldId="1447"/>
            <ac:spMk id="5" creationId="{41CF0980-0786-4702-BD80-279138D05201}"/>
          </ac:spMkLst>
        </pc:spChg>
        <pc:spChg chg="add del mod">
          <ac:chgData name="张 智" userId="36bdf691fd3510be" providerId="LiveId" clId="{D586C6AE-3878-4CEA-8066-FE114F9BACE0}" dt="2024-08-10T15:18:04.464" v="354" actId="478"/>
          <ac:spMkLst>
            <pc:docMk/>
            <pc:sldMk cId="1180233383" sldId="1447"/>
            <ac:spMk id="7" creationId="{2777BF0B-8660-4CF2-B233-DA067EF2585B}"/>
          </ac:spMkLst>
        </pc:spChg>
        <pc:picChg chg="add del mod">
          <ac:chgData name="张 智" userId="36bdf691fd3510be" providerId="LiveId" clId="{D586C6AE-3878-4CEA-8066-FE114F9BACE0}" dt="2024-08-10T15:16:30.219" v="329" actId="478"/>
          <ac:picMkLst>
            <pc:docMk/>
            <pc:sldMk cId="1180233383" sldId="1447"/>
            <ac:picMk id="1026" creationId="{73F8AF4D-9D7C-4196-BC67-57B9079ADE3F}"/>
          </ac:picMkLst>
        </pc:picChg>
      </pc:sldChg>
      <pc:sldChg chg="addSp delSp modSp add mod modNotesTx">
        <pc:chgData name="张 智" userId="36bdf691fd3510be" providerId="LiveId" clId="{D586C6AE-3878-4CEA-8066-FE114F9BACE0}" dt="2024-08-13T02:04:28.298" v="10763" actId="20577"/>
        <pc:sldMkLst>
          <pc:docMk/>
          <pc:sldMk cId="3571589677" sldId="1448"/>
        </pc:sldMkLst>
        <pc:spChg chg="mod">
          <ac:chgData name="张 智" userId="36bdf691fd3510be" providerId="LiveId" clId="{D586C6AE-3878-4CEA-8066-FE114F9BACE0}" dt="2024-08-13T02:03:43.618" v="10695" actId="20577"/>
          <ac:spMkLst>
            <pc:docMk/>
            <pc:sldMk cId="3571589677" sldId="1448"/>
            <ac:spMk id="3" creationId="{F7DD7DCB-C7E2-1B4F-BD83-3B7AF005DD76}"/>
          </ac:spMkLst>
        </pc:spChg>
        <pc:graphicFrameChg chg="del">
          <ac:chgData name="张 智" userId="36bdf691fd3510be" providerId="LiveId" clId="{D586C6AE-3878-4CEA-8066-FE114F9BACE0}" dt="2024-08-10T15:05:41.655" v="242" actId="478"/>
          <ac:graphicFrameMkLst>
            <pc:docMk/>
            <pc:sldMk cId="3571589677" sldId="1448"/>
            <ac:graphicFrameMk id="6" creationId="{641BB106-02F5-41E5-BA22-3C4C637667F9}"/>
          </ac:graphicFrameMkLst>
        </pc:graphicFrameChg>
        <pc:picChg chg="add del mod">
          <ac:chgData name="张 智" userId="36bdf691fd3510be" providerId="LiveId" clId="{D586C6AE-3878-4CEA-8066-FE114F9BACE0}" dt="2024-08-10T15:09:18.314" v="247" actId="478"/>
          <ac:picMkLst>
            <pc:docMk/>
            <pc:sldMk cId="3571589677" sldId="1448"/>
            <ac:picMk id="4" creationId="{44CFD7D7-0FFE-4A85-9701-E8FD1F866393}"/>
          </ac:picMkLst>
        </pc:picChg>
        <pc:picChg chg="add mod">
          <ac:chgData name="张 智" userId="36bdf691fd3510be" providerId="LiveId" clId="{D586C6AE-3878-4CEA-8066-FE114F9BACE0}" dt="2024-08-13T02:03:53.990" v="10696" actId="1076"/>
          <ac:picMkLst>
            <pc:docMk/>
            <pc:sldMk cId="3571589677" sldId="1448"/>
            <ac:picMk id="8" creationId="{C075A88E-0DC9-4028-8A5C-E9C917D880C0}"/>
          </ac:picMkLst>
        </pc:picChg>
      </pc:sldChg>
      <pc:sldChg chg="addSp modSp add mod">
        <pc:chgData name="张 智" userId="36bdf691fd3510be" providerId="LiveId" clId="{D586C6AE-3878-4CEA-8066-FE114F9BACE0}" dt="2024-08-13T02:05:04.798" v="10768" actId="1076"/>
        <pc:sldMkLst>
          <pc:docMk/>
          <pc:sldMk cId="2732026681" sldId="1449"/>
        </pc:sldMkLst>
        <pc:spChg chg="mod">
          <ac:chgData name="张 智" userId="36bdf691fd3510be" providerId="LiveId" clId="{D586C6AE-3878-4CEA-8066-FE114F9BACE0}" dt="2024-08-13T02:04:58.721" v="10766" actId="15"/>
          <ac:spMkLst>
            <pc:docMk/>
            <pc:sldMk cId="2732026681" sldId="1449"/>
            <ac:spMk id="3" creationId="{F7DD7DCB-C7E2-1B4F-BD83-3B7AF005DD76}"/>
          </ac:spMkLst>
        </pc:spChg>
        <pc:spChg chg="mod">
          <ac:chgData name="张 智" userId="36bdf691fd3510be" providerId="LiveId" clId="{D586C6AE-3878-4CEA-8066-FE114F9BACE0}" dt="2024-08-10T15:09:58.008" v="256" actId="1076"/>
          <ac:spMkLst>
            <pc:docMk/>
            <pc:sldMk cId="2732026681" sldId="1449"/>
            <ac:spMk id="7" creationId="{51BD8459-40A7-4431-99DF-FE4D1ADE3E19}"/>
          </ac:spMkLst>
        </pc:spChg>
        <pc:picChg chg="add mod">
          <ac:chgData name="张 智" userId="36bdf691fd3510be" providerId="LiveId" clId="{D586C6AE-3878-4CEA-8066-FE114F9BACE0}" dt="2024-08-13T02:05:04.798" v="10768" actId="1076"/>
          <ac:picMkLst>
            <pc:docMk/>
            <pc:sldMk cId="2732026681" sldId="1449"/>
            <ac:picMk id="4" creationId="{6B27D799-0F15-4DA6-ACEA-B35586579368}"/>
          </ac:picMkLst>
        </pc:picChg>
        <pc:picChg chg="mod">
          <ac:chgData name="张 智" userId="36bdf691fd3510be" providerId="LiveId" clId="{D586C6AE-3878-4CEA-8066-FE114F9BACE0}" dt="2024-08-13T02:05:02.151" v="10767" actId="1076"/>
          <ac:picMkLst>
            <pc:docMk/>
            <pc:sldMk cId="2732026681" sldId="1449"/>
            <ac:picMk id="8" creationId="{C075A88E-0DC9-4028-8A5C-E9C917D880C0}"/>
          </ac:picMkLst>
        </pc:picChg>
      </pc:sldChg>
      <pc:sldChg chg="delSp modSp add mod modNotesTx">
        <pc:chgData name="张 智" userId="36bdf691fd3510be" providerId="LiveId" clId="{D586C6AE-3878-4CEA-8066-FE114F9BACE0}" dt="2024-08-13T02:06:54.862" v="10937" actId="20577"/>
        <pc:sldMkLst>
          <pc:docMk/>
          <pc:sldMk cId="4228221975" sldId="1450"/>
        </pc:sldMkLst>
        <pc:spChg chg="mod">
          <ac:chgData name="张 智" userId="36bdf691fd3510be" providerId="LiveId" clId="{D586C6AE-3878-4CEA-8066-FE114F9BACE0}" dt="2024-08-12T05:59:49.887" v="2662" actId="20577"/>
          <ac:spMkLst>
            <pc:docMk/>
            <pc:sldMk cId="4228221975" sldId="1450"/>
            <ac:spMk id="3" creationId="{F7DD7DCB-C7E2-1B4F-BD83-3B7AF005DD76}"/>
          </ac:spMkLst>
        </pc:spChg>
        <pc:picChg chg="del">
          <ac:chgData name="张 智" userId="36bdf691fd3510be" providerId="LiveId" clId="{D586C6AE-3878-4CEA-8066-FE114F9BACE0}" dt="2024-08-10T15:11:06.777" v="282" actId="478"/>
          <ac:picMkLst>
            <pc:docMk/>
            <pc:sldMk cId="4228221975" sldId="1450"/>
            <ac:picMk id="4" creationId="{6B27D799-0F15-4DA6-ACEA-B35586579368}"/>
          </ac:picMkLst>
        </pc:picChg>
        <pc:picChg chg="del">
          <ac:chgData name="张 智" userId="36bdf691fd3510be" providerId="LiveId" clId="{D586C6AE-3878-4CEA-8066-FE114F9BACE0}" dt="2024-08-10T15:11:06.100" v="281" actId="478"/>
          <ac:picMkLst>
            <pc:docMk/>
            <pc:sldMk cId="4228221975" sldId="1450"/>
            <ac:picMk id="8" creationId="{C075A88E-0DC9-4028-8A5C-E9C917D880C0}"/>
          </ac:picMkLst>
        </pc:picChg>
      </pc:sldChg>
      <pc:sldChg chg="delSp modSp add del mod">
        <pc:chgData name="张 智" userId="36bdf691fd3510be" providerId="LiveId" clId="{D586C6AE-3878-4CEA-8066-FE114F9BACE0}" dt="2024-08-13T04:16:57.456" v="13473" actId="2696"/>
        <pc:sldMkLst>
          <pc:docMk/>
          <pc:sldMk cId="2700715467" sldId="1451"/>
        </pc:sldMkLst>
        <pc:spChg chg="mod">
          <ac:chgData name="张 智" userId="36bdf691fd3510be" providerId="LiveId" clId="{D586C6AE-3878-4CEA-8066-FE114F9BACE0}" dt="2024-08-10T15:17:48.979" v="347" actId="1076"/>
          <ac:spMkLst>
            <pc:docMk/>
            <pc:sldMk cId="2700715467" sldId="1451"/>
            <ac:spMk id="5" creationId="{41CF0980-0786-4702-BD80-279138D05201}"/>
          </ac:spMkLst>
        </pc:spChg>
        <pc:spChg chg="mod">
          <ac:chgData name="张 智" userId="36bdf691fd3510be" providerId="LiveId" clId="{D586C6AE-3878-4CEA-8066-FE114F9BACE0}" dt="2024-08-10T15:18:00.736" v="352" actId="14100"/>
          <ac:spMkLst>
            <pc:docMk/>
            <pc:sldMk cId="2700715467" sldId="1451"/>
            <ac:spMk id="7" creationId="{2777BF0B-8660-4CF2-B233-DA067EF2585B}"/>
          </ac:spMkLst>
        </pc:spChg>
        <pc:spChg chg="del">
          <ac:chgData name="张 智" userId="36bdf691fd3510be" providerId="LiveId" clId="{D586C6AE-3878-4CEA-8066-FE114F9BACE0}" dt="2024-08-10T15:17:46.145" v="346" actId="478"/>
          <ac:spMkLst>
            <pc:docMk/>
            <pc:sldMk cId="2700715467" sldId="1451"/>
            <ac:spMk id="9" creationId="{0F0EED76-C82B-4BBD-8245-C65B837D8BFE}"/>
          </ac:spMkLst>
        </pc:spChg>
      </pc:sldChg>
      <pc:sldChg chg="modSp add del mod modNotesTx">
        <pc:chgData name="张 智" userId="36bdf691fd3510be" providerId="LiveId" clId="{D586C6AE-3878-4CEA-8066-FE114F9BACE0}" dt="2024-08-12T06:38:03.988" v="3110" actId="2696"/>
        <pc:sldMkLst>
          <pc:docMk/>
          <pc:sldMk cId="348554105" sldId="1452"/>
        </pc:sldMkLst>
        <pc:spChg chg="mod">
          <ac:chgData name="张 智" userId="36bdf691fd3510be" providerId="LiveId" clId="{D586C6AE-3878-4CEA-8066-FE114F9BACE0}" dt="2024-08-12T06:37:16.035" v="3103" actId="20577"/>
          <ac:spMkLst>
            <pc:docMk/>
            <pc:sldMk cId="348554105" sldId="1452"/>
            <ac:spMk id="3" creationId="{00000000-0000-0000-0000-000000000000}"/>
          </ac:spMkLst>
        </pc:spChg>
      </pc:sldChg>
      <pc:sldChg chg="add del">
        <pc:chgData name="张 智" userId="36bdf691fd3510be" providerId="LiveId" clId="{D586C6AE-3878-4CEA-8066-FE114F9BACE0}" dt="2024-08-12T02:34:52.384" v="958" actId="2696"/>
        <pc:sldMkLst>
          <pc:docMk/>
          <pc:sldMk cId="1831085924" sldId="1452"/>
        </pc:sldMkLst>
      </pc:sldChg>
      <pc:sldChg chg="modSp add mod modNotesTx">
        <pc:chgData name="张 智" userId="36bdf691fd3510be" providerId="LiveId" clId="{D586C6AE-3878-4CEA-8066-FE114F9BACE0}" dt="2024-08-12T14:13:38.757" v="6941" actId="20577"/>
        <pc:sldMkLst>
          <pc:docMk/>
          <pc:sldMk cId="536907492" sldId="1453"/>
        </pc:sldMkLst>
        <pc:spChg chg="mod">
          <ac:chgData name="张 智" userId="36bdf691fd3510be" providerId="LiveId" clId="{D586C6AE-3878-4CEA-8066-FE114F9BACE0}" dt="2024-08-12T05:22:22.203" v="1941" actId="14100"/>
          <ac:spMkLst>
            <pc:docMk/>
            <pc:sldMk cId="536907492" sldId="1453"/>
            <ac:spMk id="5" creationId="{6A9A77F8-E3EB-48F8-810B-2791E5CAB8CD}"/>
          </ac:spMkLst>
        </pc:spChg>
      </pc:sldChg>
      <pc:sldChg chg="modSp add mod modNotesTx">
        <pc:chgData name="张 智" userId="36bdf691fd3510be" providerId="LiveId" clId="{D586C6AE-3878-4CEA-8066-FE114F9BACE0}" dt="2024-08-13T04:17:47.639" v="13492" actId="20577"/>
        <pc:sldMkLst>
          <pc:docMk/>
          <pc:sldMk cId="901163123" sldId="1454"/>
        </pc:sldMkLst>
        <pc:spChg chg="mod">
          <ac:chgData name="张 智" userId="36bdf691fd3510be" providerId="LiveId" clId="{D586C6AE-3878-4CEA-8066-FE114F9BACE0}" dt="2024-08-13T04:17:34.780" v="13481" actId="20577"/>
          <ac:spMkLst>
            <pc:docMk/>
            <pc:sldMk cId="901163123" sldId="1454"/>
            <ac:spMk id="3" creationId="{F7DD7DCB-C7E2-1B4F-BD83-3B7AF005DD76}"/>
          </ac:spMkLst>
        </pc:spChg>
      </pc:sldChg>
      <pc:sldChg chg="addSp delSp modSp add mod ord modNotesTx">
        <pc:chgData name="张 智" userId="36bdf691fd3510be" providerId="LiveId" clId="{D586C6AE-3878-4CEA-8066-FE114F9BACE0}" dt="2024-08-13T03:27:42.410" v="13165" actId="313"/>
        <pc:sldMkLst>
          <pc:docMk/>
          <pc:sldMk cId="2281129590" sldId="1455"/>
        </pc:sldMkLst>
        <pc:spChg chg="mod">
          <ac:chgData name="张 智" userId="36bdf691fd3510be" providerId="LiveId" clId="{D586C6AE-3878-4CEA-8066-FE114F9BACE0}" dt="2024-08-12T14:21:59.743" v="7231" actId="20577"/>
          <ac:spMkLst>
            <pc:docMk/>
            <pc:sldMk cId="2281129590" sldId="1455"/>
            <ac:spMk id="3" creationId="{00000000-0000-0000-0000-000000000000}"/>
          </ac:spMkLst>
        </pc:spChg>
        <pc:spChg chg="add del">
          <ac:chgData name="张 智" userId="36bdf691fd3510be" providerId="LiveId" clId="{D586C6AE-3878-4CEA-8066-FE114F9BACE0}" dt="2024-08-12T06:33:53.352" v="2982"/>
          <ac:spMkLst>
            <pc:docMk/>
            <pc:sldMk cId="2281129590" sldId="1455"/>
            <ac:spMk id="4" creationId="{25FCBC17-D526-41DC-8BD7-C138B697D167}"/>
          </ac:spMkLst>
        </pc:spChg>
        <pc:spChg chg="add del">
          <ac:chgData name="张 智" userId="36bdf691fd3510be" providerId="LiveId" clId="{D586C6AE-3878-4CEA-8066-FE114F9BACE0}" dt="2024-08-12T06:33:55.427" v="2984"/>
          <ac:spMkLst>
            <pc:docMk/>
            <pc:sldMk cId="2281129590" sldId="1455"/>
            <ac:spMk id="5" creationId="{54D85376-738B-4DDC-BDEE-62A7ECB2DC27}"/>
          </ac:spMkLst>
        </pc:spChg>
        <pc:spChg chg="del">
          <ac:chgData name="张 智" userId="36bdf691fd3510be" providerId="LiveId" clId="{D586C6AE-3878-4CEA-8066-FE114F9BACE0}" dt="2024-08-12T06:31:13.411" v="2828" actId="478"/>
          <ac:spMkLst>
            <pc:docMk/>
            <pc:sldMk cId="2281129590" sldId="1455"/>
            <ac:spMk id="7" creationId="{CCDD5E7C-4A1A-48AF-9AC4-FD7106C9DC5D}"/>
          </ac:spMkLst>
        </pc:spChg>
        <pc:spChg chg="add mod">
          <ac:chgData name="张 智" userId="36bdf691fd3510be" providerId="LiveId" clId="{D586C6AE-3878-4CEA-8066-FE114F9BACE0}" dt="2024-08-12T06:46:36.414" v="3750" actId="108"/>
          <ac:spMkLst>
            <pc:docMk/>
            <pc:sldMk cId="2281129590" sldId="1455"/>
            <ac:spMk id="8" creationId="{5F0ED400-7EBA-4BFD-8313-499328503E75}"/>
          </ac:spMkLst>
        </pc:spChg>
        <pc:picChg chg="del">
          <ac:chgData name="张 智" userId="36bdf691fd3510be" providerId="LiveId" clId="{D586C6AE-3878-4CEA-8066-FE114F9BACE0}" dt="2024-08-12T06:31:28.170" v="2830" actId="478"/>
          <ac:picMkLst>
            <pc:docMk/>
            <pc:sldMk cId="2281129590" sldId="1455"/>
            <ac:picMk id="6" creationId="{E61DCD06-FA04-47A6-91A1-D5CC7F7A265E}"/>
          </ac:picMkLst>
        </pc:picChg>
      </pc:sldChg>
      <pc:sldChg chg="modSp add mod">
        <pc:chgData name="张 智" userId="36bdf691fd3510be" providerId="LiveId" clId="{D586C6AE-3878-4CEA-8066-FE114F9BACE0}" dt="2024-08-12T13:40:57.225" v="6102" actId="20577"/>
        <pc:sldMkLst>
          <pc:docMk/>
          <pc:sldMk cId="2053943968" sldId="1456"/>
        </pc:sldMkLst>
        <pc:spChg chg="mod">
          <ac:chgData name="张 智" userId="36bdf691fd3510be" providerId="LiveId" clId="{D586C6AE-3878-4CEA-8066-FE114F9BACE0}" dt="2024-08-12T13:40:57.225" v="6102" actId="20577"/>
          <ac:spMkLst>
            <pc:docMk/>
            <pc:sldMk cId="2053943968" sldId="1456"/>
            <ac:spMk id="3" creationId="{F7DD7DCB-C7E2-1B4F-BD83-3B7AF005DD76}"/>
          </ac:spMkLst>
        </pc:spChg>
      </pc:sldChg>
      <pc:sldChg chg="delSp modSp add mod modNotesTx">
        <pc:chgData name="张 智" userId="36bdf691fd3510be" providerId="LiveId" clId="{D586C6AE-3878-4CEA-8066-FE114F9BACE0}" dt="2024-08-13T03:53:27.551" v="13466" actId="1076"/>
        <pc:sldMkLst>
          <pc:docMk/>
          <pc:sldMk cId="1679598966" sldId="1457"/>
        </pc:sldMkLst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7" creationId="{7AF9135A-D1B1-4909-A602-BA6D87C9DE46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9" creationId="{888090FF-EAC1-4246-84C7-6AC9D16E4BEC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10" creationId="{CEE98AA8-8308-4E5F-BD03-55D0F465D039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11" creationId="{0B81F24B-9D13-48DF-8A9A-D1F972A2DD18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12" creationId="{EBCEC5AD-E6F1-464E-AB59-828B2F13EEA0}"/>
          </ac:spMkLst>
        </pc:spChg>
        <pc:graphicFrameChg chg="mod">
          <ac:chgData name="张 智" userId="36bdf691fd3510be" providerId="LiveId" clId="{D586C6AE-3878-4CEA-8066-FE114F9BACE0}" dt="2024-08-13T03:53:27.551" v="13466" actId="1076"/>
          <ac:graphicFrameMkLst>
            <pc:docMk/>
            <pc:sldMk cId="1679598966" sldId="145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D586C6AE-3878-4CEA-8066-FE114F9BACE0}" dt="2024-08-13T03:53:24.011" v="13465" actId="478"/>
          <ac:picMkLst>
            <pc:docMk/>
            <pc:sldMk cId="1679598966" sldId="1457"/>
            <ac:picMk id="5" creationId="{4460E5C8-D00A-4CB1-AB99-A27F20317FB2}"/>
          </ac:picMkLst>
        </pc:picChg>
        <pc:cxnChg chg="mod">
          <ac:chgData name="张 智" userId="36bdf691fd3510be" providerId="LiveId" clId="{D586C6AE-3878-4CEA-8066-FE114F9BACE0}" dt="2024-08-13T03:53:27.551" v="13466" actId="1076"/>
          <ac:cxnSpMkLst>
            <pc:docMk/>
            <pc:sldMk cId="1679598966" sldId="1457"/>
            <ac:cxnSpMk id="8" creationId="{498A44A9-8FF2-4A7B-8430-C4642FBFF76B}"/>
          </ac:cxnSpMkLst>
        </pc:cxnChg>
        <pc:cxnChg chg="mod">
          <ac:chgData name="张 智" userId="36bdf691fd3510be" providerId="LiveId" clId="{D586C6AE-3878-4CEA-8066-FE114F9BACE0}" dt="2024-08-13T03:53:27.551" v="13466" actId="1076"/>
          <ac:cxnSpMkLst>
            <pc:docMk/>
            <pc:sldMk cId="1679598966" sldId="1457"/>
            <ac:cxnSpMk id="14" creationId="{57DBE84F-2EDC-4885-95AC-7FAA856E72C1}"/>
          </ac:cxnSpMkLst>
        </pc:cxnChg>
      </pc:sldChg>
      <pc:sldChg chg="addSp delSp modSp add mod modNotesTx">
        <pc:chgData name="张 智" userId="36bdf691fd3510be" providerId="LiveId" clId="{D586C6AE-3878-4CEA-8066-FE114F9BACE0}" dt="2024-08-13T01:31:37.199" v="9740" actId="20577"/>
        <pc:sldMkLst>
          <pc:docMk/>
          <pc:sldMk cId="1260610399" sldId="1458"/>
        </pc:sldMkLst>
        <pc:spChg chg="mod">
          <ac:chgData name="张 智" userId="36bdf691fd3510be" providerId="LiveId" clId="{D586C6AE-3878-4CEA-8066-FE114F9BACE0}" dt="2024-08-13T01:27:43.809" v="9485" actId="20577"/>
          <ac:spMkLst>
            <pc:docMk/>
            <pc:sldMk cId="1260610399" sldId="1458"/>
            <ac:spMk id="2" creationId="{00000000-0000-0000-0000-000000000000}"/>
          </ac:spMkLst>
        </pc:spChg>
        <pc:spChg chg="add del mod">
          <ac:chgData name="张 智" userId="36bdf691fd3510be" providerId="LiveId" clId="{D586C6AE-3878-4CEA-8066-FE114F9BACE0}" dt="2024-08-13T01:28:47.908" v="9574" actId="478"/>
          <ac:spMkLst>
            <pc:docMk/>
            <pc:sldMk cId="1260610399" sldId="1458"/>
            <ac:spMk id="4" creationId="{E56CF2CF-AE60-4F74-AD97-D1A83DF8BEA1}"/>
          </ac:spMkLst>
        </pc:spChg>
        <pc:spChg chg="del mod">
          <ac:chgData name="张 智" userId="36bdf691fd3510be" providerId="LiveId" clId="{D586C6AE-3878-4CEA-8066-FE114F9BACE0}" dt="2024-08-13T01:27:51.842" v="9488" actId="478"/>
          <ac:spMkLst>
            <pc:docMk/>
            <pc:sldMk cId="1260610399" sldId="1458"/>
            <ac:spMk id="5" creationId="{2A4057F6-1E23-584E-AE1D-3089F26B0C84}"/>
          </ac:spMkLst>
        </pc:spChg>
        <pc:spChg chg="del">
          <ac:chgData name="张 智" userId="36bdf691fd3510be" providerId="LiveId" clId="{D586C6AE-3878-4CEA-8066-FE114F9BACE0}" dt="2024-08-13T01:27:51.842" v="9488" actId="478"/>
          <ac:spMkLst>
            <pc:docMk/>
            <pc:sldMk cId="1260610399" sldId="1458"/>
            <ac:spMk id="7" creationId="{6F950042-9305-4A84-ADD0-40621D58E2F2}"/>
          </ac:spMkLst>
        </pc:spChg>
        <pc:graphicFrameChg chg="add del mod">
          <ac:chgData name="张 智" userId="36bdf691fd3510be" providerId="LiveId" clId="{D586C6AE-3878-4CEA-8066-FE114F9BACE0}" dt="2024-08-13T01:28:47.908" v="9574" actId="478"/>
          <ac:graphicFrameMkLst>
            <pc:docMk/>
            <pc:sldMk cId="1260610399" sldId="1458"/>
            <ac:graphicFrameMk id="3" creationId="{1B6A6B59-4DB2-44C7-AACC-89E655E8AFD9}"/>
          </ac:graphicFrameMkLst>
        </pc:graphicFrameChg>
        <pc:graphicFrameChg chg="add mod modGraphic">
          <ac:chgData name="张 智" userId="36bdf691fd3510be" providerId="LiveId" clId="{D586C6AE-3878-4CEA-8066-FE114F9BACE0}" dt="2024-08-13T01:30:59.592" v="9633" actId="108"/>
          <ac:graphicFrameMkLst>
            <pc:docMk/>
            <pc:sldMk cId="1260610399" sldId="1458"/>
            <ac:graphicFrameMk id="6" creationId="{8F0FE6CB-B53A-41A3-B466-116D5EB511ED}"/>
          </ac:graphicFrameMkLst>
        </pc:graphicFrameChg>
      </pc:sldChg>
      <pc:sldChg chg="addSp delSp modSp add mod modNotesTx">
        <pc:chgData name="张 智" userId="36bdf691fd3510be" providerId="LiveId" clId="{D586C6AE-3878-4CEA-8066-FE114F9BACE0}" dt="2024-08-13T01:48:40.132" v="10120" actId="20577"/>
        <pc:sldMkLst>
          <pc:docMk/>
          <pc:sldMk cId="967013199" sldId="1459"/>
        </pc:sldMkLst>
        <pc:spChg chg="del">
          <ac:chgData name="张 智" userId="36bdf691fd3510be" providerId="LiveId" clId="{D586C6AE-3878-4CEA-8066-FE114F9BACE0}" dt="2024-08-13T01:47:12.447" v="9973" actId="478"/>
          <ac:spMkLst>
            <pc:docMk/>
            <pc:sldMk cId="967013199" sldId="1459"/>
            <ac:spMk id="6" creationId="{08932BC9-38CB-4FBA-B3BC-6CD1E475A29D}"/>
          </ac:spMkLst>
        </pc:spChg>
        <pc:graphicFrameChg chg="add del mod">
          <ac:chgData name="张 智" userId="36bdf691fd3510be" providerId="LiveId" clId="{D586C6AE-3878-4CEA-8066-FE114F9BACE0}" dt="2024-08-13T01:47:32.750" v="9976" actId="478"/>
          <ac:graphicFrameMkLst>
            <pc:docMk/>
            <pc:sldMk cId="967013199" sldId="1459"/>
            <ac:graphicFrameMk id="8" creationId="{ABD917D1-2FBB-4F2D-9E45-F343AB41F83A}"/>
          </ac:graphicFrameMkLst>
        </pc:graphicFrameChg>
        <pc:graphicFrameChg chg="add mod modGraphic">
          <ac:chgData name="张 智" userId="36bdf691fd3510be" providerId="LiveId" clId="{D586C6AE-3878-4CEA-8066-FE114F9BACE0}" dt="2024-08-13T01:47:51.033" v="9980" actId="20577"/>
          <ac:graphicFrameMkLst>
            <pc:docMk/>
            <pc:sldMk cId="967013199" sldId="1459"/>
            <ac:graphicFrameMk id="9" creationId="{AF2A1780-180B-41CC-922C-5D0F416A87A1}"/>
          </ac:graphicFrameMkLst>
        </pc:graphicFrameChg>
      </pc:sldChg>
      <pc:sldChg chg="add modNotesTx">
        <pc:chgData name="张 智" userId="36bdf691fd3510be" providerId="LiveId" clId="{D586C6AE-3878-4CEA-8066-FE114F9BACE0}" dt="2024-08-13T03:50:19.733" v="13416" actId="20577"/>
        <pc:sldMkLst>
          <pc:docMk/>
          <pc:sldMk cId="3080366099" sldId="1460"/>
        </pc:sldMkLst>
      </pc:sldChg>
    </pc:docChg>
  </pc:docChgLst>
  <pc:docChgLst>
    <pc:chgData name="张 智" userId="36bdf691fd3510be" providerId="LiveId" clId="{B82BA60A-DC36-4A4D-BC94-12FC7F241DB1}"/>
    <pc:docChg chg="undo redo custSel addSld delSld modSld sldOrd modSection">
      <pc:chgData name="张 智" userId="36bdf691fd3510be" providerId="LiveId" clId="{B82BA60A-DC36-4A4D-BC94-12FC7F241DB1}" dt="2023-08-17T13:40:45.609" v="36276" actId="20577"/>
      <pc:docMkLst>
        <pc:docMk/>
      </pc:docMkLst>
      <pc:sldChg chg="del">
        <pc:chgData name="张 智" userId="36bdf691fd3510be" providerId="LiveId" clId="{B82BA60A-DC36-4A4D-BC94-12FC7F241DB1}" dt="2023-08-04T08:20:15.370" v="12" actId="47"/>
        <pc:sldMkLst>
          <pc:docMk/>
          <pc:sldMk cId="3223913337" sldId="257"/>
        </pc:sldMkLst>
      </pc:sldChg>
      <pc:sldChg chg="del">
        <pc:chgData name="张 智" userId="36bdf691fd3510be" providerId="LiveId" clId="{B82BA60A-DC36-4A4D-BC94-12FC7F241DB1}" dt="2023-08-04T08:20:16.474" v="14" actId="47"/>
        <pc:sldMkLst>
          <pc:docMk/>
          <pc:sldMk cId="2110307655" sldId="258"/>
        </pc:sldMkLst>
      </pc:sldChg>
      <pc:sldChg chg="modSp add mod modNotesTx">
        <pc:chgData name="张 智" userId="36bdf691fd3510be" providerId="LiveId" clId="{B82BA60A-DC36-4A4D-BC94-12FC7F241DB1}" dt="2023-08-14T11:51:53.042" v="27239" actId="108"/>
        <pc:sldMkLst>
          <pc:docMk/>
          <pc:sldMk cId="1112541085" sldId="260"/>
        </pc:sldMkLst>
        <pc:spChg chg="mod">
          <ac:chgData name="张 智" userId="36bdf691fd3510be" providerId="LiveId" clId="{B82BA60A-DC36-4A4D-BC94-12FC7F241DB1}" dt="2023-08-10T05:51:12.858" v="16849" actId="14100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4T11:51:53.042" v="27239" actId="108"/>
          <ac:spMkLst>
            <pc:docMk/>
            <pc:sldMk cId="1112541085" sldId="260"/>
            <ac:spMk id="3" creationId="{F7DD7DCB-C7E2-1B4F-BD83-3B7AF005DD76}"/>
          </ac:spMkLst>
        </pc:spChg>
      </pc:sldChg>
      <pc:sldChg chg="del">
        <pc:chgData name="张 智" userId="36bdf691fd3510be" providerId="LiveId" clId="{B82BA60A-DC36-4A4D-BC94-12FC7F241DB1}" dt="2023-08-04T08:20:24.384" v="29" actId="47"/>
        <pc:sldMkLst>
          <pc:docMk/>
          <pc:sldMk cId="3803287703" sldId="261"/>
        </pc:sldMkLst>
      </pc:sldChg>
      <pc:sldChg chg="del">
        <pc:chgData name="张 智" userId="36bdf691fd3510be" providerId="LiveId" clId="{B82BA60A-DC36-4A4D-BC94-12FC7F241DB1}" dt="2023-08-04T08:20:21.743" v="24" actId="47"/>
        <pc:sldMkLst>
          <pc:docMk/>
          <pc:sldMk cId="3275055312" sldId="262"/>
        </pc:sldMkLst>
      </pc:sldChg>
      <pc:sldChg chg="del">
        <pc:chgData name="张 智" userId="36bdf691fd3510be" providerId="LiveId" clId="{B82BA60A-DC36-4A4D-BC94-12FC7F241DB1}" dt="2023-08-04T08:20:16.938" v="15" actId="47"/>
        <pc:sldMkLst>
          <pc:docMk/>
          <pc:sldMk cId="1886443315" sldId="263"/>
        </pc:sldMkLst>
      </pc:sldChg>
      <pc:sldChg chg="del">
        <pc:chgData name="张 智" userId="36bdf691fd3510be" providerId="LiveId" clId="{B82BA60A-DC36-4A4D-BC94-12FC7F241DB1}" dt="2023-08-04T08:20:17.390" v="16" actId="47"/>
        <pc:sldMkLst>
          <pc:docMk/>
          <pc:sldMk cId="2958405961" sldId="264"/>
        </pc:sldMkLst>
      </pc:sldChg>
      <pc:sldChg chg="del">
        <pc:chgData name="张 智" userId="36bdf691fd3510be" providerId="LiveId" clId="{B82BA60A-DC36-4A4D-BC94-12FC7F241DB1}" dt="2023-08-04T08:20:18.003" v="17" actId="47"/>
        <pc:sldMkLst>
          <pc:docMk/>
          <pc:sldMk cId="3632038202" sldId="265"/>
        </pc:sldMkLst>
      </pc:sldChg>
      <pc:sldChg chg="del">
        <pc:chgData name="张 智" userId="36bdf691fd3510be" providerId="LiveId" clId="{B82BA60A-DC36-4A4D-BC94-12FC7F241DB1}" dt="2023-08-04T08:20:19.536" v="20" actId="47"/>
        <pc:sldMkLst>
          <pc:docMk/>
          <pc:sldMk cId="1559874952" sldId="266"/>
        </pc:sldMkLst>
      </pc:sldChg>
      <pc:sldChg chg="del">
        <pc:chgData name="张 智" userId="36bdf691fd3510be" providerId="LiveId" clId="{B82BA60A-DC36-4A4D-BC94-12FC7F241DB1}" dt="2023-08-04T08:20:20.548" v="22" actId="47"/>
        <pc:sldMkLst>
          <pc:docMk/>
          <pc:sldMk cId="2914644299" sldId="267"/>
        </pc:sldMkLst>
      </pc:sldChg>
      <pc:sldChg chg="del">
        <pc:chgData name="张 智" userId="36bdf691fd3510be" providerId="LiveId" clId="{B82BA60A-DC36-4A4D-BC94-12FC7F241DB1}" dt="2023-08-04T08:20:20.997" v="23" actId="47"/>
        <pc:sldMkLst>
          <pc:docMk/>
          <pc:sldMk cId="450709258" sldId="269"/>
        </pc:sldMkLst>
      </pc:sldChg>
      <pc:sldChg chg="del">
        <pc:chgData name="张 智" userId="36bdf691fd3510be" providerId="LiveId" clId="{B82BA60A-DC36-4A4D-BC94-12FC7F241DB1}" dt="2023-08-04T08:20:24.840" v="31" actId="47"/>
        <pc:sldMkLst>
          <pc:docMk/>
          <pc:sldMk cId="123679622" sldId="270"/>
        </pc:sldMkLst>
      </pc:sldChg>
      <pc:sldChg chg="del">
        <pc:chgData name="张 智" userId="36bdf691fd3510be" providerId="LiveId" clId="{B82BA60A-DC36-4A4D-BC94-12FC7F241DB1}" dt="2023-08-04T08:20:25.764" v="35" actId="47"/>
        <pc:sldMkLst>
          <pc:docMk/>
          <pc:sldMk cId="1837888056" sldId="271"/>
        </pc:sldMkLst>
      </pc:sldChg>
      <pc:sldChg chg="del">
        <pc:chgData name="张 智" userId="36bdf691fd3510be" providerId="LiveId" clId="{B82BA60A-DC36-4A4D-BC94-12FC7F241DB1}" dt="2023-08-04T08:20:22.266" v="25" actId="47"/>
        <pc:sldMkLst>
          <pc:docMk/>
          <pc:sldMk cId="1306074301" sldId="273"/>
        </pc:sldMkLst>
      </pc:sldChg>
      <pc:sldChg chg="del">
        <pc:chgData name="张 智" userId="36bdf691fd3510be" providerId="LiveId" clId="{B82BA60A-DC36-4A4D-BC94-12FC7F241DB1}" dt="2023-08-04T08:20:22.758" v="26" actId="47"/>
        <pc:sldMkLst>
          <pc:docMk/>
          <pc:sldMk cId="1305841669" sldId="274"/>
        </pc:sldMkLst>
      </pc:sldChg>
      <pc:sldChg chg="del">
        <pc:chgData name="张 智" userId="36bdf691fd3510be" providerId="LiveId" clId="{B82BA60A-DC36-4A4D-BC94-12FC7F241DB1}" dt="2023-08-04T08:20:23.902" v="27" actId="47"/>
        <pc:sldMkLst>
          <pc:docMk/>
          <pc:sldMk cId="421937831" sldId="279"/>
        </pc:sldMkLst>
      </pc:sldChg>
      <pc:sldChg chg="del">
        <pc:chgData name="张 智" userId="36bdf691fd3510be" providerId="LiveId" clId="{B82BA60A-DC36-4A4D-BC94-12FC7F241DB1}" dt="2023-08-04T08:20:24.173" v="28" actId="47"/>
        <pc:sldMkLst>
          <pc:docMk/>
          <pc:sldMk cId="1877903254" sldId="285"/>
        </pc:sldMkLst>
      </pc:sldChg>
      <pc:sldChg chg="del">
        <pc:chgData name="张 智" userId="36bdf691fd3510be" providerId="LiveId" clId="{B82BA60A-DC36-4A4D-BC94-12FC7F241DB1}" dt="2023-08-04T08:20:08.961" v="3" actId="47"/>
        <pc:sldMkLst>
          <pc:docMk/>
          <pc:sldMk cId="1186379605" sldId="293"/>
        </pc:sldMkLst>
      </pc:sldChg>
      <pc:sldChg chg="del">
        <pc:chgData name="张 智" userId="36bdf691fd3510be" providerId="LiveId" clId="{B82BA60A-DC36-4A4D-BC94-12FC7F241DB1}" dt="2023-08-04T08:20:13.888" v="10" actId="47"/>
        <pc:sldMkLst>
          <pc:docMk/>
          <pc:sldMk cId="326655947" sldId="294"/>
        </pc:sldMkLst>
      </pc:sldChg>
      <pc:sldChg chg="modSp mod modNotesTx">
        <pc:chgData name="张 智" userId="36bdf691fd3510be" providerId="LiveId" clId="{B82BA60A-DC36-4A4D-BC94-12FC7F241DB1}" dt="2023-08-15T06:18:23.815" v="36101" actId="20577"/>
        <pc:sldMkLst>
          <pc:docMk/>
          <pc:sldMk cId="3039451630" sldId="343"/>
        </pc:sldMkLst>
        <pc:spChg chg="mod">
          <ac:chgData name="张 智" userId="36bdf691fd3510be" providerId="LiveId" clId="{B82BA60A-DC36-4A4D-BC94-12FC7F241DB1}" dt="2023-08-15T05:34:39.087" v="35925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add mod modNotesTx">
        <pc:chgData name="张 智" userId="36bdf691fd3510be" providerId="LiveId" clId="{B82BA60A-DC36-4A4D-BC94-12FC7F241DB1}" dt="2023-08-15T04:49:48.270" v="34325" actId="20577"/>
        <pc:sldMkLst>
          <pc:docMk/>
          <pc:sldMk cId="4009072888" sldId="443"/>
        </pc:sldMkLst>
        <pc:spChg chg="mod">
          <ac:chgData name="张 智" userId="36bdf691fd3510be" providerId="LiveId" clId="{B82BA60A-DC36-4A4D-BC94-12FC7F241DB1}" dt="2023-08-13T03:48:27.445" v="19563" actId="1076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5T04:49:48.270" v="34325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B82BA60A-DC36-4A4D-BC94-12FC7F241DB1}" dt="2023-08-13T03:43:13.317" v="19521"/>
          <ac:spMkLst>
            <pc:docMk/>
            <pc:sldMk cId="4009072888" sldId="443"/>
            <ac:spMk id="5" creationId="{652439D1-3E8D-4657-AFA9-0FD51EFA7E55}"/>
          </ac:spMkLst>
        </pc:spChg>
        <pc:graphicFrameChg chg="add del mod">
          <ac:chgData name="张 智" userId="36bdf691fd3510be" providerId="LiveId" clId="{B82BA60A-DC36-4A4D-BC94-12FC7F241DB1}" dt="2023-08-13T03:43:13.317" v="19521"/>
          <ac:graphicFrameMkLst>
            <pc:docMk/>
            <pc:sldMk cId="4009072888" sldId="443"/>
            <ac:graphicFrameMk id="4" creationId="{BE6D196A-CD15-4A15-9EEE-A2090457A52C}"/>
          </ac:graphicFrameMkLst>
        </pc:graphicFrameChg>
        <pc:graphicFrameChg chg="add mod modGraphic">
          <ac:chgData name="张 智" userId="36bdf691fd3510be" providerId="LiveId" clId="{B82BA60A-DC36-4A4D-BC94-12FC7F241DB1}" dt="2023-08-13T03:48:17.413" v="19559" actId="1076"/>
          <ac:graphicFrameMkLst>
            <pc:docMk/>
            <pc:sldMk cId="4009072888" sldId="443"/>
            <ac:graphicFrameMk id="6" creationId="{641BB106-02F5-41E5-BA22-3C4C637667F9}"/>
          </ac:graphicFrameMkLst>
        </pc:graphicFrameChg>
      </pc:sldChg>
      <pc:sldChg chg="modSp add del mod">
        <pc:chgData name="张 智" userId="36bdf691fd3510be" providerId="LiveId" clId="{B82BA60A-DC36-4A4D-BC94-12FC7F241DB1}" dt="2023-08-07T06:46:37.526" v="6975" actId="2696"/>
        <pc:sldMkLst>
          <pc:docMk/>
          <pc:sldMk cId="590366965" sldId="1326"/>
        </pc:sldMkLst>
        <pc:spChg chg="mod">
          <ac:chgData name="张 智" userId="36bdf691fd3510be" providerId="LiveId" clId="{B82BA60A-DC36-4A4D-BC94-12FC7F241DB1}" dt="2023-08-07T03:15:27.070" v="3916" actId="20577"/>
          <ac:spMkLst>
            <pc:docMk/>
            <pc:sldMk cId="590366965" sldId="132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8:17:41.879" v="7602" actId="2696"/>
        <pc:sldMkLst>
          <pc:docMk/>
          <pc:sldMk cId="3698035177" sldId="1327"/>
        </pc:sldMkLst>
        <pc:spChg chg="mod">
          <ac:chgData name="张 智" userId="36bdf691fd3510be" providerId="LiveId" clId="{B82BA60A-DC36-4A4D-BC94-12FC7F241DB1}" dt="2023-08-07T08:03:02.094" v="7580" actId="1076"/>
          <ac:spMkLst>
            <pc:docMk/>
            <pc:sldMk cId="3698035177" sldId="132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8:02:58.300" v="7579" actId="1076"/>
          <ac:spMkLst>
            <pc:docMk/>
            <pc:sldMk cId="3698035177" sldId="1327"/>
            <ac:spMk id="3" creationId="{00000000-0000-0000-0000-000000000000}"/>
          </ac:spMkLst>
        </pc:spChg>
      </pc:sldChg>
      <pc:sldChg chg="delSp modSp add del mod">
        <pc:chgData name="张 智" userId="36bdf691fd3510be" providerId="LiveId" clId="{B82BA60A-DC36-4A4D-BC94-12FC7F241DB1}" dt="2023-08-07T06:46:16.701" v="6973" actId="2696"/>
        <pc:sldMkLst>
          <pc:docMk/>
          <pc:sldMk cId="5514168" sldId="1328"/>
        </pc:sldMkLst>
        <pc:spChg chg="mod">
          <ac:chgData name="张 智" userId="36bdf691fd3510be" providerId="LiveId" clId="{B82BA60A-DC36-4A4D-BC94-12FC7F241DB1}" dt="2023-08-07T06:40:56.896" v="6880" actId="1076"/>
          <ac:spMkLst>
            <pc:docMk/>
            <pc:sldMk cId="5514168" sldId="1328"/>
            <ac:spMk id="2" creationId="{E8D1B5E0-0ACD-2143-A7D0-1356FC64CC1D}"/>
          </ac:spMkLst>
        </pc:spChg>
        <pc:spChg chg="mod">
          <ac:chgData name="张 智" userId="36bdf691fd3510be" providerId="LiveId" clId="{B82BA60A-DC36-4A4D-BC94-12FC7F241DB1}" dt="2023-08-07T06:39:58.783" v="6865" actId="27636"/>
          <ac:spMkLst>
            <pc:docMk/>
            <pc:sldMk cId="5514168" sldId="1328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6:38:44.984" v="6822" actId="478"/>
          <ac:spMkLst>
            <pc:docMk/>
            <pc:sldMk cId="5514168" sldId="1328"/>
            <ac:spMk id="5" creationId="{05A07719-087C-CC49-8949-6C8C18688D7A}"/>
          </ac:spMkLst>
        </pc:spChg>
        <pc:picChg chg="del">
          <ac:chgData name="张 智" userId="36bdf691fd3510be" providerId="LiveId" clId="{B82BA60A-DC36-4A4D-BC94-12FC7F241DB1}" dt="2023-08-07T06:39:32.343" v="6851" actId="478"/>
          <ac:picMkLst>
            <pc:docMk/>
            <pc:sldMk cId="5514168" sldId="1328"/>
            <ac:picMk id="9" creationId="{196DE77D-B709-4379-AD40-8018E575A863}"/>
          </ac:picMkLst>
        </pc:picChg>
      </pc:sldChg>
      <pc:sldChg chg="add del setBg">
        <pc:chgData name="张 智" userId="36bdf691fd3510be" providerId="LiveId" clId="{B82BA60A-DC36-4A4D-BC94-12FC7F241DB1}" dt="2023-08-07T06:37:21.930" v="6819" actId="2696"/>
        <pc:sldMkLst>
          <pc:docMk/>
          <pc:sldMk cId="2408612241" sldId="1328"/>
        </pc:sldMkLst>
      </pc:sldChg>
      <pc:sldChg chg="modSp add del mod">
        <pc:chgData name="张 智" userId="36bdf691fd3510be" providerId="LiveId" clId="{B82BA60A-DC36-4A4D-BC94-12FC7F241DB1}" dt="2023-08-07T13:48:52.523" v="9475" actId="2696"/>
        <pc:sldMkLst>
          <pc:docMk/>
          <pc:sldMk cId="131044164" sldId="1329"/>
        </pc:sldMkLst>
        <pc:spChg chg="mod">
          <ac:chgData name="张 智" userId="36bdf691fd3510be" providerId="LiveId" clId="{B82BA60A-DC36-4A4D-BC94-12FC7F241DB1}" dt="2023-08-07T08:00:45.661" v="7491" actId="20577"/>
          <ac:spMkLst>
            <pc:docMk/>
            <pc:sldMk cId="131044164" sldId="1329"/>
            <ac:spMk id="2" creationId="{E8D1B5E0-0ACD-2143-A7D0-1356FC64CC1D}"/>
          </ac:spMkLst>
        </pc:spChg>
      </pc:sldChg>
      <pc:sldChg chg="addSp delSp modSp add del mod setBg delDesignElem">
        <pc:chgData name="张 智" userId="36bdf691fd3510be" providerId="LiveId" clId="{B82BA60A-DC36-4A4D-BC94-12FC7F241DB1}" dt="2023-08-07T07:52:15.129" v="7308" actId="2696"/>
        <pc:sldMkLst>
          <pc:docMk/>
          <pc:sldMk cId="203232584" sldId="1329"/>
        </pc:sldMkLst>
        <pc:spChg chg="mod">
          <ac:chgData name="张 智" userId="36bdf691fd3510be" providerId="LiveId" clId="{B82BA60A-DC36-4A4D-BC94-12FC7F241DB1}" dt="2023-08-07T07:43:50.114" v="7261" actId="27636"/>
          <ac:spMkLst>
            <pc:docMk/>
            <pc:sldMk cId="203232584" sldId="1329"/>
            <ac:spMk id="2" creationId="{E8D1B5E0-0ACD-2143-A7D0-1356FC64CC1D}"/>
          </ac:spMkLst>
        </pc:spChg>
        <pc:spChg chg="del">
          <ac:chgData name="张 智" userId="36bdf691fd3510be" providerId="LiveId" clId="{B82BA60A-DC36-4A4D-BC94-12FC7F241DB1}" dt="2023-08-07T07:42:42.501" v="7202" actId="478"/>
          <ac:spMkLst>
            <pc:docMk/>
            <pc:sldMk cId="203232584" sldId="1329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7:42:47.955" v="7204" actId="478"/>
          <ac:spMkLst>
            <pc:docMk/>
            <pc:sldMk cId="203232584" sldId="1329"/>
            <ac:spMk id="5" creationId="{05A07719-087C-CC49-8949-6C8C18688D7A}"/>
          </ac:spMkLst>
        </pc:spChg>
        <pc:spChg chg="add del mod">
          <ac:chgData name="张 智" userId="36bdf691fd3510be" providerId="LiveId" clId="{B82BA60A-DC36-4A4D-BC94-12FC7F241DB1}" dt="2023-08-07T07:42:45.019" v="7203" actId="478"/>
          <ac:spMkLst>
            <pc:docMk/>
            <pc:sldMk cId="203232584" sldId="1329"/>
            <ac:spMk id="6" creationId="{B43E7F02-1E83-4FDB-A721-1E179CCEFCD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203232584" sldId="1329"/>
            <ac:spMk id="10" creationId="{8D70B121-56F4-4848-B38B-182089D909F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203232584" sldId="1329"/>
            <ac:cxnSpMk id="12" creationId="{2D72A2C9-F3CA-4216-8BAD-FA4C970C3C4E}"/>
          </ac:cxnSpMkLst>
        </pc:cxnChg>
      </pc:sldChg>
      <pc:sldChg chg="del">
        <pc:chgData name="张 智" userId="36bdf691fd3510be" providerId="LiveId" clId="{B82BA60A-DC36-4A4D-BC94-12FC7F241DB1}" dt="2023-08-04T08:20:14.828" v="11" actId="47"/>
        <pc:sldMkLst>
          <pc:docMk/>
          <pc:sldMk cId="3268989742" sldId="1329"/>
        </pc:sldMkLst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688155633" sldId="1329"/>
        </pc:sldMkLst>
      </pc:sldChg>
      <pc:sldChg chg="modSp add del mod">
        <pc:chgData name="张 智" userId="36bdf691fd3510be" providerId="LiveId" clId="{B82BA60A-DC36-4A4D-BC94-12FC7F241DB1}" dt="2023-08-07T06:46:51.849" v="6976" actId="2696"/>
        <pc:sldMkLst>
          <pc:docMk/>
          <pc:sldMk cId="3331513342" sldId="1330"/>
        </pc:sldMkLst>
        <pc:spChg chg="mod">
          <ac:chgData name="张 智" userId="36bdf691fd3510be" providerId="LiveId" clId="{B82BA60A-DC36-4A4D-BC94-12FC7F241DB1}" dt="2023-08-07T03:22:57.886" v="4390" actId="20577"/>
          <ac:spMkLst>
            <pc:docMk/>
            <pc:sldMk cId="3331513342" sldId="133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7:53:37.620" v="7310" actId="2696"/>
        <pc:sldMkLst>
          <pc:docMk/>
          <pc:sldMk cId="3073617808" sldId="1331"/>
        </pc:sldMkLst>
        <pc:spChg chg="mod">
          <ac:chgData name="张 智" userId="36bdf691fd3510be" providerId="LiveId" clId="{B82BA60A-DC36-4A4D-BC94-12FC7F241DB1}" dt="2023-08-07T03:31:15.653" v="4539" actId="1076"/>
          <ac:spMkLst>
            <pc:docMk/>
            <pc:sldMk cId="3073617808" sldId="1331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B82BA60A-DC36-4A4D-BC94-12FC7F241DB1}" dt="2023-08-14T07:54:53.447" v="24699" actId="20577"/>
        <pc:sldMkLst>
          <pc:docMk/>
          <pc:sldMk cId="4268072079" sldId="1331"/>
        </pc:sldMkLst>
        <pc:spChg chg="mod">
          <ac:chgData name="张 智" userId="36bdf691fd3510be" providerId="LiveId" clId="{B82BA60A-DC36-4A4D-BC94-12FC7F241DB1}" dt="2023-08-07T07:58:11.775" v="7401" actId="14100"/>
          <ac:spMkLst>
            <pc:docMk/>
            <pc:sldMk cId="4268072079" sldId="1331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7T08:26:00.636" v="7655" actId="478"/>
          <ac:spMkLst>
            <pc:docMk/>
            <pc:sldMk cId="4268072079" sldId="1331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8:26:06.922" v="7658" actId="478"/>
          <ac:spMkLst>
            <pc:docMk/>
            <pc:sldMk cId="4268072079" sldId="1331"/>
            <ac:spMk id="8" creationId="{55D91B09-CE21-4AA0-8E3F-E9E5719DA14A}"/>
          </ac:spMkLst>
        </pc:spChg>
        <pc:spChg chg="add del mod">
          <ac:chgData name="张 智" userId="36bdf691fd3510be" providerId="LiveId" clId="{B82BA60A-DC36-4A4D-BC94-12FC7F241DB1}" dt="2023-08-07T07:57:29.420" v="7364" actId="478"/>
          <ac:spMkLst>
            <pc:docMk/>
            <pc:sldMk cId="4268072079" sldId="1331"/>
            <ac:spMk id="9" creationId="{F40588B2-86D5-41D2-A832-DBD69AC843E7}"/>
          </ac:spMkLst>
        </pc:spChg>
        <pc:spChg chg="add del mod">
          <ac:chgData name="张 智" userId="36bdf691fd3510be" providerId="LiveId" clId="{B82BA60A-DC36-4A4D-BC94-12FC7F241DB1}" dt="2023-08-07T08:26:04.477" v="7657" actId="478"/>
          <ac:spMkLst>
            <pc:docMk/>
            <pc:sldMk cId="4268072079" sldId="1331"/>
            <ac:spMk id="13" creationId="{33666947-9819-4F4B-A661-9DA982FD2313}"/>
          </ac:spMkLst>
        </pc:spChg>
        <pc:spChg chg="add mod">
          <ac:chgData name="张 智" userId="36bdf691fd3510be" providerId="LiveId" clId="{B82BA60A-DC36-4A4D-BC94-12FC7F241DB1}" dt="2023-08-14T07:51:45.130" v="24546" actId="14100"/>
          <ac:spMkLst>
            <pc:docMk/>
            <pc:sldMk cId="4268072079" sldId="1331"/>
            <ac:spMk id="14" creationId="{52F88FA0-B686-4499-94A7-F42B9D0B46F3}"/>
          </ac:spMkLst>
        </pc:spChg>
        <pc:spChg chg="add mod">
          <ac:chgData name="张 智" userId="36bdf691fd3510be" providerId="LiveId" clId="{B82BA60A-DC36-4A4D-BC94-12FC7F241DB1}" dt="2023-08-14T07:51:53.228" v="24554" actId="20577"/>
          <ac:spMkLst>
            <pc:docMk/>
            <pc:sldMk cId="4268072079" sldId="1331"/>
            <ac:spMk id="15" creationId="{3EDC35F8-A780-48E1-8976-7C6FE42A7495}"/>
          </ac:spMkLst>
        </pc:spChg>
        <pc:picChg chg="add del mod">
          <ac:chgData name="张 智" userId="36bdf691fd3510be" providerId="LiveId" clId="{B82BA60A-DC36-4A4D-BC94-12FC7F241DB1}" dt="2023-08-07T08:26:02.877" v="7656" actId="478"/>
          <ac:picMkLst>
            <pc:docMk/>
            <pc:sldMk cId="4268072079" sldId="1331"/>
            <ac:picMk id="5" creationId="{1D2CA561-A124-48A9-A0E6-556D202F2C63}"/>
          </ac:picMkLst>
        </pc:picChg>
        <pc:picChg chg="add mod">
          <ac:chgData name="张 智" userId="36bdf691fd3510be" providerId="LiveId" clId="{B82BA60A-DC36-4A4D-BC94-12FC7F241DB1}" dt="2023-08-07T08:27:55.013" v="7676" actId="14100"/>
          <ac:picMkLst>
            <pc:docMk/>
            <pc:sldMk cId="4268072079" sldId="1331"/>
            <ac:picMk id="11" creationId="{7907ECB5-E6DB-4384-BB15-F4853E88E777}"/>
          </ac:picMkLst>
        </pc:picChg>
        <pc:cxnChg chg="add del">
          <ac:chgData name="张 智" userId="36bdf691fd3510be" providerId="LiveId" clId="{B82BA60A-DC36-4A4D-BC94-12FC7F241DB1}" dt="2023-08-07T07:56:04.546" v="7324" actId="478"/>
          <ac:cxnSpMkLst>
            <pc:docMk/>
            <pc:sldMk cId="4268072079" sldId="1331"/>
            <ac:cxnSpMk id="7" creationId="{0C139D99-0FA5-4087-A812-6A9E7098FEF4}"/>
          </ac:cxnSpMkLst>
        </pc:cxnChg>
      </pc:sldChg>
      <pc:sldChg chg="add del setBg">
        <pc:chgData name="张 智" userId="36bdf691fd3510be" providerId="LiveId" clId="{B82BA60A-DC36-4A4D-BC94-12FC7F241DB1}" dt="2023-08-07T07:43:59.460" v="7262" actId="2696"/>
        <pc:sldMkLst>
          <pc:docMk/>
          <pc:sldMk cId="2484526407" sldId="1332"/>
        </pc:sldMkLst>
      </pc:sldChg>
      <pc:sldChg chg="delSp add del setBg delDesignElem">
        <pc:chgData name="张 智" userId="36bdf691fd3510be" providerId="LiveId" clId="{B82BA60A-DC36-4A4D-BC94-12FC7F241DB1}" dt="2023-08-07T07:44:03.043" v="7263" actId="2696"/>
        <pc:sldMkLst>
          <pc:docMk/>
          <pc:sldMk cId="3350841482" sldId="1333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1" creationId="{3BAF1561-20C4-41FD-A35F-BF2B9E727F3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3" creationId="{839DC788-B140-4F3E-A91E-CB3E70ED940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3350841482" sldId="1333"/>
            <ac:cxnSpMk id="15" creationId="{FC18D930-0EEE-448F-ABF1-2AA3C83DA552}"/>
          </ac:cxnSpMkLst>
        </pc:cxnChg>
      </pc:sldChg>
      <pc:sldChg chg="add del">
        <pc:chgData name="张 智" userId="36bdf691fd3510be" providerId="LiveId" clId="{B82BA60A-DC36-4A4D-BC94-12FC7F241DB1}" dt="2023-08-07T07:39:43.748" v="7201" actId="2696"/>
        <pc:sldMkLst>
          <pc:docMk/>
          <pc:sldMk cId="737024643" sldId="1334"/>
        </pc:sldMkLst>
      </pc:sldChg>
      <pc:sldChg chg="add del setBg">
        <pc:chgData name="张 智" userId="36bdf691fd3510be" providerId="LiveId" clId="{B82BA60A-DC36-4A4D-BC94-12FC7F241DB1}" dt="2023-08-07T07:39:25.018" v="7199" actId="2696"/>
        <pc:sldMkLst>
          <pc:docMk/>
          <pc:sldMk cId="3363498940" sldId="1334"/>
        </pc:sldMkLst>
      </pc:sldChg>
      <pc:sldChg chg="delSp add del setBg delDesignElem">
        <pc:chgData name="张 智" userId="36bdf691fd3510be" providerId="LiveId" clId="{B82BA60A-DC36-4A4D-BC94-12FC7F241DB1}" dt="2023-08-07T07:52:15.129" v="7308" actId="2696"/>
        <pc:sldMkLst>
          <pc:docMk/>
          <pc:sldMk cId="1231213740" sldId="1335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0" creationId="{5E39A796-BE83-48B1-B33F-35C4A32AAB57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2" creationId="{72F84B47-E267-4194-8194-831DB7B5547F}"/>
          </ac:spMkLst>
        </pc:spChg>
      </pc:sldChg>
      <pc:sldChg chg="addSp delSp modSp add mod modNotesTx">
        <pc:chgData name="张 智" userId="36bdf691fd3510be" providerId="LiveId" clId="{B82BA60A-DC36-4A4D-BC94-12FC7F241DB1}" dt="2023-08-14T08:04:07.574" v="25652" actId="20577"/>
        <pc:sldMkLst>
          <pc:docMk/>
          <pc:sldMk cId="2619918521" sldId="1335"/>
        </pc:sldMkLst>
        <pc:spChg chg="mod">
          <ac:chgData name="张 智" userId="36bdf691fd3510be" providerId="LiveId" clId="{B82BA60A-DC36-4A4D-BC94-12FC7F241DB1}" dt="2023-08-07T12:04:21.087" v="9062" actId="14100"/>
          <ac:spMkLst>
            <pc:docMk/>
            <pc:sldMk cId="2619918521" sldId="1335"/>
            <ac:spMk id="2" creationId="{00000000-0000-0000-0000-000000000000}"/>
          </ac:spMkLst>
        </pc:spChg>
        <pc:spChg chg="del">
          <ac:chgData name="张 智" userId="36bdf691fd3510be" providerId="LiveId" clId="{B82BA60A-DC36-4A4D-BC94-12FC7F241DB1}" dt="2023-08-07T08:45:38.667" v="8294" actId="478"/>
          <ac:spMkLst>
            <pc:docMk/>
            <pc:sldMk cId="2619918521" sldId="1335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7T12:02:30.640" v="9018"/>
          <ac:spMkLst>
            <pc:docMk/>
            <pc:sldMk cId="2619918521" sldId="1335"/>
            <ac:spMk id="3" creationId="{1317772F-20D3-45B7-81F5-E53B7CEC17B4}"/>
          </ac:spMkLst>
        </pc:spChg>
        <pc:spChg chg="add del">
          <ac:chgData name="张 智" userId="36bdf691fd3510be" providerId="LiveId" clId="{B82BA60A-DC36-4A4D-BC94-12FC7F241DB1}" dt="2023-08-07T12:02:38.243" v="9020"/>
          <ac:spMkLst>
            <pc:docMk/>
            <pc:sldMk cId="2619918521" sldId="1335"/>
            <ac:spMk id="4" creationId="{E5A3A3C8-8096-483B-A87E-04386559A687}"/>
          </ac:spMkLst>
        </pc:spChg>
        <pc:spChg chg="add del mod">
          <ac:chgData name="张 智" userId="36bdf691fd3510be" providerId="LiveId" clId="{B82BA60A-DC36-4A4D-BC94-12FC7F241DB1}" dt="2023-08-14T08:03:54.570" v="25649" actId="478"/>
          <ac:spMkLst>
            <pc:docMk/>
            <pc:sldMk cId="2619918521" sldId="1335"/>
            <ac:spMk id="5" creationId="{FA6C6692-A552-4719-B9E7-9FD70AF88D12}"/>
          </ac:spMkLst>
        </pc:spChg>
        <pc:spChg chg="add del">
          <ac:chgData name="张 智" userId="36bdf691fd3510be" providerId="LiveId" clId="{B82BA60A-DC36-4A4D-BC94-12FC7F241DB1}" dt="2023-08-07T12:04:12.338" v="9061" actId="478"/>
          <ac:spMkLst>
            <pc:docMk/>
            <pc:sldMk cId="2619918521" sldId="1335"/>
            <ac:spMk id="6" creationId="{932F6F38-7D5F-495D-A535-142433D69385}"/>
          </ac:spMkLst>
        </pc:spChg>
        <pc:spChg chg="add del mod">
          <ac:chgData name="张 智" userId="36bdf691fd3510be" providerId="LiveId" clId="{B82BA60A-DC36-4A4D-BC94-12FC7F241DB1}" dt="2023-08-07T08:45:40.481" v="8295" actId="478"/>
          <ac:spMkLst>
            <pc:docMk/>
            <pc:sldMk cId="2619918521" sldId="1335"/>
            <ac:spMk id="6" creationId="{ABF4B7F5-8EA0-47FE-8855-837DAB523C7C}"/>
          </ac:spMkLst>
        </pc:spChg>
        <pc:spChg chg="add del mod">
          <ac:chgData name="张 智" userId="36bdf691fd3510be" providerId="LiveId" clId="{B82BA60A-DC36-4A4D-BC94-12FC7F241DB1}" dt="2023-08-14T08:01:27.548" v="25429" actId="20577"/>
          <ac:spMkLst>
            <pc:docMk/>
            <pc:sldMk cId="2619918521" sldId="1335"/>
            <ac:spMk id="7" creationId="{4BB33008-DCB2-4FF8-9DBE-95FC43D10294}"/>
          </ac:spMkLst>
        </pc:spChg>
        <pc:spChg chg="add del mod">
          <ac:chgData name="张 智" userId="36bdf691fd3510be" providerId="LiveId" clId="{B82BA60A-DC36-4A4D-BC94-12FC7F241DB1}" dt="2023-08-07T12:03:34.416" v="9045"/>
          <ac:spMkLst>
            <pc:docMk/>
            <pc:sldMk cId="2619918521" sldId="1335"/>
            <ac:spMk id="8" creationId="{8F5DCECB-6960-47EC-9791-28A0F1C89DB1}"/>
          </ac:spMkLst>
        </pc:spChg>
        <pc:spChg chg="add del mod">
          <ac:chgData name="张 智" userId="36bdf691fd3510be" providerId="LiveId" clId="{B82BA60A-DC36-4A4D-BC94-12FC7F241DB1}" dt="2023-08-07T12:03:36.027" v="9047"/>
          <ac:spMkLst>
            <pc:docMk/>
            <pc:sldMk cId="2619918521" sldId="1335"/>
            <ac:spMk id="9" creationId="{52E474FB-DFE8-43D8-B285-91F243657B91}"/>
          </ac:spMkLst>
        </pc:spChg>
        <pc:spChg chg="add del mod">
          <ac:chgData name="张 智" userId="36bdf691fd3510be" providerId="LiveId" clId="{B82BA60A-DC36-4A4D-BC94-12FC7F241DB1}" dt="2023-08-07T12:04:05.855" v="9059"/>
          <ac:spMkLst>
            <pc:docMk/>
            <pc:sldMk cId="2619918521" sldId="1335"/>
            <ac:spMk id="10" creationId="{3F5DF8B1-D5FA-4B84-9733-5FC5472EF471}"/>
          </ac:spMkLst>
        </pc:spChg>
        <pc:spChg chg="add del mod">
          <ac:chgData name="张 智" userId="36bdf691fd3510be" providerId="LiveId" clId="{B82BA60A-DC36-4A4D-BC94-12FC7F241DB1}" dt="2023-08-07T09:03:40.986" v="8749" actId="478"/>
          <ac:spMkLst>
            <pc:docMk/>
            <pc:sldMk cId="2619918521" sldId="1335"/>
            <ac:spMk id="15" creationId="{2A9667AF-B972-4487-83AF-8AE99D62EE84}"/>
          </ac:spMkLst>
        </pc:spChg>
        <pc:picChg chg="del">
          <ac:chgData name="张 智" userId="36bdf691fd3510be" providerId="LiveId" clId="{B82BA60A-DC36-4A4D-BC94-12FC7F241DB1}" dt="2023-08-07T08:45:36.112" v="8293" actId="478"/>
          <ac:picMkLst>
            <pc:docMk/>
            <pc:sldMk cId="2619918521" sldId="1335"/>
            <ac:picMk id="5" creationId="{C84286F8-30EB-5C4B-A1AB-0BCBFFF7C19B}"/>
          </ac:picMkLst>
        </pc:picChg>
        <pc:picChg chg="add del mod">
          <ac:chgData name="张 智" userId="36bdf691fd3510be" providerId="LiveId" clId="{B82BA60A-DC36-4A4D-BC94-12FC7F241DB1}" dt="2023-08-07T09:00:28.801" v="8674" actId="478"/>
          <ac:picMkLst>
            <pc:docMk/>
            <pc:sldMk cId="2619918521" sldId="1335"/>
            <ac:picMk id="9" creationId="{0BEEF4D4-5D50-4A58-B4D4-B750E540F9E0}"/>
          </ac:picMkLst>
        </pc:picChg>
        <pc:picChg chg="add del mod">
          <ac:chgData name="张 智" userId="36bdf691fd3510be" providerId="LiveId" clId="{B82BA60A-DC36-4A4D-BC94-12FC7F241DB1}" dt="2023-08-14T08:03:55.096" v="25650" actId="478"/>
          <ac:picMkLst>
            <pc:docMk/>
            <pc:sldMk cId="2619918521" sldId="1335"/>
            <ac:picMk id="11" creationId="{57E63C46-73C8-4F3F-BF2A-DC001CC3AA65}"/>
          </ac:picMkLst>
        </pc:picChg>
        <pc:picChg chg="add del mod">
          <ac:chgData name="张 智" userId="36bdf691fd3510be" providerId="LiveId" clId="{B82BA60A-DC36-4A4D-BC94-12FC7F241DB1}" dt="2023-08-07T09:03:21.186" v="8725" actId="478"/>
          <ac:picMkLst>
            <pc:docMk/>
            <pc:sldMk cId="2619918521" sldId="1335"/>
            <ac:picMk id="13" creationId="{22749D39-F3BE-46E2-8ACA-B46C44E56E2A}"/>
          </ac:picMkLst>
        </pc:picChg>
      </pc:sldChg>
      <pc:sldChg chg="add del">
        <pc:chgData name="张 智" userId="36bdf691fd3510be" providerId="LiveId" clId="{B82BA60A-DC36-4A4D-BC94-12FC7F241DB1}" dt="2023-08-07T08:01:02.133" v="7492" actId="2696"/>
        <pc:sldMkLst>
          <pc:docMk/>
          <pc:sldMk cId="3389074155" sldId="1335"/>
        </pc:sldMkLst>
      </pc:sldChg>
      <pc:sldChg chg="modSp add del mod">
        <pc:chgData name="张 智" userId="36bdf691fd3510be" providerId="LiveId" clId="{B82BA60A-DC36-4A4D-BC94-12FC7F241DB1}" dt="2023-08-07T08:01:48.733" v="7494" actId="2696"/>
        <pc:sldMkLst>
          <pc:docMk/>
          <pc:sldMk cId="1271900303" sldId="1336"/>
        </pc:sldMkLst>
        <pc:spChg chg="mod">
          <ac:chgData name="张 智" userId="36bdf691fd3510be" providerId="LiveId" clId="{B82BA60A-DC36-4A4D-BC94-12FC7F241DB1}" dt="2023-08-07T04:06:18.497" v="5846" actId="20577"/>
          <ac:spMkLst>
            <pc:docMk/>
            <pc:sldMk cId="1271900303" sldId="133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4:05:08.587" v="5811" actId="108"/>
          <ac:spMkLst>
            <pc:docMk/>
            <pc:sldMk cId="1271900303" sldId="1336"/>
            <ac:spMk id="3" creationId="{00000000-0000-0000-0000-000000000000}"/>
          </ac:spMkLst>
        </pc:spChg>
      </pc:sldChg>
      <pc:sldChg chg="modSp add mod">
        <pc:chgData name="张 智" userId="36bdf691fd3510be" providerId="LiveId" clId="{B82BA60A-DC36-4A4D-BC94-12FC7F241DB1}" dt="2023-08-15T01:32:55.275" v="27351" actId="20577"/>
        <pc:sldMkLst>
          <pc:docMk/>
          <pc:sldMk cId="3243944626" sldId="1337"/>
        </pc:sldMkLst>
        <pc:spChg chg="mod">
          <ac:chgData name="张 智" userId="36bdf691fd3510be" providerId="LiveId" clId="{B82BA60A-DC36-4A4D-BC94-12FC7F241DB1}" dt="2023-08-09T02:05:04.934" v="9749" actId="113"/>
          <ac:spMkLst>
            <pc:docMk/>
            <pc:sldMk cId="3243944626" sldId="133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1:32:55.275" v="27351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delSp modSp add del mod setBg delDesignElem">
        <pc:chgData name="张 智" userId="36bdf691fd3510be" providerId="LiveId" clId="{B82BA60A-DC36-4A4D-BC94-12FC7F241DB1}" dt="2023-08-09T02:04:43.985" v="9741" actId="2696"/>
        <pc:sldMkLst>
          <pc:docMk/>
          <pc:sldMk cId="4287974296" sldId="1338"/>
        </pc:sldMkLst>
        <pc:spChg chg="mod">
          <ac:chgData name="张 智" userId="36bdf691fd3510be" providerId="LiveId" clId="{B82BA60A-DC36-4A4D-BC94-12FC7F241DB1}" dt="2023-08-09T02:04:38.512" v="9740" actId="14100"/>
          <ac:spMkLst>
            <pc:docMk/>
            <pc:sldMk cId="4287974296" sldId="1338"/>
            <ac:spMk id="2" creationId="{A63FE34C-F8B5-B440-BB9D-8680E75377EF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5" creationId="{0482A7D0-DB09-4EBA-8D52-E6A5934B668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7" creationId="{1A3688C8-DFCE-4CCD-BCF0-5FB239E5072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31" creationId="{8482FDCF-45F3-40F1-8751-19B7AFB3CFCE}"/>
          </ac:spMkLst>
        </pc:spChg>
        <pc:cxnChg chg="del">
          <ac:chgData name="张 智" userId="36bdf691fd3510be" providerId="LiveId" clId="{B82BA60A-DC36-4A4D-BC94-12FC7F241DB1}" dt="2023-08-09T02:03:26.494" v="9739"/>
          <ac:cxnSpMkLst>
            <pc:docMk/>
            <pc:sldMk cId="4287974296" sldId="1338"/>
            <ac:cxnSpMk id="29" creationId="{D598FBE3-48D2-40A2-B7E6-F485834C8213}"/>
          </ac:cxnSpMkLst>
        </pc:cxnChg>
      </pc:sldChg>
      <pc:sldChg chg="modSp add del mod">
        <pc:chgData name="张 智" userId="36bdf691fd3510be" providerId="LiveId" clId="{B82BA60A-DC36-4A4D-BC94-12FC7F241DB1}" dt="2023-08-09T14:35:10.506" v="14104" actId="2696"/>
        <pc:sldMkLst>
          <pc:docMk/>
          <pc:sldMk cId="77161346" sldId="1339"/>
        </pc:sldMkLst>
        <pc:graphicFrameChg chg="modGraphic">
          <ac:chgData name="张 智" userId="36bdf691fd3510be" providerId="LiveId" clId="{B82BA60A-DC36-4A4D-BC94-12FC7F241DB1}" dt="2023-08-09T14:28:44.079" v="14101" actId="14734"/>
          <ac:graphicFrameMkLst>
            <pc:docMk/>
            <pc:sldMk cId="77161346" sldId="1339"/>
            <ac:graphicFrameMk id="5" creationId="{95C8A71B-4151-5342-A5D7-6347E7E85012}"/>
          </ac:graphicFrameMkLst>
        </pc:graphicFrameChg>
      </pc:sldChg>
      <pc:sldChg chg="addSp delSp modSp add del mod addAnim delAnim">
        <pc:chgData name="张 智" userId="36bdf691fd3510be" providerId="LiveId" clId="{B82BA60A-DC36-4A4D-BC94-12FC7F241DB1}" dt="2023-08-10T01:59:16.821" v="15574" actId="2696"/>
        <pc:sldMkLst>
          <pc:docMk/>
          <pc:sldMk cId="1256005119" sldId="1339"/>
        </pc:sldMkLst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7" creationId="{12008A37-FB6B-CD4D-9287-CB2982393E62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6" creationId="{64242B86-E88C-A549-A6E7-02B49614CB3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7" creationId="{06B66AA4-B9ED-E145-AB47-5597568633C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9" creationId="{15530A54-29AE-1F40-A502-3380353448D3}"/>
          </ac:spMkLst>
        </pc:spChg>
        <pc:cxnChg chg="add del mod">
          <ac:chgData name="张 智" userId="36bdf691fd3510be" providerId="LiveId" clId="{B82BA60A-DC36-4A4D-BC94-12FC7F241DB1}" dt="2023-08-09T14:46:05.383" v="14200" actId="21"/>
          <ac:cxnSpMkLst>
            <pc:docMk/>
            <pc:sldMk cId="1256005119" sldId="1339"/>
            <ac:cxnSpMk id="11" creationId="{C74BBC4F-3F2C-CD4D-A0E7-FE84C7D55143}"/>
          </ac:cxnSpMkLst>
        </pc:cxnChg>
      </pc:sldChg>
      <pc:sldChg chg="add del">
        <pc:chgData name="张 智" userId="36bdf691fd3510be" providerId="LiveId" clId="{B82BA60A-DC36-4A4D-BC94-12FC7F241DB1}" dt="2023-08-09T14:40:26.383" v="14106" actId="2696"/>
        <pc:sldMkLst>
          <pc:docMk/>
          <pc:sldMk cId="1872935215" sldId="1339"/>
        </pc:sldMkLst>
      </pc:sldChg>
      <pc:sldChg chg="addSp delSp modSp add del mod setBg delDesignElem modNotesTx">
        <pc:chgData name="张 智" userId="36bdf691fd3510be" providerId="LiveId" clId="{B82BA60A-DC36-4A4D-BC94-12FC7F241DB1}" dt="2023-08-15T01:53:27.399" v="28686" actId="20577"/>
        <pc:sldMkLst>
          <pc:docMk/>
          <pc:sldMk cId="728811813" sldId="1340"/>
        </pc:sldMkLst>
        <pc:spChg chg="del mod">
          <ac:chgData name="张 智" userId="36bdf691fd3510be" providerId="LiveId" clId="{B82BA60A-DC36-4A4D-BC94-12FC7F241DB1}" dt="2023-08-09T05:57:34.934" v="10796" actId="478"/>
          <ac:spMkLst>
            <pc:docMk/>
            <pc:sldMk cId="728811813" sldId="1340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7:38.351" v="10798" actId="478"/>
          <ac:spMkLst>
            <pc:docMk/>
            <pc:sldMk cId="728811813" sldId="1340"/>
            <ac:spMk id="6" creationId="{2AF30745-CDF4-44E5-9BF5-5270DCDEC7AC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9" creationId="{3FCC729B-E528-40C3-82D3-BA4375575E87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11" creationId="{58F1FB8D-1842-4A04-998D-6CF047AB2790}"/>
          </ac:spMkLst>
        </pc:spChg>
        <pc:spChg chg="add mod">
          <ac:chgData name="张 智" userId="36bdf691fd3510be" providerId="LiveId" clId="{B82BA60A-DC36-4A4D-BC94-12FC7F241DB1}" dt="2023-08-09T06:13:12.084" v="11383" actId="1076"/>
          <ac:spMkLst>
            <pc:docMk/>
            <pc:sldMk cId="728811813" sldId="1340"/>
            <ac:spMk id="12" creationId="{2A1EB251-A8F6-47A7-B6EA-80DEF48355FF}"/>
          </ac:spMkLst>
        </pc:spChg>
        <pc:picChg chg="del mod">
          <ac:chgData name="张 智" userId="36bdf691fd3510be" providerId="LiveId" clId="{B82BA60A-DC36-4A4D-BC94-12FC7F241DB1}" dt="2023-08-09T05:57:30.172" v="10795" actId="478"/>
          <ac:picMkLst>
            <pc:docMk/>
            <pc:sldMk cId="728811813" sldId="1340"/>
            <ac:picMk id="4" creationId="{812AEE0F-6666-9840-86B2-B98A93A25DAB}"/>
          </ac:picMkLst>
        </pc:picChg>
        <pc:picChg chg="add mod">
          <ac:chgData name="张 智" userId="36bdf691fd3510be" providerId="LiveId" clId="{B82BA60A-DC36-4A4D-BC94-12FC7F241DB1}" dt="2023-08-10T06:53:52.237" v="18049" actId="1076"/>
          <ac:picMkLst>
            <pc:docMk/>
            <pc:sldMk cId="728811813" sldId="1340"/>
            <ac:picMk id="7" creationId="{62B438E4-26CF-4F71-99B8-EED7E43E4194}"/>
          </ac:picMkLst>
        </pc:picChg>
        <pc:picChg chg="add del mod">
          <ac:chgData name="张 智" userId="36bdf691fd3510be" providerId="LiveId" clId="{B82BA60A-DC36-4A4D-BC94-12FC7F241DB1}" dt="2023-08-09T06:18:23.522" v="11496" actId="478"/>
          <ac:picMkLst>
            <pc:docMk/>
            <pc:sldMk cId="728811813" sldId="1340"/>
            <ac:picMk id="8" creationId="{31635885-C21B-4520-8740-F44CF36E8044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3" creationId="{6DA8A881-78D1-429A-85A0-8A1E2E864BCA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5" creationId="{67BDD3AA-CC88-46D1-A432-D620A7F97D96}"/>
          </ac:picMkLst>
        </pc:picChg>
        <pc:picChg chg="add del mod">
          <ac:chgData name="张 智" userId="36bdf691fd3510be" providerId="LiveId" clId="{B82BA60A-DC36-4A4D-BC94-12FC7F241DB1}" dt="2023-08-10T06:53:23.391" v="18042" actId="21"/>
          <ac:picMkLst>
            <pc:docMk/>
            <pc:sldMk cId="728811813" sldId="1340"/>
            <ac:picMk id="17" creationId="{3B820194-7591-4601-AE5D-0128C1823E04}"/>
          </ac:picMkLst>
        </pc:picChg>
        <pc:picChg chg="add del">
          <ac:chgData name="张 智" userId="36bdf691fd3510be" providerId="LiveId" clId="{B82BA60A-DC36-4A4D-BC94-12FC7F241DB1}" dt="2023-08-09T08:15:25.538" v="13362" actId="478"/>
          <ac:picMkLst>
            <pc:docMk/>
            <pc:sldMk cId="728811813" sldId="1340"/>
            <ac:picMk id="19" creationId="{C1F0E7D9-4E09-4D92-8002-A1E362F3E1C1}"/>
          </ac:picMkLst>
        </pc:picChg>
      </pc:sldChg>
      <pc:sldChg chg="addSp delSp modSp add del mod">
        <pc:chgData name="张 智" userId="36bdf691fd3510be" providerId="LiveId" clId="{B82BA60A-DC36-4A4D-BC94-12FC7F241DB1}" dt="2023-08-10T07:02:35.426" v="18420" actId="2696"/>
        <pc:sldMkLst>
          <pc:docMk/>
          <pc:sldMk cId="178706015" sldId="1341"/>
        </pc:sldMkLst>
        <pc:spChg chg="del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5" creationId="{DD2364ED-6DAC-416E-A632-3BED4CEFC5E1}"/>
          </ac:spMkLst>
        </pc:spChg>
      </pc:sldChg>
      <pc:sldChg chg="modSp add del mod modNotesTx">
        <pc:chgData name="张 智" userId="36bdf691fd3510be" providerId="LiveId" clId="{B82BA60A-DC36-4A4D-BC94-12FC7F241DB1}" dt="2023-08-10T07:02:21.454" v="18414" actId="2696"/>
        <pc:sldMkLst>
          <pc:docMk/>
          <pc:sldMk cId="689730190" sldId="1341"/>
        </pc:sldMkLst>
        <pc:spChg chg="mod">
          <ac:chgData name="张 智" userId="36bdf691fd3510be" providerId="LiveId" clId="{B82BA60A-DC36-4A4D-BC94-12FC7F241DB1}" dt="2023-08-10T06:29:07.262" v="17867" actId="14100"/>
          <ac:spMkLst>
            <pc:docMk/>
            <pc:sldMk cId="689730190" sldId="1341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28:51.634" v="17861" actId="20577"/>
          <ac:spMkLst>
            <pc:docMk/>
            <pc:sldMk cId="689730190" sldId="1341"/>
            <ac:spMk id="3" creationId="{00000000-0000-0000-0000-000000000000}"/>
          </ac:spMkLst>
        </pc:spChg>
      </pc:sldChg>
      <pc:sldChg chg="del">
        <pc:chgData name="张 智" userId="36bdf691fd3510be" providerId="LiveId" clId="{B82BA60A-DC36-4A4D-BC94-12FC7F241DB1}" dt="2023-08-04T08:20:18.986" v="19" actId="47"/>
        <pc:sldMkLst>
          <pc:docMk/>
          <pc:sldMk cId="2364513454" sldId="1341"/>
        </pc:sldMkLst>
      </pc:sldChg>
      <pc:sldChg chg="add del">
        <pc:chgData name="张 智" userId="36bdf691fd3510be" providerId="LiveId" clId="{B82BA60A-DC36-4A4D-BC94-12FC7F241DB1}" dt="2023-08-09T14:09:03.903" v="13867" actId="2696"/>
        <pc:sldMkLst>
          <pc:docMk/>
          <pc:sldMk cId="3981530000" sldId="1341"/>
        </pc:sldMkLst>
      </pc:sldChg>
      <pc:sldChg chg="addSp delSp modSp add mod modNotesTx">
        <pc:chgData name="张 智" userId="36bdf691fd3510be" providerId="LiveId" clId="{B82BA60A-DC36-4A4D-BC94-12FC7F241DB1}" dt="2023-08-15T02:53:46.324" v="32947" actId="20577"/>
        <pc:sldMkLst>
          <pc:docMk/>
          <pc:sldMk cId="2497602467" sldId="1342"/>
        </pc:sldMkLst>
        <pc:spChg chg="mod">
          <ac:chgData name="张 智" userId="36bdf691fd3510be" providerId="LiveId" clId="{B82BA60A-DC36-4A4D-BC94-12FC7F241DB1}" dt="2023-08-09T14:16:58.688" v="13875" actId="1076"/>
          <ac:spMkLst>
            <pc:docMk/>
            <pc:sldMk cId="2497602467" sldId="134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1:02.982" v="32608" actId="1076"/>
          <ac:spMkLst>
            <pc:docMk/>
            <pc:sldMk cId="2497602467" sldId="1342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9T14:20:49.940" v="13957"/>
          <ac:spMkLst>
            <pc:docMk/>
            <pc:sldMk cId="2497602467" sldId="1342"/>
            <ac:spMk id="4" creationId="{A3D93ACC-5260-4C3D-9A8D-B4CF58005D2E}"/>
          </ac:spMkLst>
        </pc:spChg>
        <pc:spChg chg="add del">
          <ac:chgData name="张 智" userId="36bdf691fd3510be" providerId="LiveId" clId="{B82BA60A-DC36-4A4D-BC94-12FC7F241DB1}" dt="2023-08-09T14:21:01.654" v="13962"/>
          <ac:spMkLst>
            <pc:docMk/>
            <pc:sldMk cId="2497602467" sldId="1342"/>
            <ac:spMk id="5" creationId="{BA02E158-E3A9-4DA4-926F-EC13A824C0BD}"/>
          </ac:spMkLst>
        </pc:spChg>
        <pc:spChg chg="add del">
          <ac:chgData name="张 智" userId="36bdf691fd3510be" providerId="LiveId" clId="{B82BA60A-DC36-4A4D-BC94-12FC7F241DB1}" dt="2023-08-09T14:21:23.326" v="13984"/>
          <ac:spMkLst>
            <pc:docMk/>
            <pc:sldMk cId="2497602467" sldId="1342"/>
            <ac:spMk id="6" creationId="{8F23C448-97D1-4EDB-B763-DCD9CEA64323}"/>
          </ac:spMkLst>
        </pc:spChg>
        <pc:spChg chg="add del">
          <ac:chgData name="张 智" userId="36bdf691fd3510be" providerId="LiveId" clId="{B82BA60A-DC36-4A4D-BC94-12FC7F241DB1}" dt="2023-08-09T14:22:11.081" v="14010"/>
          <ac:spMkLst>
            <pc:docMk/>
            <pc:sldMk cId="2497602467" sldId="1342"/>
            <ac:spMk id="7" creationId="{E3608A4F-B340-4DB8-827F-113F94C45AF7}"/>
          </ac:spMkLst>
        </pc:spChg>
        <pc:spChg chg="add mod">
          <ac:chgData name="张 智" userId="36bdf691fd3510be" providerId="LiveId" clId="{B82BA60A-DC36-4A4D-BC94-12FC7F241DB1}" dt="2023-08-15T02:51:06.414" v="32609" actId="1076"/>
          <ac:spMkLst>
            <pc:docMk/>
            <pc:sldMk cId="2497602467" sldId="1342"/>
            <ac:spMk id="9" creationId="{A4BDF219-EE3F-4A0D-9859-FBAFD6D66D58}"/>
          </ac:spMkLst>
        </pc:spChg>
      </pc:sldChg>
      <pc:sldChg chg="modSp add del mod">
        <pc:chgData name="张 智" userId="36bdf691fd3510be" providerId="LiveId" clId="{B82BA60A-DC36-4A4D-BC94-12FC7F241DB1}" dt="2023-08-10T02:33:35.956" v="15932" actId="2696"/>
        <pc:sldMkLst>
          <pc:docMk/>
          <pc:sldMk cId="449306426" sldId="1343"/>
        </pc:sldMkLst>
        <pc:spChg chg="mod">
          <ac:chgData name="张 智" userId="36bdf691fd3510be" providerId="LiveId" clId="{B82BA60A-DC36-4A4D-BC94-12FC7F241DB1}" dt="2023-08-10T01:10:55.839" v="14413" actId="113"/>
          <ac:spMkLst>
            <pc:docMk/>
            <pc:sldMk cId="449306426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1:11:04.150" v="14415" actId="1076"/>
          <ac:spMkLst>
            <pc:docMk/>
            <pc:sldMk cId="449306426" sldId="1343"/>
            <ac:spMk id="3" creationId="{00000000-0000-0000-0000-000000000000}"/>
          </ac:spMkLst>
        </pc:spChg>
      </pc:sldChg>
      <pc:sldChg chg="add del">
        <pc:chgData name="张 智" userId="36bdf691fd3510be" providerId="LiveId" clId="{B82BA60A-DC36-4A4D-BC94-12FC7F241DB1}" dt="2023-08-09T14:27:30.160" v="14089" actId="2696"/>
        <pc:sldMkLst>
          <pc:docMk/>
          <pc:sldMk cId="886191347" sldId="1343"/>
        </pc:sldMkLst>
      </pc:sldChg>
      <pc:sldChg chg="addSp delSp modSp add mod modNotesTx">
        <pc:chgData name="张 智" userId="36bdf691fd3510be" providerId="LiveId" clId="{B82BA60A-DC36-4A4D-BC94-12FC7F241DB1}" dt="2023-08-15T05:33:10.890" v="35917" actId="20578"/>
        <pc:sldMkLst>
          <pc:docMk/>
          <pc:sldMk cId="3653821179" sldId="1343"/>
        </pc:sldMkLst>
        <pc:spChg chg="mod">
          <ac:chgData name="张 智" userId="36bdf691fd3510be" providerId="LiveId" clId="{B82BA60A-DC36-4A4D-BC94-12FC7F241DB1}" dt="2023-08-10T03:12:47.438" v="16372" actId="1035"/>
          <ac:spMkLst>
            <pc:docMk/>
            <pc:sldMk cId="3653821179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5:27:38.894" v="35677" actId="20577"/>
          <ac:spMkLst>
            <pc:docMk/>
            <pc:sldMk cId="3653821179" sldId="1343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10T02:45:21.793" v="16182"/>
          <ac:spMkLst>
            <pc:docMk/>
            <pc:sldMk cId="3653821179" sldId="1343"/>
            <ac:spMk id="4" creationId="{40DEB3EE-5E4F-40A8-AB66-91EA8DC5656A}"/>
          </ac:spMkLst>
        </pc:spChg>
        <pc:spChg chg="add mod">
          <ac:chgData name="张 智" userId="36bdf691fd3510be" providerId="LiveId" clId="{B82BA60A-DC36-4A4D-BC94-12FC7F241DB1}" dt="2023-08-15T05:33:10.890" v="35917" actId="20578"/>
          <ac:spMkLst>
            <pc:docMk/>
            <pc:sldMk cId="3653821179" sldId="1343"/>
            <ac:spMk id="5" creationId="{25CD0E6B-F89C-4B3E-B470-2C34749938FA}"/>
          </ac:spMkLst>
        </pc:spChg>
      </pc:sldChg>
      <pc:sldChg chg="modSp mod">
        <pc:chgData name="张 智" userId="36bdf691fd3510be" providerId="LiveId" clId="{B82BA60A-DC36-4A4D-BC94-12FC7F241DB1}" dt="2023-08-10T07:53:32.114" v="18890" actId="20577"/>
        <pc:sldMkLst>
          <pc:docMk/>
          <pc:sldMk cId="4244864056" sldId="1344"/>
        </pc:sldMkLst>
        <pc:spChg chg="mod">
          <ac:chgData name="张 智" userId="36bdf691fd3510be" providerId="LiveId" clId="{B82BA60A-DC36-4A4D-BC94-12FC7F241DB1}" dt="2023-08-10T07:53:32.114" v="18890" actId="20577"/>
          <ac:spMkLst>
            <pc:docMk/>
            <pc:sldMk cId="4244864056" sldId="1344"/>
            <ac:spMk id="2" creationId="{1C0812FA-7938-534A-A788-A42161393A5D}"/>
          </ac:spMkLst>
        </pc:spChg>
      </pc:sldChg>
      <pc:sldChg chg="addSp delSp modSp add del mod">
        <pc:chgData name="张 智" userId="36bdf691fd3510be" providerId="LiveId" clId="{B82BA60A-DC36-4A4D-BC94-12FC7F241DB1}" dt="2023-08-10T01:10:21.259" v="14397" actId="2696"/>
        <pc:sldMkLst>
          <pc:docMk/>
          <pc:sldMk cId="3698337306" sldId="1345"/>
        </pc:sldMkLst>
        <pc:spChg chg="del">
          <ac:chgData name="张 智" userId="36bdf691fd3510be" providerId="LiveId" clId="{B82BA60A-DC36-4A4D-BC94-12FC7F241DB1}" dt="2023-08-10T01:10:10.571" v="14392" actId="478"/>
          <ac:spMkLst>
            <pc:docMk/>
            <pc:sldMk cId="3698337306" sldId="1345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10T01:10:13.932" v="14394" actId="478"/>
          <ac:spMkLst>
            <pc:docMk/>
            <pc:sldMk cId="3698337306" sldId="134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1:10:16.969" v="14395" actId="478"/>
          <ac:spMkLst>
            <pc:docMk/>
            <pc:sldMk cId="3698337306" sldId="1345"/>
            <ac:spMk id="5" creationId="{18EB6E2E-5C0F-45FC-8ECF-56DFC96E60A2}"/>
          </ac:spMkLst>
        </pc:spChg>
      </pc:sldChg>
      <pc:sldChg chg="addSp delSp modSp add mod modNotesTx">
        <pc:chgData name="张 智" userId="36bdf691fd3510be" providerId="LiveId" clId="{B82BA60A-DC36-4A4D-BC94-12FC7F241DB1}" dt="2023-08-15T02:59:45.743" v="33336" actId="20577"/>
        <pc:sldMkLst>
          <pc:docMk/>
          <pc:sldMk cId="1576737635" sldId="1346"/>
        </pc:sldMkLst>
        <pc:spChg chg="del mod">
          <ac:chgData name="张 智" userId="36bdf691fd3510be" providerId="LiveId" clId="{B82BA60A-DC36-4A4D-BC94-12FC7F241DB1}" dt="2023-08-09T08:35:09.995" v="13436" actId="478"/>
          <ac:spMkLst>
            <pc:docMk/>
            <pc:sldMk cId="1576737635" sldId="134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8:20.188" v="33103" actId="20577"/>
          <ac:spMkLst>
            <pc:docMk/>
            <pc:sldMk cId="1576737635" sldId="1346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8:35:11.359" v="13437" actId="478"/>
          <ac:spMkLst>
            <pc:docMk/>
            <pc:sldMk cId="1576737635" sldId="1346"/>
            <ac:spMk id="5" creationId="{D8D6A831-5AEC-44FD-B29A-080B00CD784A}"/>
          </ac:spMkLst>
        </pc:spChg>
        <pc:spChg chg="add mod">
          <ac:chgData name="张 智" userId="36bdf691fd3510be" providerId="LiveId" clId="{B82BA60A-DC36-4A4D-BC94-12FC7F241DB1}" dt="2023-08-09T08:35:38.149" v="13449" actId="113"/>
          <ac:spMkLst>
            <pc:docMk/>
            <pc:sldMk cId="1576737635" sldId="1346"/>
            <ac:spMk id="6" creationId="{CF6E42C4-BF0D-4416-A87F-A06499F1B82E}"/>
          </ac:spMkLst>
        </pc:spChg>
      </pc:sldChg>
      <pc:sldChg chg="addSp delSp modSp add mod modNotes modNotesTx">
        <pc:chgData name="张 智" userId="36bdf691fd3510be" providerId="LiveId" clId="{B82BA60A-DC36-4A4D-BC94-12FC7F241DB1}" dt="2023-08-15T03:05:43.401" v="33638" actId="20577"/>
        <pc:sldMkLst>
          <pc:docMk/>
          <pc:sldMk cId="4128354088" sldId="1347"/>
        </pc:sldMkLst>
        <pc:spChg chg="mod">
          <ac:chgData name="张 智" userId="36bdf691fd3510be" providerId="LiveId" clId="{B82BA60A-DC36-4A4D-BC94-12FC7F241DB1}" dt="2023-08-10T01:43:24.297" v="15140" actId="1076"/>
          <ac:spMkLst>
            <pc:docMk/>
            <pc:sldMk cId="4128354088" sldId="1347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12:11:09.682" v="13618" actId="478"/>
          <ac:spMkLst>
            <pc:docMk/>
            <pc:sldMk cId="4128354088" sldId="1347"/>
            <ac:spMk id="5" creationId="{2A4057F6-1E23-584E-AE1D-3089F26B0C84}"/>
          </ac:spMkLst>
        </pc:spChg>
        <pc:spChg chg="add del mod">
          <ac:chgData name="张 智" userId="36bdf691fd3510be" providerId="LiveId" clId="{B82BA60A-DC36-4A4D-BC94-12FC7F241DB1}" dt="2023-08-10T01:34:01.694" v="14851" actId="21"/>
          <ac:spMkLst>
            <pc:docMk/>
            <pc:sldMk cId="4128354088" sldId="1347"/>
            <ac:spMk id="5" creationId="{C2183E07-8DDA-4C32-992C-E4A9771DBAEA}"/>
          </ac:spMkLst>
        </pc:spChg>
        <pc:spChg chg="del">
          <ac:chgData name="张 智" userId="36bdf691fd3510be" providerId="LiveId" clId="{B82BA60A-DC36-4A4D-BC94-12FC7F241DB1}" dt="2023-08-09T12:11:27.409" v="13621" actId="478"/>
          <ac:spMkLst>
            <pc:docMk/>
            <pc:sldMk cId="4128354088" sldId="1347"/>
            <ac:spMk id="6" creationId="{07019B9E-58C2-C042-9F1F-737047263B77}"/>
          </ac:spMkLst>
        </pc:spChg>
        <pc:spChg chg="add mod">
          <ac:chgData name="张 智" userId="36bdf691fd3510be" providerId="LiveId" clId="{B82BA60A-DC36-4A4D-BC94-12FC7F241DB1}" dt="2023-08-10T01:50:03.510" v="15400" actId="1037"/>
          <ac:spMkLst>
            <pc:docMk/>
            <pc:sldMk cId="4128354088" sldId="1347"/>
            <ac:spMk id="6" creationId="{D486591E-640B-4A78-9D43-DCC8FB6D8C7F}"/>
          </ac:spMkLst>
        </pc:spChg>
        <pc:spChg chg="add mod">
          <ac:chgData name="张 智" userId="36bdf691fd3510be" providerId="LiveId" clId="{B82BA60A-DC36-4A4D-BC94-12FC7F241DB1}" dt="2023-08-11T07:35:06.126" v="18892"/>
          <ac:spMkLst>
            <pc:docMk/>
            <pc:sldMk cId="4128354088" sldId="1347"/>
            <ac:spMk id="7" creationId="{65482AED-9B4B-4E1D-937D-AFA612C0A3B6}"/>
          </ac:spMkLst>
        </pc:spChg>
        <pc:spChg chg="add mod">
          <ac:chgData name="张 智" userId="36bdf691fd3510be" providerId="LiveId" clId="{B82BA60A-DC36-4A4D-BC94-12FC7F241DB1}" dt="2023-08-10T01:50:10.599" v="15401" actId="1076"/>
          <ac:spMkLst>
            <pc:docMk/>
            <pc:sldMk cId="4128354088" sldId="1347"/>
            <ac:spMk id="8" creationId="{712262A9-E085-452F-B1B4-A1742E90E7AC}"/>
          </ac:spMkLst>
        </pc:spChg>
      </pc:sldChg>
      <pc:sldChg chg="del">
        <pc:chgData name="张 智" userId="36bdf691fd3510be" providerId="LiveId" clId="{B82BA60A-DC36-4A4D-BC94-12FC7F241DB1}" dt="2023-08-04T08:20:29.923" v="46" actId="47"/>
        <pc:sldMkLst>
          <pc:docMk/>
          <pc:sldMk cId="72039658" sldId="1348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160788833" sldId="1348"/>
        </pc:sldMkLst>
        <pc:spChg chg="mod">
          <ac:chgData name="张 智" userId="36bdf691fd3510be" providerId="LiveId" clId="{B82BA60A-DC36-4A4D-BC94-12FC7F241DB1}" dt="2023-08-10T01:56:33.901" v="15515" actId="1076"/>
          <ac:spMkLst>
            <pc:docMk/>
            <pc:sldMk cId="160788833" sldId="1348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2:24:22.727" v="15690" actId="404"/>
          <ac:spMkLst>
            <pc:docMk/>
            <pc:sldMk cId="160788833" sldId="1348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2:25:48.019" v="15756" actId="478"/>
          <ac:spMkLst>
            <pc:docMk/>
            <pc:sldMk cId="160788833" sldId="1348"/>
            <ac:spMk id="6" creationId="{07019B9E-58C2-C042-9F1F-737047263B77}"/>
          </ac:spMkLst>
        </pc:spChg>
        <pc:spChg chg="add del mod">
          <ac:chgData name="张 智" userId="36bdf691fd3510be" providerId="LiveId" clId="{B82BA60A-DC36-4A4D-BC94-12FC7F241DB1}" dt="2023-08-10T02:21:52.969" v="15661" actId="478"/>
          <ac:spMkLst>
            <pc:docMk/>
            <pc:sldMk cId="160788833" sldId="1348"/>
            <ac:spMk id="7" creationId="{18FEEA6E-186B-4CAC-8CCF-46AB3D0E5447}"/>
          </ac:spMkLst>
        </pc:spChg>
        <pc:spChg chg="add mod">
          <ac:chgData name="张 智" userId="36bdf691fd3510be" providerId="LiveId" clId="{B82BA60A-DC36-4A4D-BC94-12FC7F241DB1}" dt="2023-08-10T02:28:39.846" v="15879" actId="20577"/>
          <ac:spMkLst>
            <pc:docMk/>
            <pc:sldMk cId="160788833" sldId="1348"/>
            <ac:spMk id="8" creationId="{8DCB7A14-D235-4D28-B14E-B13E5C7C7351}"/>
          </ac:spMkLst>
        </pc:spChg>
      </pc:sldChg>
      <pc:sldChg chg="modSp add mod modNotesTx">
        <pc:chgData name="张 智" userId="36bdf691fd3510be" providerId="LiveId" clId="{B82BA60A-DC36-4A4D-BC94-12FC7F241DB1}" dt="2023-08-15T05:20:08.815" v="35072" actId="20577"/>
        <pc:sldMkLst>
          <pc:docMk/>
          <pc:sldMk cId="3058965819" sldId="1348"/>
        </pc:sldMkLst>
        <pc:spChg chg="mod">
          <ac:chgData name="张 智" userId="36bdf691fd3510be" providerId="LiveId" clId="{B82BA60A-DC36-4A4D-BC94-12FC7F241DB1}" dt="2023-08-15T05:17:38.515" v="34847" actId="113"/>
          <ac:spMkLst>
            <pc:docMk/>
            <pc:sldMk cId="3058965819" sldId="1348"/>
            <ac:spMk id="5" creationId="{2A4057F6-1E23-584E-AE1D-3089F26B0C84}"/>
          </ac:spMkLst>
        </pc:spChg>
      </pc:sldChg>
      <pc:sldChg chg="addSp delSp modSp add mod modNotesTx">
        <pc:chgData name="张 智" userId="36bdf691fd3510be" providerId="LiveId" clId="{B82BA60A-DC36-4A4D-BC94-12FC7F241DB1}" dt="2023-08-15T05:10:53.125" v="34428" actId="20577"/>
        <pc:sldMkLst>
          <pc:docMk/>
          <pc:sldMk cId="1375391937" sldId="1349"/>
        </pc:sldMkLst>
        <pc:spChg chg="mod">
          <ac:chgData name="张 智" userId="36bdf691fd3510be" providerId="LiveId" clId="{B82BA60A-DC36-4A4D-BC94-12FC7F241DB1}" dt="2023-08-10T01:43:36.674" v="15142" actId="1076"/>
          <ac:spMkLst>
            <pc:docMk/>
            <pc:sldMk cId="1375391937" sldId="1349"/>
            <ac:spMk id="2" creationId="{00000000-0000-0000-0000-000000000000}"/>
          </ac:spMkLst>
        </pc:spChg>
        <pc:spChg chg="mod ord">
          <ac:chgData name="张 智" userId="36bdf691fd3510be" providerId="LiveId" clId="{B82BA60A-DC36-4A4D-BC94-12FC7F241DB1}" dt="2023-08-10T01:39:30.906" v="14981" actId="20577"/>
          <ac:spMkLst>
            <pc:docMk/>
            <pc:sldMk cId="1375391937" sldId="1349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1:18:00.658" v="14422" actId="478"/>
          <ac:spMkLst>
            <pc:docMk/>
            <pc:sldMk cId="1375391937" sldId="1349"/>
            <ac:spMk id="6" creationId="{07019B9E-58C2-C042-9F1F-737047263B77}"/>
          </ac:spMkLst>
        </pc:spChg>
        <pc:spChg chg="add mod ord">
          <ac:chgData name="张 智" userId="36bdf691fd3510be" providerId="LiveId" clId="{B82BA60A-DC36-4A4D-BC94-12FC7F241DB1}" dt="2023-08-10T01:37:45.196" v="14930" actId="20577"/>
          <ac:spMkLst>
            <pc:docMk/>
            <pc:sldMk cId="1375391937" sldId="1349"/>
            <ac:spMk id="7" creationId="{6F950042-9305-4A84-ADD0-40621D58E2F2}"/>
          </ac:spMkLst>
        </pc:spChg>
        <pc:spChg chg="add del mod">
          <ac:chgData name="张 智" userId="36bdf691fd3510be" providerId="LiveId" clId="{B82BA60A-DC36-4A4D-BC94-12FC7F241DB1}" dt="2023-08-10T01:35:10.377" v="14890" actId="478"/>
          <ac:spMkLst>
            <pc:docMk/>
            <pc:sldMk cId="1375391937" sldId="1349"/>
            <ac:spMk id="8" creationId="{FF999BE3-365A-4CF2-94A7-5B0FD5209DB3}"/>
          </ac:spMkLst>
        </pc:spChg>
      </pc:sldChg>
      <pc:sldChg chg="addSp delSp modSp add mod modNotesTx">
        <pc:chgData name="张 智" userId="36bdf691fd3510be" providerId="LiveId" clId="{B82BA60A-DC36-4A4D-BC94-12FC7F241DB1}" dt="2023-08-14T06:35:19.626" v="20665" actId="20577"/>
        <pc:sldMkLst>
          <pc:docMk/>
          <pc:sldMk cId="604142789" sldId="1351"/>
        </pc:sldMkLst>
        <pc:spChg chg="mod">
          <ac:chgData name="张 智" userId="36bdf691fd3510be" providerId="LiveId" clId="{B82BA60A-DC36-4A4D-BC94-12FC7F241DB1}" dt="2023-08-07T01:30:22.717" v="76" actId="1076"/>
          <ac:spMkLst>
            <pc:docMk/>
            <pc:sldMk cId="604142789" sldId="1351"/>
            <ac:spMk id="2" creationId="{4F19819F-C052-EA48-AF4A-97DF04512033}"/>
          </ac:spMkLst>
        </pc:spChg>
        <pc:spChg chg="del">
          <ac:chgData name="张 智" userId="36bdf691fd3510be" providerId="LiveId" clId="{B82BA60A-DC36-4A4D-BC94-12FC7F241DB1}" dt="2023-08-07T01:30:07.467" v="71" actId="478"/>
          <ac:spMkLst>
            <pc:docMk/>
            <pc:sldMk cId="604142789" sldId="135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29:59.107" v="70" actId="478"/>
          <ac:spMkLst>
            <pc:docMk/>
            <pc:sldMk cId="604142789" sldId="135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29:57.291" v="69" actId="478"/>
          <ac:spMkLst>
            <pc:docMk/>
            <pc:sldMk cId="604142789" sldId="1351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1:30:09.561" v="72" actId="478"/>
          <ac:spMkLst>
            <pc:docMk/>
            <pc:sldMk cId="604142789" sldId="1351"/>
            <ac:spMk id="7" creationId="{084C1C87-C1AD-45FF-8A6C-1725D3D0A2E0}"/>
          </ac:spMkLst>
        </pc:spChg>
        <pc:spChg chg="add mod">
          <ac:chgData name="张 智" userId="36bdf691fd3510be" providerId="LiveId" clId="{B82BA60A-DC36-4A4D-BC94-12FC7F241DB1}" dt="2023-08-14T06:35:19.626" v="20665" actId="20577"/>
          <ac:spMkLst>
            <pc:docMk/>
            <pc:sldMk cId="604142789" sldId="1351"/>
            <ac:spMk id="10" creationId="{5D7AA0D5-F9E0-4C8D-9ACF-0D2B27A38F17}"/>
          </ac:spMkLst>
        </pc:spChg>
        <pc:picChg chg="add del mod">
          <ac:chgData name="张 智" userId="36bdf691fd3510be" providerId="LiveId" clId="{B82BA60A-DC36-4A4D-BC94-12FC7F241DB1}" dt="2023-08-07T01:37:15.395" v="225" actId="14100"/>
          <ac:picMkLst>
            <pc:docMk/>
            <pc:sldMk cId="604142789" sldId="1351"/>
            <ac:picMk id="9" creationId="{EAD44173-31C4-4881-B751-197F37614393}"/>
          </ac:picMkLst>
        </pc:picChg>
      </pc:sldChg>
      <pc:sldChg chg="addSp delSp modSp add mod modNotesTx">
        <pc:chgData name="张 智" userId="36bdf691fd3510be" providerId="LiveId" clId="{B82BA60A-DC36-4A4D-BC94-12FC7F241DB1}" dt="2023-08-15T06:23:19.164" v="36145" actId="20577"/>
        <pc:sldMkLst>
          <pc:docMk/>
          <pc:sldMk cId="2047333184" sldId="1352"/>
        </pc:sldMkLst>
        <pc:spChg chg="mod">
          <ac:chgData name="张 智" userId="36bdf691fd3510be" providerId="LiveId" clId="{B82BA60A-DC36-4A4D-BC94-12FC7F241DB1}" dt="2023-08-07T02:09:56.048" v="1119" actId="27636"/>
          <ac:spMkLst>
            <pc:docMk/>
            <pc:sldMk cId="2047333184" sldId="1352"/>
            <ac:spMk id="2" creationId="{4F19819F-C052-EA48-AF4A-97DF04512033}"/>
          </ac:spMkLst>
        </pc:spChg>
        <pc:spChg chg="del mod">
          <ac:chgData name="张 智" userId="36bdf691fd3510be" providerId="LiveId" clId="{B82BA60A-DC36-4A4D-BC94-12FC7F241DB1}" dt="2023-08-07T02:04:57.352" v="657" actId="478"/>
          <ac:spMkLst>
            <pc:docMk/>
            <pc:sldMk cId="2047333184" sldId="1352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8:33.761" v="545" actId="478"/>
          <ac:spMkLst>
            <pc:docMk/>
            <pc:sldMk cId="2047333184" sldId="1352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8:34.557" v="546" actId="478"/>
          <ac:spMkLst>
            <pc:docMk/>
            <pc:sldMk cId="2047333184" sldId="1352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2:04:59.812" v="658" actId="478"/>
          <ac:spMkLst>
            <pc:docMk/>
            <pc:sldMk cId="2047333184" sldId="1352"/>
            <ac:spMk id="7" creationId="{3E077681-7EE3-48E7-A732-1A5702823941}"/>
          </ac:spMkLst>
        </pc:spChg>
        <pc:spChg chg="add del mod">
          <ac:chgData name="张 智" userId="36bdf691fd3510be" providerId="LiveId" clId="{B82BA60A-DC36-4A4D-BC94-12FC7F241DB1}" dt="2023-08-07T02:09:46.793" v="1105" actId="478"/>
          <ac:spMkLst>
            <pc:docMk/>
            <pc:sldMk cId="2047333184" sldId="1352"/>
            <ac:spMk id="10" creationId="{BB05685C-E6FB-4900-95CD-78DC3BAC8354}"/>
          </ac:spMkLst>
        </pc:spChg>
        <pc:picChg chg="add mod">
          <ac:chgData name="张 智" userId="36bdf691fd3510be" providerId="LiveId" clId="{B82BA60A-DC36-4A4D-BC94-12FC7F241DB1}" dt="2023-08-07T02:05:11.906" v="664" actId="1076"/>
          <ac:picMkLst>
            <pc:docMk/>
            <pc:sldMk cId="2047333184" sldId="1352"/>
            <ac:picMk id="9" creationId="{4F198B1D-8D74-47EB-93FA-F3E154CA6389}"/>
          </ac:picMkLst>
        </pc:picChg>
      </pc:sldChg>
      <pc:sldChg chg="modSp add mod">
        <pc:chgData name="张 智" userId="36bdf691fd3510be" providerId="LiveId" clId="{B82BA60A-DC36-4A4D-BC94-12FC7F241DB1}" dt="2023-08-10T01:06:59.556" v="14362" actId="20577"/>
        <pc:sldMkLst>
          <pc:docMk/>
          <pc:sldMk cId="89569967" sldId="1357"/>
        </pc:sldMkLst>
        <pc:spChg chg="mod">
          <ac:chgData name="张 智" userId="36bdf691fd3510be" providerId="LiveId" clId="{B82BA60A-DC36-4A4D-BC94-12FC7F241DB1}" dt="2023-08-07T04:07:25.155" v="5852" actId="404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B82BA60A-DC36-4A4D-BC94-12FC7F241DB1}" dt="2023-08-10T01:06:59.556" v="14362" actId="20577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B82BA60A-DC36-4A4D-BC94-12FC7F241DB1}" dt="2023-08-04T08:20:30.366" v="47" actId="47"/>
        <pc:sldMkLst>
          <pc:docMk/>
          <pc:sldMk cId="1913107516" sldId="1357"/>
        </pc:sldMkLst>
      </pc:sldChg>
      <pc:sldChg chg="add del">
        <pc:chgData name="张 智" userId="36bdf691fd3510be" providerId="LiveId" clId="{B82BA60A-DC36-4A4D-BC94-12FC7F241DB1}" dt="2023-08-06T15:12:16.645" v="56" actId="2696"/>
        <pc:sldMkLst>
          <pc:docMk/>
          <pc:sldMk cId="2149087263" sldId="1357"/>
        </pc:sldMkLst>
      </pc:sldChg>
      <pc:sldChg chg="add del">
        <pc:chgData name="张 智" userId="36bdf691fd3510be" providerId="LiveId" clId="{B82BA60A-DC36-4A4D-BC94-12FC7F241DB1}" dt="2023-08-07T06:36:33.257" v="6818" actId="2696"/>
        <pc:sldMkLst>
          <pc:docMk/>
          <pc:sldMk cId="1483305565" sldId="1358"/>
        </pc:sldMkLst>
      </pc:sldChg>
      <pc:sldChg chg="delSp modSp add del mod">
        <pc:chgData name="张 智" userId="36bdf691fd3510be" providerId="LiveId" clId="{B82BA60A-DC36-4A4D-BC94-12FC7F241DB1}" dt="2023-08-07T03:33:53.517" v="4581" actId="2696"/>
        <pc:sldMkLst>
          <pc:docMk/>
          <pc:sldMk cId="2890564655" sldId="1358"/>
        </pc:sldMkLst>
        <pc:spChg chg="mod">
          <ac:chgData name="张 智" userId="36bdf691fd3510be" providerId="LiveId" clId="{B82BA60A-DC36-4A4D-BC94-12FC7F241DB1}" dt="2023-08-07T03:33:36.636" v="4580" actId="14100"/>
          <ac:spMkLst>
            <pc:docMk/>
            <pc:sldMk cId="2890564655" sldId="1358"/>
            <ac:spMk id="2" creationId="{7AB6C7AC-8E14-004D-AF61-6814EA2D8E3A}"/>
          </ac:spMkLst>
        </pc:spChg>
        <pc:spChg chg="del">
          <ac:chgData name="张 智" userId="36bdf691fd3510be" providerId="LiveId" clId="{B82BA60A-DC36-4A4D-BC94-12FC7F241DB1}" dt="2023-08-07T03:32:33.502" v="4555" actId="478"/>
          <ac:spMkLst>
            <pc:docMk/>
            <pc:sldMk cId="2890564655" sldId="1358"/>
            <ac:spMk id="4" creationId="{FC43C345-21C2-8C4B-B6ED-608A74B25FF0}"/>
          </ac:spMkLst>
        </pc:spChg>
        <pc:spChg chg="del">
          <ac:chgData name="张 智" userId="36bdf691fd3510be" providerId="LiveId" clId="{B82BA60A-DC36-4A4D-BC94-12FC7F241DB1}" dt="2023-08-07T03:32:35.008" v="4556" actId="478"/>
          <ac:spMkLst>
            <pc:docMk/>
            <pc:sldMk cId="2890564655" sldId="1358"/>
            <ac:spMk id="5" creationId="{66D4E78F-BF49-6540-93BC-1B6BC2ECA6A2}"/>
          </ac:spMkLst>
        </pc:spChg>
      </pc:sldChg>
      <pc:sldChg chg="delSp add del mod">
        <pc:chgData name="张 智" userId="36bdf691fd3510be" providerId="LiveId" clId="{B82BA60A-DC36-4A4D-BC94-12FC7F241DB1}" dt="2023-08-09T05:22:44.881" v="10589" actId="2696"/>
        <pc:sldMkLst>
          <pc:docMk/>
          <pc:sldMk cId="3707853586" sldId="1359"/>
        </pc:sldMkLst>
        <pc:spChg chg="del">
          <ac:chgData name="张 智" userId="36bdf691fd3510be" providerId="LiveId" clId="{B82BA60A-DC36-4A4D-BC94-12FC7F241DB1}" dt="2023-08-09T05:22:30.271" v="10588" actId="478"/>
          <ac:spMkLst>
            <pc:docMk/>
            <pc:sldMk cId="3707853586" sldId="1359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9T05:22:29.196" v="10587" actId="478"/>
          <ac:spMkLst>
            <pc:docMk/>
            <pc:sldMk cId="3707853586" sldId="1359"/>
            <ac:spMk id="5" creationId="{A07039E2-2B52-F540-B519-8D3706308DEA}"/>
          </ac:spMkLst>
        </pc:spChg>
      </pc:sldChg>
      <pc:sldChg chg="modSp add mod modNotesTx">
        <pc:chgData name="张 智" userId="36bdf691fd3510be" providerId="LiveId" clId="{B82BA60A-DC36-4A4D-BC94-12FC7F241DB1}" dt="2023-08-14T06:35:35.621" v="20667"/>
        <pc:sldMkLst>
          <pc:docMk/>
          <pc:sldMk cId="1994834627" sldId="1360"/>
        </pc:sldMkLst>
        <pc:spChg chg="mod">
          <ac:chgData name="张 智" userId="36bdf691fd3510be" providerId="LiveId" clId="{B82BA60A-DC36-4A4D-BC94-12FC7F241DB1}" dt="2023-08-14T06:35:25.109" v="20666"/>
          <ac:spMkLst>
            <pc:docMk/>
            <pc:sldMk cId="1994834627" sldId="1360"/>
            <ac:spMk id="10" creationId="{5D7AA0D5-F9E0-4C8D-9ACF-0D2B27A38F17}"/>
          </ac:spMkLst>
        </pc:spChg>
      </pc:sldChg>
      <pc:sldChg chg="delSp modSp add mod modNotesTx">
        <pc:chgData name="张 智" userId="36bdf691fd3510be" providerId="LiveId" clId="{B82BA60A-DC36-4A4D-BC94-12FC7F241DB1}" dt="2023-08-15T06:22:17.627" v="36126" actId="20577"/>
        <pc:sldMkLst>
          <pc:docMk/>
          <pc:sldMk cId="2007520847" sldId="1361"/>
        </pc:sldMkLst>
        <pc:spChg chg="mod">
          <ac:chgData name="张 智" userId="36bdf691fd3510be" providerId="LiveId" clId="{B82BA60A-DC36-4A4D-BC94-12FC7F241DB1}" dt="2023-08-07T01:47:39.959" v="515" actId="1076"/>
          <ac:spMkLst>
            <pc:docMk/>
            <pc:sldMk cId="2007520847" sldId="1361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43:40.336" v="21000" actId="21"/>
          <ac:spMkLst>
            <pc:docMk/>
            <pc:sldMk cId="2007520847" sldId="136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1:23.722" v="486" actId="478"/>
          <ac:spMkLst>
            <pc:docMk/>
            <pc:sldMk cId="2007520847" sldId="136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1:25.995" v="487" actId="478"/>
          <ac:spMkLst>
            <pc:docMk/>
            <pc:sldMk cId="2007520847" sldId="1361"/>
            <ac:spMk id="5" creationId="{A07039E2-2B52-F540-B519-8D3706308DEA}"/>
          </ac:spMkLst>
        </pc:spChg>
      </pc:sldChg>
      <pc:sldChg chg="add del">
        <pc:chgData name="张 智" userId="36bdf691fd3510be" providerId="LiveId" clId="{B82BA60A-DC36-4A4D-BC94-12FC7F241DB1}" dt="2023-08-07T02:34:56.622" v="2364" actId="2696"/>
        <pc:sldMkLst>
          <pc:docMk/>
          <pc:sldMk cId="2707350560" sldId="1362"/>
        </pc:sldMkLst>
      </pc:sldChg>
      <pc:sldChg chg="addSp delSp modSp add mod modNotesTx">
        <pc:chgData name="张 智" userId="36bdf691fd3510be" providerId="LiveId" clId="{B82BA60A-DC36-4A4D-BC94-12FC7F241DB1}" dt="2023-08-14T07:03:06.414" v="22171" actId="20577"/>
        <pc:sldMkLst>
          <pc:docMk/>
          <pc:sldMk cId="3110189825" sldId="1362"/>
        </pc:sldMkLst>
        <pc:spChg chg="mod">
          <ac:chgData name="张 智" userId="36bdf691fd3510be" providerId="LiveId" clId="{B82BA60A-DC36-4A4D-BC94-12FC7F241DB1}" dt="2023-08-07T02:48:43.531" v="2728" actId="1076"/>
          <ac:spMkLst>
            <pc:docMk/>
            <pc:sldMk cId="3110189825" sldId="1362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58:01.463" v="21724" actId="115"/>
          <ac:spMkLst>
            <pc:docMk/>
            <pc:sldMk cId="3110189825" sldId="1362"/>
            <ac:spMk id="3" creationId="{CDDF3D8E-DAB3-1D4C-9C2E-2A64ADFCFA96}"/>
          </ac:spMkLst>
        </pc:spChg>
        <pc:picChg chg="add del mod">
          <ac:chgData name="张 智" userId="36bdf691fd3510be" providerId="LiveId" clId="{B82BA60A-DC36-4A4D-BC94-12FC7F241DB1}" dt="2023-08-07T02:46:02.956" v="2702" actId="478"/>
          <ac:picMkLst>
            <pc:docMk/>
            <pc:sldMk cId="3110189825" sldId="1362"/>
            <ac:picMk id="5" creationId="{093B4BED-74FA-4CA7-9184-9CD65882B29A}"/>
          </ac:picMkLst>
        </pc:picChg>
        <pc:picChg chg="add del mod">
          <ac:chgData name="张 智" userId="36bdf691fd3510be" providerId="LiveId" clId="{B82BA60A-DC36-4A4D-BC94-12FC7F241DB1}" dt="2023-08-07T02:48:08.634" v="2705" actId="478"/>
          <ac:picMkLst>
            <pc:docMk/>
            <pc:sldMk cId="3110189825" sldId="1362"/>
            <ac:picMk id="7" creationId="{EB1D46E8-BD78-4D07-952B-744BD40BC56A}"/>
          </ac:picMkLst>
        </pc:picChg>
        <pc:picChg chg="add del mod">
          <ac:chgData name="张 智" userId="36bdf691fd3510be" providerId="LiveId" clId="{B82BA60A-DC36-4A4D-BC94-12FC7F241DB1}" dt="2023-08-07T02:49:27.946" v="2731" actId="478"/>
          <ac:picMkLst>
            <pc:docMk/>
            <pc:sldMk cId="3110189825" sldId="1362"/>
            <ac:picMk id="9" creationId="{DC90BEFA-FEAD-4734-8B18-F626CF50FF7C}"/>
          </ac:picMkLst>
        </pc:picChg>
        <pc:picChg chg="add mod">
          <ac:chgData name="张 智" userId="36bdf691fd3510be" providerId="LiveId" clId="{B82BA60A-DC36-4A4D-BC94-12FC7F241DB1}" dt="2023-08-07T02:49:35.299" v="2736" actId="14100"/>
          <ac:picMkLst>
            <pc:docMk/>
            <pc:sldMk cId="3110189825" sldId="1362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6:55:19.041" v="21527" actId="20577"/>
        <pc:sldMkLst>
          <pc:docMk/>
          <pc:sldMk cId="1523014740" sldId="1363"/>
        </pc:sldMkLst>
        <pc:spChg chg="del mod">
          <ac:chgData name="张 智" userId="36bdf691fd3510be" providerId="LiveId" clId="{B82BA60A-DC36-4A4D-BC94-12FC7F241DB1}" dt="2023-08-07T02:18:33.605" v="1796" actId="21"/>
          <ac:spMkLst>
            <pc:docMk/>
            <pc:sldMk cId="1523014740" sldId="1363"/>
            <ac:spMk id="2" creationId="{4F19819F-C052-EA48-AF4A-97DF04512033}"/>
          </ac:spMkLst>
        </pc:spChg>
        <pc:spChg chg="add mod">
          <ac:chgData name="张 智" userId="36bdf691fd3510be" providerId="LiveId" clId="{B82BA60A-DC36-4A4D-BC94-12FC7F241DB1}" dt="2023-08-07T02:16:35.982" v="1687" actId="20577"/>
          <ac:spMkLst>
            <pc:docMk/>
            <pc:sldMk cId="1523014740" sldId="1363"/>
            <ac:spMk id="6" creationId="{38BD3CBA-331F-4609-8E74-D7C322D902B0}"/>
          </ac:spMkLst>
        </pc:spChg>
        <pc:spChg chg="add del mod">
          <ac:chgData name="张 智" userId="36bdf691fd3510be" providerId="LiveId" clId="{B82BA60A-DC36-4A4D-BC94-12FC7F241DB1}" dt="2023-08-07T02:18:36.618" v="1797" actId="478"/>
          <ac:spMkLst>
            <pc:docMk/>
            <pc:sldMk cId="1523014740" sldId="1363"/>
            <ac:spMk id="7" creationId="{96638415-7024-48F0-B603-3557AE12AB88}"/>
          </ac:spMkLst>
        </pc:spChg>
        <pc:spChg chg="add mod">
          <ac:chgData name="张 智" userId="36bdf691fd3510be" providerId="LiveId" clId="{B82BA60A-DC36-4A4D-BC94-12FC7F241DB1}" dt="2023-08-07T02:18:43.757" v="1801"/>
          <ac:spMkLst>
            <pc:docMk/>
            <pc:sldMk cId="1523014740" sldId="1363"/>
            <ac:spMk id="10" creationId="{EFEA7362-3824-4D42-A3DF-2CC6221BEE51}"/>
          </ac:spMkLst>
        </pc:spChg>
        <pc:picChg chg="add mod">
          <ac:chgData name="张 智" userId="36bdf691fd3510be" providerId="LiveId" clId="{B82BA60A-DC36-4A4D-BC94-12FC7F241DB1}" dt="2023-08-07T02:13:56.031" v="1452" actId="14100"/>
          <ac:picMkLst>
            <pc:docMk/>
            <pc:sldMk cId="1523014740" sldId="1363"/>
            <ac:picMk id="4" creationId="{6EEF1D65-C6BD-48B2-9376-C4D1B2863551}"/>
          </ac:picMkLst>
        </pc:picChg>
        <pc:picChg chg="del">
          <ac:chgData name="张 智" userId="36bdf691fd3510be" providerId="LiveId" clId="{B82BA60A-DC36-4A4D-BC94-12FC7F241DB1}" dt="2023-08-07T02:06:41.678" v="666" actId="478"/>
          <ac:picMkLst>
            <pc:docMk/>
            <pc:sldMk cId="1523014740" sldId="1363"/>
            <ac:picMk id="9" creationId="{4F198B1D-8D74-47EB-93FA-F3E154CA6389}"/>
          </ac:picMkLst>
        </pc:picChg>
      </pc:sldChg>
      <pc:sldChg chg="addSp delSp modSp add mod modNotesTx">
        <pc:chgData name="张 智" userId="36bdf691fd3510be" providerId="LiveId" clId="{B82BA60A-DC36-4A4D-BC94-12FC7F241DB1}" dt="2023-08-14T06:54:11.600" v="21526" actId="20577"/>
        <pc:sldMkLst>
          <pc:docMk/>
          <pc:sldMk cId="239795413" sldId="1364"/>
        </pc:sldMkLst>
        <pc:spChg chg="del">
          <ac:chgData name="张 智" userId="36bdf691fd3510be" providerId="LiveId" clId="{B82BA60A-DC36-4A4D-BC94-12FC7F241DB1}" dt="2023-08-07T02:18:42.236" v="1800" actId="21"/>
          <ac:spMkLst>
            <pc:docMk/>
            <pc:sldMk cId="239795413" sldId="1364"/>
            <ac:spMk id="2" creationId="{4F19819F-C052-EA48-AF4A-97DF04512033}"/>
          </ac:spMkLst>
        </pc:spChg>
        <pc:spChg chg="add del mod">
          <ac:chgData name="张 智" userId="36bdf691fd3510be" providerId="LiveId" clId="{B82BA60A-DC36-4A4D-BC94-12FC7F241DB1}" dt="2023-08-07T02:17:41.112" v="1752" actId="478"/>
          <ac:spMkLst>
            <pc:docMk/>
            <pc:sldMk cId="239795413" sldId="1364"/>
            <ac:spMk id="5" creationId="{A7288451-A99B-41EE-8059-F49E65AF7BAB}"/>
          </ac:spMkLst>
        </pc:spChg>
        <pc:spChg chg="del">
          <ac:chgData name="张 智" userId="36bdf691fd3510be" providerId="LiveId" clId="{B82BA60A-DC36-4A4D-BC94-12FC7F241DB1}" dt="2023-08-07T02:17:38.947" v="1751" actId="478"/>
          <ac:spMkLst>
            <pc:docMk/>
            <pc:sldMk cId="239795413" sldId="1364"/>
            <ac:spMk id="6" creationId="{38BD3CBA-331F-4609-8E74-D7C322D902B0}"/>
          </ac:spMkLst>
        </pc:spChg>
        <pc:spChg chg="add mod">
          <ac:chgData name="张 智" userId="36bdf691fd3510be" providerId="LiveId" clId="{B82BA60A-DC36-4A4D-BC94-12FC7F241DB1}" dt="2023-08-07T02:18:51.189" v="1803" actId="1076"/>
          <ac:spMkLst>
            <pc:docMk/>
            <pc:sldMk cId="239795413" sldId="1364"/>
            <ac:spMk id="9" creationId="{A117331E-C865-4E37-86D3-683EEB7F2695}"/>
          </ac:spMkLst>
        </pc:spChg>
        <pc:spChg chg="add del mod">
          <ac:chgData name="张 智" userId="36bdf691fd3510be" providerId="LiveId" clId="{B82BA60A-DC36-4A4D-BC94-12FC7F241DB1}" dt="2023-08-07T02:18:46.537" v="1802" actId="478"/>
          <ac:spMkLst>
            <pc:docMk/>
            <pc:sldMk cId="239795413" sldId="1364"/>
            <ac:spMk id="11" creationId="{3F0DACC0-478A-41A5-8995-15CC1BC3ABF6}"/>
          </ac:spMkLst>
        </pc:spChg>
        <pc:picChg chg="del">
          <ac:chgData name="张 智" userId="36bdf691fd3510be" providerId="LiveId" clId="{B82BA60A-DC36-4A4D-BC94-12FC7F241DB1}" dt="2023-08-07T02:17:35.547" v="1750" actId="478"/>
          <ac:picMkLst>
            <pc:docMk/>
            <pc:sldMk cId="239795413" sldId="1364"/>
            <ac:picMk id="4" creationId="{6EEF1D65-C6BD-48B2-9376-C4D1B2863551}"/>
          </ac:picMkLst>
        </pc:picChg>
        <pc:picChg chg="add mod">
          <ac:chgData name="张 智" userId="36bdf691fd3510be" providerId="LiveId" clId="{B82BA60A-DC36-4A4D-BC94-12FC7F241DB1}" dt="2023-08-07T02:17:50.894" v="1757" actId="1076"/>
          <ac:picMkLst>
            <pc:docMk/>
            <pc:sldMk cId="239795413" sldId="1364"/>
            <ac:picMk id="8" creationId="{88F5649D-86CB-420E-BD00-ADC6BD52E040}"/>
          </ac:picMkLst>
        </pc:picChg>
      </pc:sldChg>
      <pc:sldChg chg="add del">
        <pc:chgData name="张 智" userId="36bdf691fd3510be" providerId="LiveId" clId="{B82BA60A-DC36-4A4D-BC94-12FC7F241DB1}" dt="2023-08-07T02:06:43.091" v="668"/>
        <pc:sldMkLst>
          <pc:docMk/>
          <pc:sldMk cId="3578609224" sldId="1364"/>
        </pc:sldMkLst>
      </pc:sldChg>
      <pc:sldChg chg="addSp delSp modSp add mod modNotesTx">
        <pc:chgData name="张 智" userId="36bdf691fd3510be" providerId="LiveId" clId="{B82BA60A-DC36-4A4D-BC94-12FC7F241DB1}" dt="2023-08-15T06:37:01.084" v="36178" actId="20577"/>
        <pc:sldMkLst>
          <pc:docMk/>
          <pc:sldMk cId="2713559377" sldId="1365"/>
        </pc:sldMkLst>
        <pc:spChg chg="mod">
          <ac:chgData name="张 智" userId="36bdf691fd3510be" providerId="LiveId" clId="{B82BA60A-DC36-4A4D-BC94-12FC7F241DB1}" dt="2023-08-07T03:19:28.123" v="4210" actId="404"/>
          <ac:spMkLst>
            <pc:docMk/>
            <pc:sldMk cId="2713559377" sldId="1365"/>
            <ac:spMk id="6" creationId="{BA7B6CEF-C272-4DEB-8F71-58692C37EFA4}"/>
          </ac:spMkLst>
        </pc:spChg>
        <pc:picChg chg="add del">
          <ac:chgData name="张 智" userId="36bdf691fd3510be" providerId="LiveId" clId="{B82BA60A-DC36-4A4D-BC94-12FC7F241DB1}" dt="2023-08-07T03:23:34.887" v="4393" actId="478"/>
          <ac:picMkLst>
            <pc:docMk/>
            <pc:sldMk cId="2713559377" sldId="1365"/>
            <ac:picMk id="4" creationId="{36CB088C-2F31-4765-85DA-E75C7320EA5D}"/>
          </ac:picMkLst>
        </pc:picChg>
      </pc:sldChg>
      <pc:sldChg chg="addSp delSp modSp add del mod modNotesTx">
        <pc:chgData name="张 智" userId="36bdf691fd3510be" providerId="LiveId" clId="{B82BA60A-DC36-4A4D-BC94-12FC7F241DB1}" dt="2023-08-07T02:34:37.407" v="2359" actId="2696"/>
        <pc:sldMkLst>
          <pc:docMk/>
          <pc:sldMk cId="3817960252" sldId="1365"/>
        </pc:sldMkLst>
        <pc:spChg chg="add mod">
          <ac:chgData name="张 智" userId="36bdf691fd3510be" providerId="LiveId" clId="{B82BA60A-DC36-4A4D-BC94-12FC7F241DB1}" dt="2023-08-07T02:30:42.732" v="2141" actId="20577"/>
          <ac:spMkLst>
            <pc:docMk/>
            <pc:sldMk cId="3817960252" sldId="1365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21:48.917" v="1995" actId="20577"/>
          <ac:spMkLst>
            <pc:docMk/>
            <pc:sldMk cId="3817960252" sldId="1365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2:22:12.276" v="2000" actId="14100"/>
          <ac:picMkLst>
            <pc:docMk/>
            <pc:sldMk cId="3817960252" sldId="1365"/>
            <ac:picMk id="3" creationId="{2A9F1A43-D9BF-4539-8626-F17276BB9655}"/>
          </ac:picMkLst>
        </pc:picChg>
        <pc:picChg chg="del">
          <ac:chgData name="张 智" userId="36bdf691fd3510be" providerId="LiveId" clId="{B82BA60A-DC36-4A4D-BC94-12FC7F241DB1}" dt="2023-08-07T02:21:35.566" v="1975" actId="478"/>
          <ac:picMkLst>
            <pc:docMk/>
            <pc:sldMk cId="3817960252" sldId="1365"/>
            <ac:picMk id="8" creationId="{88F5649D-86CB-420E-BD00-ADC6BD52E040}"/>
          </ac:picMkLst>
        </pc:picChg>
      </pc:sldChg>
      <pc:sldChg chg="addSp delSp modSp add del mod">
        <pc:chgData name="张 智" userId="36bdf691fd3510be" providerId="LiveId" clId="{B82BA60A-DC36-4A4D-BC94-12FC7F241DB1}" dt="2023-08-07T02:35:01.608" v="2366" actId="2696"/>
        <pc:sldMkLst>
          <pc:docMk/>
          <pc:sldMk cId="803027213" sldId="1366"/>
        </pc:sldMkLst>
        <pc:spChg chg="add del mod">
          <ac:chgData name="张 智" userId="36bdf691fd3510be" providerId="LiveId" clId="{B82BA60A-DC36-4A4D-BC94-12FC7F241DB1}" dt="2023-08-07T02:34:07.099" v="2355" actId="478"/>
          <ac:spMkLst>
            <pc:docMk/>
            <pc:sldMk cId="803027213" sldId="1366"/>
            <ac:spMk id="4" creationId="{BC466D7E-CCD5-45B6-B294-60DD8A3B51BD}"/>
          </ac:spMkLst>
        </pc:spChg>
        <pc:spChg chg="del">
          <ac:chgData name="张 智" userId="36bdf691fd3510be" providerId="LiveId" clId="{B82BA60A-DC36-4A4D-BC94-12FC7F241DB1}" dt="2023-08-07T02:34:05.145" v="2354" actId="478"/>
          <ac:spMkLst>
            <pc:docMk/>
            <pc:sldMk cId="803027213" sldId="1366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34:47.678" v="2363" actId="20577"/>
          <ac:spMkLst>
            <pc:docMk/>
            <pc:sldMk cId="803027213" sldId="1366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2:34:03.206" v="2353" actId="478"/>
          <ac:picMkLst>
            <pc:docMk/>
            <pc:sldMk cId="803027213" sldId="1366"/>
            <ac:picMk id="3" creationId="{2A9F1A43-D9BF-4539-8626-F17276BB9655}"/>
          </ac:picMkLst>
        </pc:picChg>
      </pc:sldChg>
      <pc:sldChg chg="del">
        <pc:chgData name="张 智" userId="36bdf691fd3510be" providerId="LiveId" clId="{B82BA60A-DC36-4A4D-BC94-12FC7F241DB1}" dt="2023-08-04T08:20:18.522" v="18" actId="47"/>
        <pc:sldMkLst>
          <pc:docMk/>
          <pc:sldMk cId="4148274719" sldId="1366"/>
        </pc:sldMkLst>
      </pc:sldChg>
      <pc:sldChg chg="addSp modSp add mod modNotesTx">
        <pc:chgData name="张 智" userId="36bdf691fd3510be" providerId="LiveId" clId="{B82BA60A-DC36-4A4D-BC94-12FC7F241DB1}" dt="2023-08-15T06:25:32.332" v="36169" actId="20577"/>
        <pc:sldMkLst>
          <pc:docMk/>
          <pc:sldMk cId="1367089198" sldId="1367"/>
        </pc:sldMkLst>
        <pc:spChg chg="add mod">
          <ac:chgData name="张 智" userId="36bdf691fd3510be" providerId="LiveId" clId="{B82BA60A-DC36-4A4D-BC94-12FC7F241DB1}" dt="2023-08-07T03:17:47.200" v="4113" actId="20577"/>
          <ac:spMkLst>
            <pc:docMk/>
            <pc:sldMk cId="1367089198" sldId="1367"/>
            <ac:spMk id="4" creationId="{78B4AEDD-CA95-4746-A1A0-F2E14614ECF5}"/>
          </ac:spMkLst>
        </pc:spChg>
      </pc:sldChg>
      <pc:sldChg chg="addSp delSp modSp add del mod">
        <pc:chgData name="张 智" userId="36bdf691fd3510be" providerId="LiveId" clId="{B82BA60A-DC36-4A4D-BC94-12FC7F241DB1}" dt="2023-08-07T02:34:41.922" v="2361" actId="2696"/>
        <pc:sldMkLst>
          <pc:docMk/>
          <pc:sldMk cId="4294581651" sldId="1367"/>
        </pc:sldMkLst>
        <pc:spChg chg="add del mod">
          <ac:chgData name="张 智" userId="36bdf691fd3510be" providerId="LiveId" clId="{B82BA60A-DC36-4A4D-BC94-12FC7F241DB1}" dt="2023-08-07T02:34:18.535" v="2358" actId="478"/>
          <ac:spMkLst>
            <pc:docMk/>
            <pc:sldMk cId="4294581651" sldId="1367"/>
            <ac:spMk id="4" creationId="{6D0928B7-B161-4CFE-B429-B2F862808D49}"/>
          </ac:spMkLst>
        </pc:spChg>
        <pc:spChg chg="del">
          <ac:chgData name="张 智" userId="36bdf691fd3510be" providerId="LiveId" clId="{B82BA60A-DC36-4A4D-BC94-12FC7F241DB1}" dt="2023-08-07T02:34:15.890" v="2357" actId="478"/>
          <ac:spMkLst>
            <pc:docMk/>
            <pc:sldMk cId="4294581651" sldId="1367"/>
            <ac:spMk id="6" creationId="{BA7B6CEF-C272-4DEB-8F71-58692C37EFA4}"/>
          </ac:spMkLst>
        </pc:spChg>
      </pc:sldChg>
      <pc:sldChg chg="add del">
        <pc:chgData name="张 智" userId="36bdf691fd3510be" providerId="LiveId" clId="{B82BA60A-DC36-4A4D-BC94-12FC7F241DB1}" dt="2023-08-07T02:53:34.400" v="2794" actId="2696"/>
        <pc:sldMkLst>
          <pc:docMk/>
          <pc:sldMk cId="1960180497" sldId="1368"/>
        </pc:sldMkLst>
      </pc:sldChg>
      <pc:sldChg chg="delSp modSp add mod modNotesTx">
        <pc:chgData name="张 智" userId="36bdf691fd3510be" providerId="LiveId" clId="{B82BA60A-DC36-4A4D-BC94-12FC7F241DB1}" dt="2023-08-15T06:30:49.726" v="36172" actId="20577"/>
        <pc:sldMkLst>
          <pc:docMk/>
          <pc:sldMk cId="3372845885" sldId="1368"/>
        </pc:sldMkLst>
        <pc:spChg chg="mod">
          <ac:chgData name="张 智" userId="36bdf691fd3510be" providerId="LiveId" clId="{B82BA60A-DC36-4A4D-BC94-12FC7F241DB1}" dt="2023-08-07T02:59:07.272" v="3382" actId="1076"/>
          <ac:spMkLst>
            <pc:docMk/>
            <pc:sldMk cId="3372845885" sldId="1368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7:08:01.802" v="22485" actId="20577"/>
          <ac:spMkLst>
            <pc:docMk/>
            <pc:sldMk cId="3372845885" sldId="1368"/>
            <ac:spMk id="3" creationId="{CDDF3D8E-DAB3-1D4C-9C2E-2A64ADFCFA96}"/>
          </ac:spMkLst>
        </pc:spChg>
        <pc:picChg chg="del">
          <ac:chgData name="张 智" userId="36bdf691fd3510be" providerId="LiveId" clId="{B82BA60A-DC36-4A4D-BC94-12FC7F241DB1}" dt="2023-08-07T02:58:59.501" v="3379" actId="478"/>
          <ac:picMkLst>
            <pc:docMk/>
            <pc:sldMk cId="3372845885" sldId="1368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7:15:50.830" v="22934" actId="20577"/>
        <pc:sldMkLst>
          <pc:docMk/>
          <pc:sldMk cId="741224605" sldId="1369"/>
        </pc:sldMkLst>
        <pc:spChg chg="del mod">
          <ac:chgData name="张 智" userId="36bdf691fd3510be" providerId="LiveId" clId="{B82BA60A-DC36-4A4D-BC94-12FC7F241DB1}" dt="2023-08-07T03:27:04.272" v="4517" actId="478"/>
          <ac:spMkLst>
            <pc:docMk/>
            <pc:sldMk cId="741224605" sldId="1369"/>
            <ac:spMk id="6" creationId="{BA7B6CEF-C272-4DEB-8F71-58692C37EFA4}"/>
          </ac:spMkLst>
        </pc:spChg>
        <pc:spChg chg="add del mod">
          <ac:chgData name="张 智" userId="36bdf691fd3510be" providerId="LiveId" clId="{B82BA60A-DC36-4A4D-BC94-12FC7F241DB1}" dt="2023-08-07T03:27:05.919" v="4518" actId="478"/>
          <ac:spMkLst>
            <pc:docMk/>
            <pc:sldMk cId="741224605" sldId="1369"/>
            <ac:spMk id="8" creationId="{83012B9B-B716-4D3A-B58E-4EBB199384FF}"/>
          </ac:spMkLst>
        </pc:spChg>
        <pc:spChg chg="mod">
          <ac:chgData name="张 智" userId="36bdf691fd3510be" providerId="LiveId" clId="{B82BA60A-DC36-4A4D-BC94-12FC7F241DB1}" dt="2023-08-07T03:25:33.442" v="4413" actId="403"/>
          <ac:spMkLst>
            <pc:docMk/>
            <pc:sldMk cId="741224605" sldId="1369"/>
            <ac:spMk id="9" creationId="{A117331E-C865-4E37-86D3-683EEB7F2695}"/>
          </ac:spMkLst>
        </pc:spChg>
        <pc:spChg chg="add del">
          <ac:chgData name="张 智" userId="36bdf691fd3510be" providerId="LiveId" clId="{B82BA60A-DC36-4A4D-BC94-12FC7F241DB1}" dt="2023-08-07T03:42:11.375" v="4584" actId="22"/>
          <ac:spMkLst>
            <pc:docMk/>
            <pc:sldMk cId="741224605" sldId="1369"/>
            <ac:spMk id="11" creationId="{D8D809B2-2724-4D6F-AE70-9EDFF39A80B4}"/>
          </ac:spMkLst>
        </pc:spChg>
        <pc:picChg chg="del">
          <ac:chgData name="张 智" userId="36bdf691fd3510be" providerId="LiveId" clId="{B82BA60A-DC36-4A4D-BC94-12FC7F241DB1}" dt="2023-08-07T03:23:37.211" v="4394" actId="478"/>
          <ac:picMkLst>
            <pc:docMk/>
            <pc:sldMk cId="741224605" sldId="1369"/>
            <ac:picMk id="3" creationId="{2A9F1A43-D9BF-4539-8626-F17276BB9655}"/>
          </ac:picMkLst>
        </pc:picChg>
        <pc:picChg chg="del mod">
          <ac:chgData name="张 智" userId="36bdf691fd3510be" providerId="LiveId" clId="{B82BA60A-DC36-4A4D-BC94-12FC7F241DB1}" dt="2023-08-07T03:24:50.110" v="4400" actId="478"/>
          <ac:picMkLst>
            <pc:docMk/>
            <pc:sldMk cId="741224605" sldId="1369"/>
            <ac:picMk id="4" creationId="{36CB088C-2F31-4765-85DA-E75C7320EA5D}"/>
          </ac:picMkLst>
        </pc:picChg>
        <pc:picChg chg="add del mod">
          <ac:chgData name="张 智" userId="36bdf691fd3510be" providerId="LiveId" clId="{B82BA60A-DC36-4A4D-BC94-12FC7F241DB1}" dt="2023-08-07T03:42:18.113" v="4586" actId="478"/>
          <ac:picMkLst>
            <pc:docMk/>
            <pc:sldMk cId="741224605" sldId="1369"/>
            <ac:picMk id="5" creationId="{9CB3B520-6C2C-4E7E-A166-09D546332719}"/>
          </ac:picMkLst>
        </pc:picChg>
        <pc:picChg chg="add mod">
          <ac:chgData name="张 智" userId="36bdf691fd3510be" providerId="LiveId" clId="{B82BA60A-DC36-4A4D-BC94-12FC7F241DB1}" dt="2023-08-07T03:42:25.635" v="4588" actId="1076"/>
          <ac:picMkLst>
            <pc:docMk/>
            <pc:sldMk cId="741224605" sldId="1369"/>
            <ac:picMk id="13" creationId="{87BE9E62-9DDA-49E5-8409-C3C3C40DF5C8}"/>
          </ac:picMkLst>
        </pc:picChg>
      </pc:sldChg>
      <pc:sldChg chg="addSp modSp add mod modNotesTx">
        <pc:chgData name="张 智" userId="36bdf691fd3510be" providerId="LiveId" clId="{B82BA60A-DC36-4A4D-BC94-12FC7F241DB1}" dt="2023-08-14T07:17:39.663" v="22989" actId="20577"/>
        <pc:sldMkLst>
          <pc:docMk/>
          <pc:sldMk cId="1410387195" sldId="1370"/>
        </pc:sldMkLst>
        <pc:spChg chg="mod">
          <ac:chgData name="张 智" userId="36bdf691fd3510be" providerId="LiveId" clId="{B82BA60A-DC36-4A4D-BC94-12FC7F241DB1}" dt="2023-08-07T03:43:41.841" v="4760" actId="27636"/>
          <ac:spMkLst>
            <pc:docMk/>
            <pc:sldMk cId="1410387195" sldId="1370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3:43:59.514" v="4764" actId="1076"/>
          <ac:picMkLst>
            <pc:docMk/>
            <pc:sldMk cId="1410387195" sldId="1370"/>
            <ac:picMk id="3" creationId="{26EA5AC8-3FF7-4A3B-9657-E8B91F013C3E}"/>
          </ac:picMkLst>
        </pc:picChg>
        <pc:picChg chg="mod">
          <ac:chgData name="张 智" userId="36bdf691fd3510be" providerId="LiveId" clId="{B82BA60A-DC36-4A4D-BC94-12FC7F241DB1}" dt="2023-08-07T03:43:55.698" v="4763" actId="1076"/>
          <ac:picMkLst>
            <pc:docMk/>
            <pc:sldMk cId="1410387195" sldId="1370"/>
            <ac:picMk id="5" creationId="{9CB3B520-6C2C-4E7E-A166-09D546332719}"/>
          </ac:picMkLst>
        </pc:picChg>
      </pc:sldChg>
      <pc:sldChg chg="addSp delSp modSp add mod modNotesTx">
        <pc:chgData name="张 智" userId="36bdf691fd3510be" providerId="LiveId" clId="{B82BA60A-DC36-4A4D-BC94-12FC7F241DB1}" dt="2023-08-14T07:17:57.282" v="23028" actId="20577"/>
        <pc:sldMkLst>
          <pc:docMk/>
          <pc:sldMk cId="624886899" sldId="1371"/>
        </pc:sldMkLst>
        <pc:spChg chg="mod">
          <ac:chgData name="张 智" userId="36bdf691fd3510be" providerId="LiveId" clId="{B82BA60A-DC36-4A4D-BC94-12FC7F241DB1}" dt="2023-08-07T03:46:42.679" v="5063" actId="27636"/>
          <ac:spMkLst>
            <pc:docMk/>
            <pc:sldMk cId="624886899" sldId="1371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3:46:46.789" v="5065" actId="478"/>
          <ac:picMkLst>
            <pc:docMk/>
            <pc:sldMk cId="624886899" sldId="1371"/>
            <ac:picMk id="3" creationId="{26EA5AC8-3FF7-4A3B-9657-E8B91F013C3E}"/>
          </ac:picMkLst>
        </pc:picChg>
        <pc:picChg chg="add mod">
          <ac:chgData name="张 智" userId="36bdf691fd3510be" providerId="LiveId" clId="{B82BA60A-DC36-4A4D-BC94-12FC7F241DB1}" dt="2023-08-07T03:47:08.336" v="5069" actId="14100"/>
          <ac:picMkLst>
            <pc:docMk/>
            <pc:sldMk cId="624886899" sldId="1371"/>
            <ac:picMk id="4" creationId="{B7B78215-B93E-43E1-A513-DFA074F80D13}"/>
          </ac:picMkLst>
        </pc:picChg>
        <pc:picChg chg="del">
          <ac:chgData name="张 智" userId="36bdf691fd3510be" providerId="LiveId" clId="{B82BA60A-DC36-4A4D-BC94-12FC7F241DB1}" dt="2023-08-07T03:46:45.214" v="5064" actId="478"/>
          <ac:picMkLst>
            <pc:docMk/>
            <pc:sldMk cId="624886899" sldId="1371"/>
            <ac:picMk id="5" creationId="{9CB3B520-6C2C-4E7E-A166-09D546332719}"/>
          </ac:picMkLst>
        </pc:picChg>
        <pc:picChg chg="add del">
          <ac:chgData name="张 智" userId="36bdf691fd3510be" providerId="LiveId" clId="{B82BA60A-DC36-4A4D-BC94-12FC7F241DB1}" dt="2023-08-07T03:48:40.776" v="5246" actId="478"/>
          <ac:picMkLst>
            <pc:docMk/>
            <pc:sldMk cId="624886899" sldId="1371"/>
            <ac:picMk id="7" creationId="{DC758CCB-0680-4586-93DE-E210B8587103}"/>
          </ac:picMkLst>
        </pc:picChg>
      </pc:sldChg>
      <pc:sldChg chg="addSp delSp modSp add mod modNotesTx">
        <pc:chgData name="张 智" userId="36bdf691fd3510be" providerId="LiveId" clId="{B82BA60A-DC36-4A4D-BC94-12FC7F241DB1}" dt="2023-08-14T07:28:57.093" v="23242" actId="20577"/>
        <pc:sldMkLst>
          <pc:docMk/>
          <pc:sldMk cId="744558502" sldId="1372"/>
        </pc:sldMkLst>
        <pc:spChg chg="add mod">
          <ac:chgData name="张 智" userId="36bdf691fd3510be" providerId="LiveId" clId="{B82BA60A-DC36-4A4D-BC94-12FC7F241DB1}" dt="2023-08-14T07:28:00.239" v="23141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4T07:27:47.259" v="23131" actId="14100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27:45.115" v="23130" actId="1076"/>
          <ac:picMkLst>
            <pc:docMk/>
            <pc:sldMk cId="744558502" sldId="1372"/>
            <ac:picMk id="3" creationId="{8B47B608-121F-4740-A9A0-3E2BB9682B1D}"/>
          </ac:picMkLst>
        </pc:picChg>
        <pc:picChg chg="del">
          <ac:chgData name="张 智" userId="36bdf691fd3510be" providerId="LiveId" clId="{B82BA60A-DC36-4A4D-BC94-12FC7F241DB1}" dt="2023-08-07T03:48:42.740" v="5247" actId="478"/>
          <ac:picMkLst>
            <pc:docMk/>
            <pc:sldMk cId="744558502" sldId="1372"/>
            <ac:picMk id="4" creationId="{B7B78215-B93E-43E1-A513-DFA074F80D13}"/>
          </ac:picMkLst>
        </pc:picChg>
        <pc:picChg chg="del mod">
          <ac:chgData name="张 智" userId="36bdf691fd3510be" providerId="LiveId" clId="{B82BA60A-DC36-4A4D-BC94-12FC7F241DB1}" dt="2023-08-07T03:58:14.903" v="5462" actId="478"/>
          <ac:picMkLst>
            <pc:docMk/>
            <pc:sldMk cId="744558502" sldId="1372"/>
            <ac:picMk id="7" creationId="{DC758CCB-0680-4586-93DE-E210B8587103}"/>
          </ac:picMkLst>
        </pc:picChg>
        <pc:picChg chg="add del">
          <ac:chgData name="张 智" userId="36bdf691fd3510be" providerId="LiveId" clId="{B82BA60A-DC36-4A4D-BC94-12FC7F241DB1}" dt="2023-08-07T04:10:09.125" v="5879" actId="478"/>
          <ac:picMkLst>
            <pc:docMk/>
            <pc:sldMk cId="744558502" sldId="1372"/>
            <ac:picMk id="8" creationId="{64C9909C-059A-4E7B-87F4-9911FF2977D4}"/>
          </ac:picMkLst>
        </pc:picChg>
      </pc:sldChg>
      <pc:sldChg chg="del">
        <pc:chgData name="张 智" userId="36bdf691fd3510be" providerId="LiveId" clId="{B82BA60A-DC36-4A4D-BC94-12FC7F241DB1}" dt="2023-08-04T08:20:29.537" v="45" actId="47"/>
        <pc:sldMkLst>
          <pc:docMk/>
          <pc:sldMk cId="2620275576" sldId="1372"/>
        </pc:sldMkLst>
      </pc:sldChg>
      <pc:sldChg chg="delSp modSp add del mod">
        <pc:chgData name="张 智" userId="36bdf691fd3510be" providerId="LiveId" clId="{B82BA60A-DC36-4A4D-BC94-12FC7F241DB1}" dt="2023-08-09T03:37:21.832" v="9763" actId="2696"/>
        <pc:sldMkLst>
          <pc:docMk/>
          <pc:sldMk cId="1559456325" sldId="1373"/>
        </pc:sldMkLst>
        <pc:spChg chg="mod">
          <ac:chgData name="张 智" userId="36bdf691fd3510be" providerId="LiveId" clId="{B82BA60A-DC36-4A4D-BC94-12FC7F241DB1}" dt="2023-08-09T03:37:03.284" v="9751" actId="21"/>
          <ac:spMkLst>
            <pc:docMk/>
            <pc:sldMk cId="1559456325" sldId="1373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03:20.188" v="5791" actId="1076"/>
          <ac:spMkLst>
            <pc:docMk/>
            <pc:sldMk cId="1559456325" sldId="1373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00:33.298" v="5516" actId="478"/>
          <ac:picMkLst>
            <pc:docMk/>
            <pc:sldMk cId="1559456325" sldId="1373"/>
            <ac:picMk id="3" creationId="{8B47B608-121F-4740-A9A0-3E2BB9682B1D}"/>
          </ac:picMkLst>
        </pc:picChg>
      </pc:sldChg>
      <pc:sldChg chg="delSp modSp add del mod">
        <pc:chgData name="张 智" userId="36bdf691fd3510be" providerId="LiveId" clId="{B82BA60A-DC36-4A4D-BC94-12FC7F241DB1}" dt="2023-08-07T04:08:51.522" v="5876" actId="2696"/>
        <pc:sldMkLst>
          <pc:docMk/>
          <pc:sldMk cId="2919156200" sldId="1374"/>
        </pc:sldMkLst>
        <pc:spChg chg="mod">
          <ac:chgData name="张 智" userId="36bdf691fd3510be" providerId="LiveId" clId="{B82BA60A-DC36-4A4D-BC94-12FC7F241DB1}" dt="2023-08-07T04:08:09.355" v="5862" actId="403"/>
          <ac:spMkLst>
            <pc:docMk/>
            <pc:sldMk cId="2919156200" sldId="1374"/>
            <ac:spMk id="4" creationId="{00000000-0000-0000-0000-000000000000}"/>
          </ac:spMkLst>
        </pc:spChg>
        <pc:spChg chg="del mod">
          <ac:chgData name="张 智" userId="36bdf691fd3510be" providerId="LiveId" clId="{B82BA60A-DC36-4A4D-BC94-12FC7F241DB1}" dt="2023-08-07T04:08:31.662" v="5870" actId="21"/>
          <ac:spMkLst>
            <pc:docMk/>
            <pc:sldMk cId="2919156200" sldId="1374"/>
            <ac:spMk id="7" creationId="{85F180D1-C7EF-4A34-96CA-73A86A26F467}"/>
          </ac:spMkLst>
        </pc:spChg>
      </pc:sldChg>
      <pc:sldChg chg="addSp modSp add mod">
        <pc:chgData name="张 智" userId="36bdf691fd3510be" providerId="LiveId" clId="{B82BA60A-DC36-4A4D-BC94-12FC7F241DB1}" dt="2023-08-07T06:54:27.123" v="7198" actId="20577"/>
        <pc:sldMkLst>
          <pc:docMk/>
          <pc:sldMk cId="2249381299" sldId="1375"/>
        </pc:sldMkLst>
        <pc:spChg chg="add mod">
          <ac:chgData name="张 智" userId="36bdf691fd3510be" providerId="LiveId" clId="{B82BA60A-DC36-4A4D-BC94-12FC7F241DB1}" dt="2023-08-07T06:54:27.123" v="7198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B82BA60A-DC36-4A4D-BC94-12FC7F241DB1}" dt="2023-08-07T06:48:26.475" v="6979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B82BA60A-DC36-4A4D-BC94-12FC7F241DB1}" dt="2023-08-14T07:47:16.952" v="24316" actId="20577"/>
        <pc:sldMkLst>
          <pc:docMk/>
          <pc:sldMk cId="1630723688" sldId="1376"/>
        </pc:sldMkLst>
        <pc:spChg chg="del mod">
          <ac:chgData name="张 智" userId="36bdf691fd3510be" providerId="LiveId" clId="{B82BA60A-DC36-4A4D-BC94-12FC7F241DB1}" dt="2023-08-07T04:11:48.044" v="5907" actId="478"/>
          <ac:spMkLst>
            <pc:docMk/>
            <pc:sldMk cId="1630723688" sldId="1376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10:30.840" v="5903" actId="1076"/>
          <ac:spMkLst>
            <pc:docMk/>
            <pc:sldMk cId="1630723688" sldId="1376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46:58.074" v="24235" actId="1076"/>
          <ac:picMkLst>
            <pc:docMk/>
            <pc:sldMk cId="1630723688" sldId="1376"/>
            <ac:picMk id="3" creationId="{0CBBFA3A-B137-45FE-B541-8451C0547010}"/>
          </ac:picMkLst>
        </pc:picChg>
        <pc:picChg chg="del">
          <ac:chgData name="张 智" userId="36bdf691fd3510be" providerId="LiveId" clId="{B82BA60A-DC36-4A4D-BC94-12FC7F241DB1}" dt="2023-08-07T04:10:26.898" v="5901" actId="478"/>
          <ac:picMkLst>
            <pc:docMk/>
            <pc:sldMk cId="1630723688" sldId="1376"/>
            <ac:picMk id="3" creationId="{8B47B608-121F-4740-A9A0-3E2BB9682B1D}"/>
          </ac:picMkLst>
        </pc:picChg>
        <pc:picChg chg="add del">
          <ac:chgData name="张 智" userId="36bdf691fd3510be" providerId="LiveId" clId="{B82BA60A-DC36-4A4D-BC94-12FC7F241DB1}" dt="2023-08-07T04:32:00.030" v="6062" actId="21"/>
          <ac:picMkLst>
            <pc:docMk/>
            <pc:sldMk cId="1630723688" sldId="1376"/>
            <ac:picMk id="4" creationId="{FBF3BD89-AED0-4B15-A186-606C999C77D4}"/>
          </ac:picMkLst>
        </pc:picChg>
        <pc:picChg chg="del mod">
          <ac:chgData name="张 智" userId="36bdf691fd3510be" providerId="LiveId" clId="{B82BA60A-DC36-4A4D-BC94-12FC7F241DB1}" dt="2023-08-14T07:46:56.407" v="24233" actId="478"/>
          <ac:picMkLst>
            <pc:docMk/>
            <pc:sldMk cId="1630723688" sldId="1376"/>
            <ac:picMk id="8" creationId="{64C9909C-059A-4E7B-87F4-9911FF2977D4}"/>
          </ac:picMkLst>
        </pc:picChg>
      </pc:sldChg>
      <pc:sldChg chg="addSp delSp modSp add mod modNotesTx">
        <pc:chgData name="张 智" userId="36bdf691fd3510be" providerId="LiveId" clId="{B82BA60A-DC36-4A4D-BC94-12FC7F241DB1}" dt="2023-08-14T07:33:37.079" v="23640" actId="20577"/>
        <pc:sldMkLst>
          <pc:docMk/>
          <pc:sldMk cId="800054506" sldId="1377"/>
        </pc:sldMkLst>
        <pc:spChg chg="del mod">
          <ac:chgData name="张 智" userId="36bdf691fd3510be" providerId="LiveId" clId="{B82BA60A-DC36-4A4D-BC94-12FC7F241DB1}" dt="2023-08-07T04:47:51.075" v="6224" actId="478"/>
          <ac:spMkLst>
            <pc:docMk/>
            <pc:sldMk cId="800054506" sldId="1377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32:15.168" v="6071" actId="1076"/>
          <ac:spMkLst>
            <pc:docMk/>
            <pc:sldMk cId="800054506" sldId="1377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31:57.941" v="6061" actId="478"/>
          <ac:picMkLst>
            <pc:docMk/>
            <pc:sldMk cId="800054506" sldId="1377"/>
            <ac:picMk id="3" creationId="{8B47B608-121F-4740-A9A0-3E2BB9682B1D}"/>
          </ac:picMkLst>
        </pc:picChg>
        <pc:picChg chg="add mod">
          <ac:chgData name="张 智" userId="36bdf691fd3510be" providerId="LiveId" clId="{B82BA60A-DC36-4A4D-BC94-12FC7F241DB1}" dt="2023-08-14T07:30:51.395" v="23377" actId="1076"/>
          <ac:picMkLst>
            <pc:docMk/>
            <pc:sldMk cId="800054506" sldId="1377"/>
            <ac:picMk id="4" creationId="{D9322F50-50CE-4DAE-A672-AD8F22F9C201}"/>
          </ac:picMkLst>
        </pc:picChg>
        <pc:picChg chg="add del mod">
          <ac:chgData name="张 智" userId="36bdf691fd3510be" providerId="LiveId" clId="{B82BA60A-DC36-4A4D-BC94-12FC7F241DB1}" dt="2023-08-07T04:47:47.978" v="6222" actId="478"/>
          <ac:picMkLst>
            <pc:docMk/>
            <pc:sldMk cId="800054506" sldId="1377"/>
            <ac:picMk id="6" creationId="{3AEC4472-35C8-4CC6-BF67-570190D9E041}"/>
          </ac:picMkLst>
        </pc:picChg>
        <pc:cxnChg chg="add mod">
          <ac:chgData name="张 智" userId="36bdf691fd3510be" providerId="LiveId" clId="{B82BA60A-DC36-4A4D-BC94-12FC7F241DB1}" dt="2023-08-14T07:30:54.931" v="23379" actId="1076"/>
          <ac:cxnSpMkLst>
            <pc:docMk/>
            <pc:sldMk cId="800054506" sldId="1377"/>
            <ac:cxnSpMk id="3" creationId="{1B2C23AB-0D0E-40E4-8F58-2FC51766B584}"/>
          </ac:cxnSpMkLst>
        </pc:cxnChg>
      </pc:sldChg>
      <pc:sldChg chg="addSp delSp modSp add mod modNotesTx">
        <pc:chgData name="张 智" userId="36bdf691fd3510be" providerId="LiveId" clId="{B82BA60A-DC36-4A4D-BC94-12FC7F241DB1}" dt="2023-08-14T07:38:48.532" v="23947" actId="20577"/>
        <pc:sldMkLst>
          <pc:docMk/>
          <pc:sldMk cId="3127658790" sldId="1378"/>
        </pc:sldMkLst>
        <pc:spChg chg="mod">
          <ac:chgData name="张 智" userId="36bdf691fd3510be" providerId="LiveId" clId="{B82BA60A-DC36-4A4D-BC94-12FC7F241DB1}" dt="2023-08-07T04:51:19.668" v="6390" actId="1076"/>
          <ac:spMkLst>
            <pc:docMk/>
            <pc:sldMk cId="3127658790" sldId="1378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51:17.163" v="6389" actId="1076"/>
          <ac:spMkLst>
            <pc:docMk/>
            <pc:sldMk cId="3127658790" sldId="1378"/>
            <ac:spMk id="9" creationId="{A117331E-C865-4E37-86D3-683EEB7F2695}"/>
          </ac:spMkLst>
        </pc:spChg>
        <pc:picChg chg="add del mod">
          <ac:chgData name="张 智" userId="36bdf691fd3510be" providerId="LiveId" clId="{B82BA60A-DC36-4A4D-BC94-12FC7F241DB1}" dt="2023-08-07T04:51:27.340" v="6394" actId="1076"/>
          <ac:picMkLst>
            <pc:docMk/>
            <pc:sldMk cId="3127658790" sldId="1378"/>
            <ac:picMk id="3" creationId="{82508332-97D5-40B1-8EBC-D43A4D0B1DE3}"/>
          </ac:picMkLst>
        </pc:picChg>
        <pc:picChg chg="del">
          <ac:chgData name="张 智" userId="36bdf691fd3510be" providerId="LiveId" clId="{B82BA60A-DC36-4A4D-BC94-12FC7F241DB1}" dt="2023-08-07T04:40:24.422" v="6075" actId="478"/>
          <ac:picMkLst>
            <pc:docMk/>
            <pc:sldMk cId="3127658790" sldId="1378"/>
            <ac:picMk id="6" creationId="{3AEC4472-35C8-4CC6-BF67-570190D9E041}"/>
          </ac:picMkLst>
        </pc:picChg>
      </pc:sldChg>
      <pc:sldChg chg="delSp modSp add mod modNotesTx">
        <pc:chgData name="张 智" userId="36bdf691fd3510be" providerId="LiveId" clId="{B82BA60A-DC36-4A4D-BC94-12FC7F241DB1}" dt="2023-08-14T07:40:11.768" v="23981" actId="20577"/>
        <pc:sldMkLst>
          <pc:docMk/>
          <pc:sldMk cId="318364585" sldId="1379"/>
        </pc:sldMkLst>
        <pc:spChg chg="mod">
          <ac:chgData name="张 智" userId="36bdf691fd3510be" providerId="LiveId" clId="{B82BA60A-DC36-4A4D-BC94-12FC7F241DB1}" dt="2023-08-14T07:39:04.733" v="23950" actId="113"/>
          <ac:spMkLst>
            <pc:docMk/>
            <pc:sldMk cId="318364585" sldId="1379"/>
            <ac:spMk id="5" creationId="{6C50C713-58CE-4493-8000-AFD5133B2E11}"/>
          </ac:spMkLst>
        </pc:spChg>
        <pc:picChg chg="del">
          <ac:chgData name="张 智" userId="36bdf691fd3510be" providerId="LiveId" clId="{B82BA60A-DC36-4A4D-BC94-12FC7F241DB1}" dt="2023-08-07T04:48:51.815" v="6229" actId="478"/>
          <ac:picMkLst>
            <pc:docMk/>
            <pc:sldMk cId="318364585" sldId="1379"/>
            <ac:picMk id="3" creationId="{82508332-97D5-40B1-8EBC-D43A4D0B1DE3}"/>
          </ac:picMkLst>
        </pc:picChg>
      </pc:sldChg>
      <pc:sldChg chg="modSp add del mod">
        <pc:chgData name="张 智" userId="36bdf691fd3510be" providerId="LiveId" clId="{B82BA60A-DC36-4A4D-BC94-12FC7F241DB1}" dt="2023-08-07T06:46:20.391" v="6974" actId="2696"/>
        <pc:sldMkLst>
          <pc:docMk/>
          <pc:sldMk cId="3571913491" sldId="1380"/>
        </pc:sldMkLst>
        <pc:spChg chg="mod">
          <ac:chgData name="张 智" userId="36bdf691fd3510be" providerId="LiveId" clId="{B82BA60A-DC36-4A4D-BC94-12FC7F241DB1}" dt="2023-08-07T06:42:36.137" v="6889" actId="21"/>
          <ac:spMkLst>
            <pc:docMk/>
            <pc:sldMk cId="3571913491" sldId="1380"/>
            <ac:spMk id="5" creationId="{6C50C713-58CE-4493-8000-AFD5133B2E11}"/>
          </ac:spMkLst>
        </pc:spChg>
      </pc:sldChg>
      <pc:sldChg chg="addSp modSp add del mod">
        <pc:chgData name="张 智" userId="36bdf691fd3510be" providerId="LiveId" clId="{B82BA60A-DC36-4A4D-BC94-12FC7F241DB1}" dt="2023-08-15T01:26:30.929" v="27319" actId="2696"/>
        <pc:sldMkLst>
          <pc:docMk/>
          <pc:sldMk cId="68932471" sldId="1381"/>
        </pc:sldMkLst>
        <pc:spChg chg="add mod">
          <ac:chgData name="张 智" userId="36bdf691fd3510be" providerId="LiveId" clId="{B82BA60A-DC36-4A4D-BC94-12FC7F241DB1}" dt="2023-08-09T03:40:04.113" v="9803" actId="21"/>
          <ac:spMkLst>
            <pc:docMk/>
            <pc:sldMk cId="68932471" sldId="1381"/>
            <ac:spMk id="4" creationId="{BDDB146C-7A12-4D7E-B553-976F325B41A1}"/>
          </ac:spMkLst>
        </pc:spChg>
        <pc:spChg chg="mod">
          <ac:chgData name="张 智" userId="36bdf691fd3510be" providerId="LiveId" clId="{B82BA60A-DC36-4A4D-BC94-12FC7F241DB1}" dt="2023-08-14T14:48:19.031" v="27284" actId="20577"/>
          <ac:spMkLst>
            <pc:docMk/>
            <pc:sldMk cId="68932471" sldId="1381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9T03:40:12.136" v="9810" actId="1076"/>
          <ac:spMkLst>
            <pc:docMk/>
            <pc:sldMk cId="68932471" sldId="1381"/>
            <ac:spMk id="9" creationId="{A117331E-C865-4E37-86D3-683EEB7F2695}"/>
          </ac:spMkLst>
        </pc:spChg>
      </pc:sldChg>
      <pc:sldChg chg="modSp add mod">
        <pc:chgData name="张 智" userId="36bdf691fd3510be" providerId="LiveId" clId="{B82BA60A-DC36-4A4D-BC94-12FC7F241DB1}" dt="2023-08-07T07:44:38.780" v="7268" actId="14100"/>
        <pc:sldMkLst>
          <pc:docMk/>
          <pc:sldMk cId="3575811857" sldId="1382"/>
        </pc:sldMkLst>
        <pc:spChg chg="mod">
          <ac:chgData name="张 智" userId="36bdf691fd3510be" providerId="LiveId" clId="{B82BA60A-DC36-4A4D-BC94-12FC7F241DB1}" dt="2023-08-07T07:44:38.780" v="7268" actId="14100"/>
          <ac:spMkLst>
            <pc:docMk/>
            <pc:sldMk cId="3575811857" sldId="1382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7T08:06:22.116" v="7599" actId="2696"/>
        <pc:sldMkLst>
          <pc:docMk/>
          <pc:sldMk cId="3473951349" sldId="1383"/>
        </pc:sldMkLst>
      </pc:sldChg>
      <pc:sldChg chg="modSp add del mod">
        <pc:chgData name="张 智" userId="36bdf691fd3510be" providerId="LiveId" clId="{B82BA60A-DC36-4A4D-BC94-12FC7F241DB1}" dt="2023-08-07T07:52:15.129" v="7308" actId="2696"/>
        <pc:sldMkLst>
          <pc:docMk/>
          <pc:sldMk cId="906834715" sldId="1384"/>
        </pc:sldMkLst>
        <pc:spChg chg="mod">
          <ac:chgData name="张 智" userId="36bdf691fd3510be" providerId="LiveId" clId="{B82BA60A-DC36-4A4D-BC94-12FC7F241DB1}" dt="2023-08-07T07:46:00.851" v="7307" actId="14100"/>
          <ac:spMkLst>
            <pc:docMk/>
            <pc:sldMk cId="906834715" sldId="1384"/>
            <ac:spMk id="5" creationId="{6C50C713-58CE-4493-8000-AFD5133B2E11}"/>
          </ac:spMkLst>
        </pc:spChg>
      </pc:sldChg>
      <pc:sldChg chg="addSp modSp add mod">
        <pc:chgData name="张 智" userId="36bdf691fd3510be" providerId="LiveId" clId="{B82BA60A-DC36-4A4D-BC94-12FC7F241DB1}" dt="2023-08-15T01:26:53.710" v="27322" actId="1076"/>
        <pc:sldMkLst>
          <pc:docMk/>
          <pc:sldMk cId="1101994472" sldId="1384"/>
        </pc:sldMkLst>
        <pc:spChg chg="add mod">
          <ac:chgData name="张 智" userId="36bdf691fd3510be" providerId="LiveId" clId="{B82BA60A-DC36-4A4D-BC94-12FC7F241DB1}" dt="2023-08-15T01:26:53.710" v="27322" actId="1076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B82BA60A-DC36-4A4D-BC94-12FC7F241DB1}" dt="2023-08-15T01:26:51.420" v="27321" actId="1076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5T01:26:46.747" v="27320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900991798" sldId="1384"/>
        </pc:sldMkLst>
      </pc:sldChg>
      <pc:sldChg chg="delSp modSp add mod modNotesTx">
        <pc:chgData name="张 智" userId="36bdf691fd3510be" providerId="LiveId" clId="{B82BA60A-DC36-4A4D-BC94-12FC7F241DB1}" dt="2023-08-14T08:00:05.061" v="25306" actId="20577"/>
        <pc:sldMkLst>
          <pc:docMk/>
          <pc:sldMk cId="416236469" sldId="1385"/>
        </pc:sldMkLst>
        <pc:spChg chg="mod">
          <ac:chgData name="张 智" userId="36bdf691fd3510be" providerId="LiveId" clId="{B82BA60A-DC36-4A4D-BC94-12FC7F241DB1}" dt="2023-08-07T07:57:41.535" v="7378" actId="14100"/>
          <ac:spMkLst>
            <pc:docMk/>
            <pc:sldMk cId="416236469" sldId="1385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4T07:59:22.269" v="25209" actId="20577"/>
          <ac:spMkLst>
            <pc:docMk/>
            <pc:sldMk cId="416236469" sldId="1385"/>
            <ac:spMk id="3" creationId="{00000000-0000-0000-0000-000000000000}"/>
          </ac:spMkLst>
        </pc:spChg>
        <pc:spChg chg="del mod">
          <ac:chgData name="张 智" userId="36bdf691fd3510be" providerId="LiveId" clId="{B82BA60A-DC36-4A4D-BC94-12FC7F241DB1}" dt="2023-08-07T07:57:32.088" v="7366" actId="478"/>
          <ac:spMkLst>
            <pc:docMk/>
            <pc:sldMk cId="416236469" sldId="1385"/>
            <ac:spMk id="8" creationId="{55D91B09-CE21-4AA0-8E3F-E9E5719DA14A}"/>
          </ac:spMkLst>
        </pc:spChg>
        <pc:spChg chg="mod">
          <ac:chgData name="张 智" userId="36bdf691fd3510be" providerId="LiveId" clId="{B82BA60A-DC36-4A4D-BC94-12FC7F241DB1}" dt="2023-08-07T07:58:59.303" v="7412" actId="1076"/>
          <ac:spMkLst>
            <pc:docMk/>
            <pc:sldMk cId="416236469" sldId="1385"/>
            <ac:spMk id="9" creationId="{F40588B2-86D5-41D2-A832-DBD69AC843E7}"/>
          </ac:spMkLst>
        </pc:spChg>
        <pc:picChg chg="mod">
          <ac:chgData name="张 智" userId="36bdf691fd3510be" providerId="LiveId" clId="{B82BA60A-DC36-4A4D-BC94-12FC7F241DB1}" dt="2023-08-07T07:57:48.497" v="7387" actId="1035"/>
          <ac:picMkLst>
            <pc:docMk/>
            <pc:sldMk cId="416236469" sldId="1385"/>
            <ac:picMk id="5" creationId="{1D2CA561-A124-48A9-A0E6-556D202F2C63}"/>
          </ac:picMkLst>
        </pc:picChg>
      </pc:sldChg>
      <pc:sldChg chg="modSp add del mod">
        <pc:chgData name="张 智" userId="36bdf691fd3510be" providerId="LiveId" clId="{B82BA60A-DC36-4A4D-BC94-12FC7F241DB1}" dt="2023-08-09T03:36:52.408" v="9750" actId="2696"/>
        <pc:sldMkLst>
          <pc:docMk/>
          <pc:sldMk cId="1515541708" sldId="1386"/>
        </pc:sldMkLst>
        <pc:spChg chg="mod">
          <ac:chgData name="张 智" userId="36bdf691fd3510be" providerId="LiveId" clId="{B82BA60A-DC36-4A4D-BC94-12FC7F241DB1}" dt="2023-08-07T08:18:05.948" v="7603" actId="313"/>
          <ac:spMkLst>
            <pc:docMk/>
            <pc:sldMk cId="1515541708" sldId="1386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B82BA60A-DC36-4A4D-BC94-12FC7F241DB1}" dt="2023-08-09T03:54:44.723" v="10332" actId="20577"/>
        <pc:sldMkLst>
          <pc:docMk/>
          <pc:sldMk cId="198405571" sldId="1387"/>
        </pc:sldMkLst>
        <pc:spChg chg="add mod">
          <ac:chgData name="张 智" userId="36bdf691fd3510be" providerId="LiveId" clId="{B82BA60A-DC36-4A4D-BC94-12FC7F241DB1}" dt="2023-08-09T03:52:31.665" v="10197" actId="20577"/>
          <ac:spMkLst>
            <pc:docMk/>
            <pc:sldMk cId="198405571" sldId="1387"/>
            <ac:spMk id="5" creationId="{C226B880-74C9-4BB2-A97A-C776E1FBB78C}"/>
          </ac:spMkLst>
        </pc:spChg>
        <pc:spChg chg="mod">
          <ac:chgData name="张 智" userId="36bdf691fd3510be" providerId="LiveId" clId="{B82BA60A-DC36-4A4D-BC94-12FC7F241DB1}" dt="2023-08-09T03:52:13.049" v="10172" actId="20577"/>
          <ac:spMkLst>
            <pc:docMk/>
            <pc:sldMk cId="198405571" sldId="1387"/>
            <ac:spMk id="7" creationId="{85F180D1-C7EF-4A34-96CA-73A86A26F467}"/>
          </ac:spMkLst>
        </pc:spChg>
      </pc:sldChg>
      <pc:sldChg chg="delSp modSp add mod modNotesTx">
        <pc:chgData name="张 智" userId="36bdf691fd3510be" providerId="LiveId" clId="{B82BA60A-DC36-4A4D-BC94-12FC7F241DB1}" dt="2023-08-14T07:57:39.911" v="24990" actId="20577"/>
        <pc:sldMkLst>
          <pc:docMk/>
          <pc:sldMk cId="3751764665" sldId="1388"/>
        </pc:sldMkLst>
        <pc:spChg chg="mod">
          <ac:chgData name="张 智" userId="36bdf691fd3510be" providerId="LiveId" clId="{B82BA60A-DC36-4A4D-BC94-12FC7F241DB1}" dt="2023-08-07T08:44:50.977" v="8271" actId="403"/>
          <ac:spMkLst>
            <pc:docMk/>
            <pc:sldMk cId="3751764665" sldId="1388"/>
            <ac:spMk id="3" creationId="{00000000-0000-0000-0000-000000000000}"/>
          </ac:spMkLst>
        </pc:spChg>
        <pc:picChg chg="del">
          <ac:chgData name="张 智" userId="36bdf691fd3510be" providerId="LiveId" clId="{B82BA60A-DC36-4A4D-BC94-12FC7F241DB1}" dt="2023-08-07T08:27:12.506" v="7671" actId="478"/>
          <ac:picMkLst>
            <pc:docMk/>
            <pc:sldMk cId="3751764665" sldId="1388"/>
            <ac:picMk id="11" creationId="{7907ECB5-E6DB-4384-BB15-F4853E88E777}"/>
          </ac:picMkLst>
        </pc:picChg>
      </pc:sldChg>
      <pc:sldChg chg="addSp delSp modSp add mod modNotesTx">
        <pc:chgData name="张 智" userId="36bdf691fd3510be" providerId="LiveId" clId="{B82BA60A-DC36-4A4D-BC94-12FC7F241DB1}" dt="2023-08-17T13:40:45.609" v="36276" actId="20577"/>
        <pc:sldMkLst>
          <pc:docMk/>
          <pc:sldMk cId="3540929089" sldId="1389"/>
        </pc:sldMkLst>
        <pc:spChg chg="mod">
          <ac:chgData name="张 智" userId="36bdf691fd3510be" providerId="LiveId" clId="{B82BA60A-DC36-4A4D-BC94-12FC7F241DB1}" dt="2023-08-07T14:02:27.842" v="9549" actId="1076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14:03:47.214" v="9565" actId="20577"/>
          <ac:spMkLst>
            <pc:docMk/>
            <pc:sldMk cId="3540929089" sldId="1389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55:44.972" v="27165" actId="20577"/>
          <ac:spMkLst>
            <pc:docMk/>
            <pc:sldMk cId="3540929089" sldId="1389"/>
            <ac:spMk id="7" creationId="{CCDD5E7C-4A1A-48AF-9AC4-FD7106C9DC5D}"/>
          </ac:spMkLst>
        </pc:spChg>
        <pc:picChg chg="del mod">
          <ac:chgData name="张 智" userId="36bdf691fd3510be" providerId="LiveId" clId="{B82BA60A-DC36-4A4D-BC94-12FC7F241DB1}" dt="2023-08-07T13:58:50.455" v="9524" actId="478"/>
          <ac:picMkLst>
            <pc:docMk/>
            <pc:sldMk cId="3540929089" sldId="1389"/>
            <ac:picMk id="5" creationId="{C84286F8-30EB-5C4B-A1AB-0BCBFFF7C19B}"/>
          </ac:picMkLst>
        </pc:picChg>
        <pc:picChg chg="add mod">
          <ac:chgData name="张 智" userId="36bdf691fd3510be" providerId="LiveId" clId="{B82BA60A-DC36-4A4D-BC94-12FC7F241DB1}" dt="2023-08-07T14:14:28.270" v="9709" actId="1076"/>
          <ac:picMkLst>
            <pc:docMk/>
            <pc:sldMk cId="3540929089" sldId="1389"/>
            <ac:picMk id="6" creationId="{E61DCD06-FA04-47A6-91A1-D5CC7F7A265E}"/>
          </ac:picMkLst>
        </pc:picChg>
      </pc:sldChg>
      <pc:sldChg chg="addSp delSp modSp add mod modNotesTx">
        <pc:chgData name="张 智" userId="36bdf691fd3510be" providerId="LiveId" clId="{B82BA60A-DC36-4A4D-BC94-12FC7F241DB1}" dt="2023-08-14T08:35:11.336" v="26640" actId="20577"/>
        <pc:sldMkLst>
          <pc:docMk/>
          <pc:sldMk cId="2889226266" sldId="1390"/>
        </pc:sldMkLst>
        <pc:spChg chg="mod">
          <ac:chgData name="张 智" userId="36bdf691fd3510be" providerId="LiveId" clId="{B82BA60A-DC36-4A4D-BC94-12FC7F241DB1}" dt="2023-08-14T08:35:11.336" v="26640" actId="20577"/>
          <ac:spMkLst>
            <pc:docMk/>
            <pc:sldMk cId="2889226266" sldId="1390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9:03:58.799" v="8775" actId="478"/>
          <ac:spMkLst>
            <pc:docMk/>
            <pc:sldMk cId="2889226266" sldId="1390"/>
            <ac:spMk id="4" creationId="{0E12F895-DA6D-4E18-986E-4C73741C3827}"/>
          </ac:spMkLst>
        </pc:spChg>
        <pc:spChg chg="del">
          <ac:chgData name="张 智" userId="36bdf691fd3510be" providerId="LiveId" clId="{B82BA60A-DC36-4A4D-BC94-12FC7F241DB1}" dt="2023-08-07T09:03:56.883" v="8774" actId="478"/>
          <ac:spMkLst>
            <pc:docMk/>
            <pc:sldMk cId="2889226266" sldId="1390"/>
            <ac:spMk id="7" creationId="{4BB33008-DCB2-4FF8-9DBE-95FC43D10294}"/>
          </ac:spMkLst>
        </pc:spChg>
        <pc:spChg chg="add mod">
          <ac:chgData name="张 智" userId="36bdf691fd3510be" providerId="LiveId" clId="{B82BA60A-DC36-4A4D-BC94-12FC7F241DB1}" dt="2023-08-07T11:45:53.991" v="8998" actId="108"/>
          <ac:spMkLst>
            <pc:docMk/>
            <pc:sldMk cId="2889226266" sldId="1390"/>
            <ac:spMk id="9" creationId="{5513A80E-7094-4A08-9125-65D532453951}"/>
          </ac:spMkLst>
        </pc:spChg>
        <pc:picChg chg="del">
          <ac:chgData name="张 智" userId="36bdf691fd3510be" providerId="LiveId" clId="{B82BA60A-DC36-4A4D-BC94-12FC7F241DB1}" dt="2023-08-07T09:04:00.404" v="8776" actId="478"/>
          <ac:picMkLst>
            <pc:docMk/>
            <pc:sldMk cId="2889226266" sldId="1390"/>
            <ac:picMk id="11" creationId="{57E63C46-73C8-4F3F-BF2A-DC001CC3AA65}"/>
          </ac:picMkLst>
        </pc:picChg>
        <pc:picChg chg="del mod">
          <ac:chgData name="张 智" userId="36bdf691fd3510be" providerId="LiveId" clId="{B82BA60A-DC36-4A4D-BC94-12FC7F241DB1}" dt="2023-08-07T09:05:09.353" v="8778" actId="478"/>
          <ac:picMkLst>
            <pc:docMk/>
            <pc:sldMk cId="2889226266" sldId="1390"/>
            <ac:picMk id="13" creationId="{22749D39-F3BE-46E2-8ACA-B46C44E56E2A}"/>
          </ac:picMkLst>
        </pc:picChg>
      </pc:sldChg>
      <pc:sldChg chg="addSp delSp modSp add mod modNotesTx">
        <pc:chgData name="张 智" userId="36bdf691fd3510be" providerId="LiveId" clId="{B82BA60A-DC36-4A4D-BC94-12FC7F241DB1}" dt="2023-08-14T08:37:13.459" v="26641" actId="207"/>
        <pc:sldMkLst>
          <pc:docMk/>
          <pc:sldMk cId="1337424825" sldId="1391"/>
        </pc:sldMkLst>
        <pc:spChg chg="mod">
          <ac:chgData name="张 智" userId="36bdf691fd3510be" providerId="LiveId" clId="{B82BA60A-DC36-4A4D-BC94-12FC7F241DB1}" dt="2023-08-07T12:13:28.669" v="9297" actId="14100"/>
          <ac:spMkLst>
            <pc:docMk/>
            <pc:sldMk cId="1337424825" sldId="139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11:49:18.170" v="9001" actId="478"/>
          <ac:spMkLst>
            <pc:docMk/>
            <pc:sldMk cId="1337424825" sldId="1391"/>
            <ac:spMk id="4" creationId="{5889DD38-90E6-4007-AB94-D9A6CE383CBD}"/>
          </ac:spMkLst>
        </pc:spChg>
        <pc:spChg chg="add mod">
          <ac:chgData name="张 智" userId="36bdf691fd3510be" providerId="LiveId" clId="{B82BA60A-DC36-4A4D-BC94-12FC7F241DB1}" dt="2023-08-14T08:37:13.459" v="26641" actId="207"/>
          <ac:spMkLst>
            <pc:docMk/>
            <pc:sldMk cId="1337424825" sldId="1391"/>
            <ac:spMk id="5" creationId="{6A9A77F8-E3EB-48F8-810B-2791E5CAB8CD}"/>
          </ac:spMkLst>
        </pc:spChg>
        <pc:spChg chg="del">
          <ac:chgData name="张 智" userId="36bdf691fd3510be" providerId="LiveId" clId="{B82BA60A-DC36-4A4D-BC94-12FC7F241DB1}" dt="2023-08-07T11:49:16.534" v="9000" actId="478"/>
          <ac:spMkLst>
            <pc:docMk/>
            <pc:sldMk cId="1337424825" sldId="1391"/>
            <ac:spMk id="7" creationId="{4BB33008-DCB2-4FF8-9DBE-95FC43D10294}"/>
          </ac:spMkLst>
        </pc:spChg>
        <pc:spChg chg="add del">
          <ac:chgData name="张 智" userId="36bdf691fd3510be" providerId="LiveId" clId="{B82BA60A-DC36-4A4D-BC94-12FC7F241DB1}" dt="2023-08-07T13:43:57.433" v="9315"/>
          <ac:spMkLst>
            <pc:docMk/>
            <pc:sldMk cId="1337424825" sldId="1391"/>
            <ac:spMk id="8" creationId="{32EDF2D4-3ECF-4A63-9B32-C5B9D144CD4C}"/>
          </ac:spMkLst>
        </pc:spChg>
        <pc:spChg chg="add del mod">
          <ac:chgData name="张 智" userId="36bdf691fd3510be" providerId="LiveId" clId="{B82BA60A-DC36-4A4D-BC94-12FC7F241DB1}" dt="2023-08-07T12:02:01.476" v="9013"/>
          <ac:spMkLst>
            <pc:docMk/>
            <pc:sldMk cId="1337424825" sldId="1391"/>
            <ac:spMk id="9" creationId="{ADF32BDF-A358-412B-BC72-E9FAF0C71AEB}"/>
          </ac:spMkLst>
        </pc:spChg>
        <pc:spChg chg="add mod">
          <ac:chgData name="张 智" userId="36bdf691fd3510be" providerId="LiveId" clId="{B82BA60A-DC36-4A4D-BC94-12FC7F241DB1}" dt="2023-08-14T08:20:28.589" v="26317" actId="20577"/>
          <ac:spMkLst>
            <pc:docMk/>
            <pc:sldMk cId="1337424825" sldId="1391"/>
            <ac:spMk id="10" creationId="{D5449106-F9EC-4809-94AB-85E9426DB0BB}"/>
          </ac:spMkLst>
        </pc:spChg>
        <pc:spChg chg="add del mod">
          <ac:chgData name="张 智" userId="36bdf691fd3510be" providerId="LiveId" clId="{B82BA60A-DC36-4A4D-BC94-12FC7F241DB1}" dt="2023-08-07T13:43:39.330" v="9313"/>
          <ac:spMkLst>
            <pc:docMk/>
            <pc:sldMk cId="1337424825" sldId="1391"/>
            <ac:spMk id="12" creationId="{5A9E5041-BF9E-4ACC-B4E7-CA4843DA2EA0}"/>
          </ac:spMkLst>
        </pc:spChg>
        <pc:picChg chg="add mod">
          <ac:chgData name="张 智" userId="36bdf691fd3510be" providerId="LiveId" clId="{B82BA60A-DC36-4A4D-BC94-12FC7F241DB1}" dt="2023-08-14T08:19:22.848" v="26311" actId="1076"/>
          <ac:picMkLst>
            <pc:docMk/>
            <pc:sldMk cId="1337424825" sldId="1391"/>
            <ac:picMk id="6" creationId="{22B19275-73F5-4D28-9A14-BE237B909220}"/>
          </ac:picMkLst>
        </pc:picChg>
        <pc:picChg chg="del">
          <ac:chgData name="张 智" userId="36bdf691fd3510be" providerId="LiveId" clId="{B82BA60A-DC36-4A4D-BC94-12FC7F241DB1}" dt="2023-08-07T11:49:18.678" v="9002" actId="478"/>
          <ac:picMkLst>
            <pc:docMk/>
            <pc:sldMk cId="1337424825" sldId="1391"/>
            <ac:picMk id="11" creationId="{57E63C46-73C8-4F3F-BF2A-DC001CC3AA65}"/>
          </ac:picMkLst>
        </pc:picChg>
      </pc:sldChg>
      <pc:sldChg chg="addSp delSp modSp add del mod">
        <pc:chgData name="张 智" userId="36bdf691fd3510be" providerId="LiveId" clId="{B82BA60A-DC36-4A4D-BC94-12FC7F241DB1}" dt="2023-08-10T06:55:51.142" v="18224" actId="2696"/>
        <pc:sldMkLst>
          <pc:docMk/>
          <pc:sldMk cId="913661841" sldId="1392"/>
        </pc:sldMkLst>
        <pc:spChg chg="mod">
          <ac:chgData name="张 智" userId="36bdf691fd3510be" providerId="LiveId" clId="{B82BA60A-DC36-4A4D-BC94-12FC7F241DB1}" dt="2023-08-09T08:16:21.163" v="13389" actId="404"/>
          <ac:spMkLst>
            <pc:docMk/>
            <pc:sldMk cId="913661841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51:02.630" v="18040" actId="14100"/>
          <ac:spMkLst>
            <pc:docMk/>
            <pc:sldMk cId="913661841" sldId="1392"/>
            <ac:spMk id="3" creationId="{00000000-0000-0000-0000-000000000000}"/>
          </ac:spMkLst>
        </pc:spChg>
        <pc:picChg chg="add del">
          <ac:chgData name="张 智" userId="36bdf691fd3510be" providerId="LiveId" clId="{B82BA60A-DC36-4A4D-BC94-12FC7F241DB1}" dt="2023-08-10T06:48:06.685" v="17978" actId="21"/>
          <ac:picMkLst>
            <pc:docMk/>
            <pc:sldMk cId="913661841" sldId="1392"/>
            <ac:picMk id="5" creationId="{8EF77C73-843E-4CEA-804A-74FEF3316BB8}"/>
          </ac:picMkLst>
        </pc:picChg>
      </pc:sldChg>
      <pc:sldChg chg="modSp add mod modNotesTx">
        <pc:chgData name="张 智" userId="36bdf691fd3510be" providerId="LiveId" clId="{B82BA60A-DC36-4A4D-BC94-12FC7F241DB1}" dt="2023-08-15T02:11:39.069" v="29706" actId="20577"/>
        <pc:sldMkLst>
          <pc:docMk/>
          <pc:sldMk cId="2461042546" sldId="1392"/>
        </pc:sldMkLst>
        <pc:spChg chg="mod">
          <ac:chgData name="张 智" userId="36bdf691fd3510be" providerId="LiveId" clId="{B82BA60A-DC36-4A4D-BC94-12FC7F241DB1}" dt="2023-08-10T07:12:10.136" v="18593" actId="20577"/>
          <ac:spMkLst>
            <pc:docMk/>
            <pc:sldMk cId="2461042546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04:21.963" v="29297" actId="20577"/>
          <ac:spMkLst>
            <pc:docMk/>
            <pc:sldMk cId="2461042546" sldId="1392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9T08:15:01.829" v="13361" actId="2696"/>
        <pc:sldMkLst>
          <pc:docMk/>
          <pc:sldMk cId="3565880738" sldId="1392"/>
        </pc:sldMkLst>
        <pc:spChg chg="mod">
          <ac:chgData name="张 智" userId="36bdf691fd3510be" providerId="LiveId" clId="{B82BA60A-DC36-4A4D-BC94-12FC7F241DB1}" dt="2023-08-09T08:14:54.941" v="13360" actId="21"/>
          <ac:spMkLst>
            <pc:docMk/>
            <pc:sldMk cId="3565880738" sldId="1392"/>
            <ac:spMk id="3" creationId="{00000000-0000-0000-0000-000000000000}"/>
          </ac:spMkLst>
        </pc:spChg>
      </pc:sldChg>
      <pc:sldChg chg="addSp delSp modSp add del mod modNotesTx">
        <pc:chgData name="张 智" userId="36bdf691fd3510be" providerId="LiveId" clId="{B82BA60A-DC36-4A4D-BC94-12FC7F241DB1}" dt="2023-08-15T01:31:33.946" v="27330" actId="2696"/>
        <pc:sldMkLst>
          <pc:docMk/>
          <pc:sldMk cId="3973014095" sldId="1393"/>
        </pc:sldMkLst>
        <pc:spChg chg="mod">
          <ac:chgData name="张 智" userId="36bdf691fd3510be" providerId="LiveId" clId="{B82BA60A-DC36-4A4D-BC94-12FC7F241DB1}" dt="2023-08-09T06:13:29.370" v="11387" actId="1076"/>
          <ac:spMkLst>
            <pc:docMk/>
            <pc:sldMk cId="3973014095" sldId="1393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05:50:43.013" v="10778" actId="478"/>
          <ac:spMkLst>
            <pc:docMk/>
            <pc:sldMk cId="3973014095" sldId="1393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0:45.082" v="10779" actId="478"/>
          <ac:spMkLst>
            <pc:docMk/>
            <pc:sldMk cId="3973014095" sldId="1393"/>
            <ac:spMk id="5" creationId="{36F6BB0F-A5B1-4C00-B34D-ADC02056026D}"/>
          </ac:spMkLst>
        </pc:spChg>
        <pc:picChg chg="add del mod">
          <ac:chgData name="张 智" userId="36bdf691fd3510be" providerId="LiveId" clId="{B82BA60A-DC36-4A4D-BC94-12FC7F241DB1}" dt="2023-08-15T01:30:57.795" v="27323" actId="21"/>
          <ac:picMkLst>
            <pc:docMk/>
            <pc:sldMk cId="3973014095" sldId="1393"/>
            <ac:picMk id="7" creationId="{1698E50C-AD7E-4FC6-A1C7-ADB40FA61320}"/>
          </ac:picMkLst>
        </pc:picChg>
        <pc:picChg chg="add del">
          <ac:chgData name="张 智" userId="36bdf691fd3510be" providerId="LiveId" clId="{B82BA60A-DC36-4A4D-BC94-12FC7F241DB1}" dt="2023-08-09T06:00:19.871" v="10799" actId="478"/>
          <ac:picMkLst>
            <pc:docMk/>
            <pc:sldMk cId="3973014095" sldId="1393"/>
            <ac:picMk id="9" creationId="{28E99690-5B4E-4E44-9B61-ED95BEBF7A2E}"/>
          </ac:picMkLst>
        </pc:picChg>
      </pc:sldChg>
      <pc:sldChg chg="add del modNotesTx">
        <pc:chgData name="张 智" userId="36bdf691fd3510be" providerId="LiveId" clId="{B82BA60A-DC36-4A4D-BC94-12FC7F241DB1}" dt="2023-08-09T06:04:13.803" v="10847" actId="2696"/>
        <pc:sldMkLst>
          <pc:docMk/>
          <pc:sldMk cId="2652969520" sldId="1394"/>
        </pc:sldMkLst>
      </pc:sldChg>
      <pc:sldChg chg="addSp modSp add mod modNotesTx">
        <pc:chgData name="张 智" userId="36bdf691fd3510be" providerId="LiveId" clId="{B82BA60A-DC36-4A4D-BC94-12FC7F241DB1}" dt="2023-08-15T01:37:47.614" v="27712" actId="20577"/>
        <pc:sldMkLst>
          <pc:docMk/>
          <pc:sldMk cId="2851625479" sldId="1395"/>
        </pc:sldMkLst>
        <pc:spChg chg="mod">
          <ac:chgData name="张 智" userId="36bdf691fd3510be" providerId="LiveId" clId="{B82BA60A-DC36-4A4D-BC94-12FC7F241DB1}" dt="2023-08-15T01:31:08.219" v="27325" actId="14100"/>
          <ac:spMkLst>
            <pc:docMk/>
            <pc:sldMk cId="2851625479" sldId="1395"/>
            <ac:spMk id="3" creationId="{00000000-0000-0000-0000-000000000000}"/>
          </ac:spMkLst>
        </pc:spChg>
        <pc:picChg chg="add mod">
          <ac:chgData name="张 智" userId="36bdf691fd3510be" providerId="LiveId" clId="{B82BA60A-DC36-4A4D-BC94-12FC7F241DB1}" dt="2023-08-15T01:31:16.084" v="27328" actId="14100"/>
          <ac:picMkLst>
            <pc:docMk/>
            <pc:sldMk cId="2851625479" sldId="1395"/>
            <ac:picMk id="4" creationId="{B3E0D3EA-1C9B-4C54-BCC5-BF16E4699CA2}"/>
          </ac:picMkLst>
        </pc:picChg>
      </pc:sldChg>
      <pc:sldChg chg="addSp delSp modSp add mod modNotesTx">
        <pc:chgData name="张 智" userId="36bdf691fd3510be" providerId="LiveId" clId="{B82BA60A-DC36-4A4D-BC94-12FC7F241DB1}" dt="2023-08-15T01:41:17.717" v="27961" actId="20577"/>
        <pc:sldMkLst>
          <pc:docMk/>
          <pc:sldMk cId="57881624" sldId="1396"/>
        </pc:sldMkLst>
        <pc:spChg chg="mod">
          <ac:chgData name="张 智" userId="36bdf691fd3510be" providerId="LiveId" clId="{B82BA60A-DC36-4A4D-BC94-12FC7F241DB1}" dt="2023-08-09T06:13:23.954" v="11386" actId="1076"/>
          <ac:spMkLst>
            <pc:docMk/>
            <pc:sldMk cId="57881624" sldId="1396"/>
            <ac:spMk id="2" creationId="{00000000-0000-0000-0000-000000000000}"/>
          </ac:spMkLst>
        </pc:spChg>
        <pc:picChg chg="add mod">
          <ac:chgData name="张 智" userId="36bdf691fd3510be" providerId="LiveId" clId="{B82BA60A-DC36-4A4D-BC94-12FC7F241DB1}" dt="2023-08-09T06:03:20.525" v="10803" actId="14100"/>
          <ac:picMkLst>
            <pc:docMk/>
            <pc:sldMk cId="57881624" sldId="1396"/>
            <ac:picMk id="4" creationId="{A275D6EF-6A4E-4729-A68D-3BFB3785CA17}"/>
          </ac:picMkLst>
        </pc:picChg>
        <pc:picChg chg="del">
          <ac:chgData name="张 智" userId="36bdf691fd3510be" providerId="LiveId" clId="{B82BA60A-DC36-4A4D-BC94-12FC7F241DB1}" dt="2023-08-09T05:53:17.708" v="10789" actId="478"/>
          <ac:picMkLst>
            <pc:docMk/>
            <pc:sldMk cId="57881624" sldId="1396"/>
            <ac:picMk id="7" creationId="{1698E50C-AD7E-4FC6-A1C7-ADB40FA61320}"/>
          </ac:picMkLst>
        </pc:picChg>
        <pc:picChg chg="del mod">
          <ac:chgData name="张 智" userId="36bdf691fd3510be" providerId="LiveId" clId="{B82BA60A-DC36-4A4D-BC94-12FC7F241DB1}" dt="2023-08-09T06:03:17.879" v="10801" actId="478"/>
          <ac:picMkLst>
            <pc:docMk/>
            <pc:sldMk cId="57881624" sldId="1396"/>
            <ac:picMk id="9" creationId="{28E99690-5B4E-4E44-9B61-ED95BEBF7A2E}"/>
          </ac:picMkLst>
        </pc:picChg>
      </pc:sldChg>
      <pc:sldChg chg="addSp delSp modSp add mod modAnim modNotesTx">
        <pc:chgData name="张 智" userId="36bdf691fd3510be" providerId="LiveId" clId="{B82BA60A-DC36-4A4D-BC94-12FC7F241DB1}" dt="2023-08-15T01:50:45.100" v="28469" actId="20577"/>
        <pc:sldMkLst>
          <pc:docMk/>
          <pc:sldMk cId="3167789566" sldId="1397"/>
        </pc:sldMkLst>
        <pc:spChg chg="mod">
          <ac:chgData name="张 智" userId="36bdf691fd3510be" providerId="LiveId" clId="{B82BA60A-DC36-4A4D-BC94-12FC7F241DB1}" dt="2023-08-09T06:13:18.754" v="11385" actId="1076"/>
          <ac:spMkLst>
            <pc:docMk/>
            <pc:sldMk cId="3167789566" sldId="1397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5T01:49:28.216" v="28367" actId="20577"/>
          <ac:spMkLst>
            <pc:docMk/>
            <pc:sldMk cId="3167789566" sldId="1397"/>
            <ac:spMk id="7" creationId="{7AF9135A-D1B1-4909-A602-BA6D87C9DE46}"/>
          </ac:spMkLst>
        </pc:spChg>
        <pc:spChg chg="add mod">
          <ac:chgData name="张 智" userId="36bdf691fd3510be" providerId="LiveId" clId="{B82BA60A-DC36-4A4D-BC94-12FC7F241DB1}" dt="2023-08-15T01:49:31.758" v="28368" actId="20577"/>
          <ac:spMkLst>
            <pc:docMk/>
            <pc:sldMk cId="3167789566" sldId="1397"/>
            <ac:spMk id="9" creationId="{888090FF-EAC1-4246-84C7-6AC9D16E4BEC}"/>
          </ac:spMkLst>
        </pc:spChg>
        <pc:spChg chg="add mod">
          <ac:chgData name="张 智" userId="36bdf691fd3510be" providerId="LiveId" clId="{B82BA60A-DC36-4A4D-BC94-12FC7F241DB1}" dt="2023-08-15T01:49:21.530" v="28365" actId="1076"/>
          <ac:spMkLst>
            <pc:docMk/>
            <pc:sldMk cId="3167789566" sldId="1397"/>
            <ac:spMk id="10" creationId="{CEE98AA8-8308-4E5F-BD03-55D0F465D039}"/>
          </ac:spMkLst>
        </pc:spChg>
        <pc:spChg chg="add mod">
          <ac:chgData name="张 智" userId="36bdf691fd3510be" providerId="LiveId" clId="{B82BA60A-DC36-4A4D-BC94-12FC7F241DB1}" dt="2023-08-10T06:26:30.889" v="17853" actId="1038"/>
          <ac:spMkLst>
            <pc:docMk/>
            <pc:sldMk cId="3167789566" sldId="1397"/>
            <ac:spMk id="11" creationId="{0B81F24B-9D13-48DF-8A9A-D1F972A2DD18}"/>
          </ac:spMkLst>
        </pc:spChg>
        <pc:spChg chg="add mod">
          <ac:chgData name="张 智" userId="36bdf691fd3510be" providerId="LiveId" clId="{B82BA60A-DC36-4A4D-BC94-12FC7F241DB1}" dt="2023-08-15T01:44:00.555" v="28123" actId="1076"/>
          <ac:spMkLst>
            <pc:docMk/>
            <pc:sldMk cId="3167789566" sldId="1397"/>
            <ac:spMk id="12" creationId="{EBCEC5AD-E6F1-464E-AB59-828B2F13EEA0}"/>
          </ac:spMkLst>
        </pc:spChg>
        <pc:spChg chg="add del mod">
          <ac:chgData name="张 智" userId="36bdf691fd3510be" providerId="LiveId" clId="{B82BA60A-DC36-4A4D-BC94-12FC7F241DB1}" dt="2023-08-10T06:27:01.631" v="17858" actId="478"/>
          <ac:spMkLst>
            <pc:docMk/>
            <pc:sldMk cId="3167789566" sldId="1397"/>
            <ac:spMk id="16" creationId="{B762863F-8546-4C34-9744-6909861E6474}"/>
          </ac:spMkLst>
        </pc:spChg>
        <pc:spChg chg="add del mod">
          <ac:chgData name="张 智" userId="36bdf691fd3510be" providerId="LiveId" clId="{B82BA60A-DC36-4A4D-BC94-12FC7F241DB1}" dt="2023-08-10T06:27:03.597" v="17859" actId="478"/>
          <ac:spMkLst>
            <pc:docMk/>
            <pc:sldMk cId="3167789566" sldId="1397"/>
            <ac:spMk id="18" creationId="{0CA3DF6C-FE8A-428C-9284-FE724C259D13}"/>
          </ac:spMkLst>
        </pc:spChg>
        <pc:graphicFrameChg chg="add mod modGraphic">
          <ac:chgData name="张 智" userId="36bdf691fd3510be" providerId="LiveId" clId="{B82BA60A-DC36-4A4D-BC94-12FC7F241DB1}" dt="2023-08-10T06:26:30.889" v="17853" actId="103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B82BA60A-DC36-4A4D-BC94-12FC7F241DB1}" dt="2023-08-09T06:04:20.546" v="10848" actId="478"/>
          <ac:picMkLst>
            <pc:docMk/>
            <pc:sldMk cId="3167789566" sldId="1397"/>
            <ac:picMk id="4" creationId="{A275D6EF-6A4E-4729-A68D-3BFB3785CA17}"/>
          </ac:picMkLst>
        </pc:picChg>
        <pc:picChg chg="add mod">
          <ac:chgData name="张 智" userId="36bdf691fd3510be" providerId="LiveId" clId="{B82BA60A-DC36-4A4D-BC94-12FC7F241DB1}" dt="2023-08-10T06:20:35.976" v="17608" actId="14100"/>
          <ac:picMkLst>
            <pc:docMk/>
            <pc:sldMk cId="3167789566" sldId="1397"/>
            <ac:picMk id="5" creationId="{4460E5C8-D00A-4CB1-AB99-A27F20317FB2}"/>
          </ac:picMkLst>
        </pc:pic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8" creationId="{498A44A9-8FF2-4A7B-8430-C4642FBFF76B}"/>
          </ac:cxnSpMkLst>
        </pc:cxn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addSp delSp modSp add mod ord modNotesTx">
        <pc:chgData name="张 智" userId="36bdf691fd3510be" providerId="LiveId" clId="{B82BA60A-DC36-4A4D-BC94-12FC7F241DB1}" dt="2023-08-15T02:17:22.084" v="30059"/>
        <pc:sldMkLst>
          <pc:docMk/>
          <pc:sldMk cId="2701058423" sldId="1398"/>
        </pc:sldMkLst>
        <pc:picChg chg="add mod">
          <ac:chgData name="张 智" userId="36bdf691fd3510be" providerId="LiveId" clId="{B82BA60A-DC36-4A4D-BC94-12FC7F241DB1}" dt="2023-08-10T06:57:25.180" v="18260" actId="1076"/>
          <ac:picMkLst>
            <pc:docMk/>
            <pc:sldMk cId="2701058423" sldId="1398"/>
            <ac:picMk id="4" creationId="{39CF12D2-149D-47D1-A962-F111DA570993}"/>
          </ac:picMkLst>
        </pc:picChg>
        <pc:picChg chg="add mod">
          <ac:chgData name="张 智" userId="36bdf691fd3510be" providerId="LiveId" clId="{B82BA60A-DC36-4A4D-BC94-12FC7F241DB1}" dt="2023-08-10T06:57:39.389" v="18264" actId="1076"/>
          <ac:picMkLst>
            <pc:docMk/>
            <pc:sldMk cId="2701058423" sldId="1398"/>
            <ac:picMk id="6" creationId="{CB0F1E70-80A0-47CF-BC39-BA6552B57677}"/>
          </ac:picMkLst>
        </pc:picChg>
        <pc:picChg chg="add del mod">
          <ac:chgData name="张 智" userId="36bdf691fd3510be" providerId="LiveId" clId="{B82BA60A-DC36-4A4D-BC94-12FC7F241DB1}" dt="2023-08-09T06:23:26.497" v="11529" actId="478"/>
          <ac:picMkLst>
            <pc:docMk/>
            <pc:sldMk cId="2701058423" sldId="1398"/>
            <ac:picMk id="6" creationId="{F18F87C8-B1B2-4E33-AFCC-5715C8449632}"/>
          </ac:picMkLst>
        </pc:picChg>
        <pc:picChg chg="add mod">
          <ac:chgData name="张 智" userId="36bdf691fd3510be" providerId="LiveId" clId="{B82BA60A-DC36-4A4D-BC94-12FC7F241DB1}" dt="2023-08-10T06:57:42.092" v="18265" actId="1076"/>
          <ac:picMkLst>
            <pc:docMk/>
            <pc:sldMk cId="2701058423" sldId="1398"/>
            <ac:picMk id="7" creationId="{B9AA2D83-96EE-42E9-ABB3-E9B08F0110B1}"/>
          </ac:picMkLst>
        </pc:picChg>
        <pc:picChg chg="add del mod">
          <ac:chgData name="张 智" userId="36bdf691fd3510be" providerId="LiveId" clId="{B82BA60A-DC36-4A4D-BC94-12FC7F241DB1}" dt="2023-08-09T06:23:27.142" v="11530" actId="478"/>
          <ac:picMkLst>
            <pc:docMk/>
            <pc:sldMk cId="2701058423" sldId="1398"/>
            <ac:picMk id="8" creationId="{4A045009-A8BB-44C6-81A3-03B0D5FDEE53}"/>
          </ac:picMkLst>
        </pc:picChg>
        <pc:picChg chg="del">
          <ac:chgData name="张 智" userId="36bdf691fd3510be" providerId="LiveId" clId="{B82BA60A-DC36-4A4D-BC94-12FC7F241DB1}" dt="2023-08-09T06:21:27.118" v="11517" actId="478"/>
          <ac:picMkLst>
            <pc:docMk/>
            <pc:sldMk cId="2701058423" sldId="1398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09T06:21:27.555" v="11518" actId="478"/>
          <ac:picMkLst>
            <pc:docMk/>
            <pc:sldMk cId="2701058423" sldId="1398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09T06:21:26.641" v="11516" actId="478"/>
          <ac:picMkLst>
            <pc:docMk/>
            <pc:sldMk cId="2701058423" sldId="1398"/>
            <ac:picMk id="17" creationId="{3B820194-7591-4601-AE5D-0128C1823E04}"/>
          </ac:picMkLst>
        </pc:picChg>
        <pc:picChg chg="del mod">
          <ac:chgData name="张 智" userId="36bdf691fd3510be" providerId="LiveId" clId="{B82BA60A-DC36-4A4D-BC94-12FC7F241DB1}" dt="2023-08-10T06:53:31.885" v="18043" actId="21"/>
          <ac:picMkLst>
            <pc:docMk/>
            <pc:sldMk cId="2701058423" sldId="1398"/>
            <ac:picMk id="19" creationId="{C1F0E7D9-4E09-4D92-8002-A1E362F3E1C1}"/>
          </ac:picMkLst>
        </pc:picChg>
      </pc:sldChg>
      <pc:sldChg chg="addSp delSp modSp add mod modNotesTx">
        <pc:chgData name="张 智" userId="36bdf691fd3510be" providerId="LiveId" clId="{B82BA60A-DC36-4A4D-BC94-12FC7F241DB1}" dt="2023-08-15T02:27:28.328" v="31051" actId="20577"/>
        <pc:sldMkLst>
          <pc:docMk/>
          <pc:sldMk cId="4208703950" sldId="1399"/>
        </pc:sldMkLst>
        <pc:picChg chg="del">
          <ac:chgData name="张 智" userId="36bdf691fd3510be" providerId="LiveId" clId="{B82BA60A-DC36-4A4D-BC94-12FC7F241DB1}" dt="2023-08-09T06:23:33.098" v="11533" actId="478"/>
          <ac:picMkLst>
            <pc:docMk/>
            <pc:sldMk cId="4208703950" sldId="1399"/>
            <ac:picMk id="4" creationId="{39CF12D2-149D-47D1-A962-F111DA570993}"/>
          </ac:picMkLst>
        </pc:picChg>
        <pc:picChg chg="add del mod">
          <ac:chgData name="张 智" userId="36bdf691fd3510be" providerId="LiveId" clId="{B82BA60A-DC36-4A4D-BC94-12FC7F241DB1}" dt="2023-08-09T06:26:37.253" v="11566" actId="478"/>
          <ac:picMkLst>
            <pc:docMk/>
            <pc:sldMk cId="4208703950" sldId="1399"/>
            <ac:picMk id="5" creationId="{FABC1E6A-BA5A-46DA-ADE9-A186E72FECCF}"/>
          </ac:picMkLst>
        </pc:picChg>
        <pc:picChg chg="del mod">
          <ac:chgData name="张 智" userId="36bdf691fd3510be" providerId="LiveId" clId="{B82BA60A-DC36-4A4D-BC94-12FC7F241DB1}" dt="2023-08-09T06:26:01.921" v="11543" actId="478"/>
          <ac:picMkLst>
            <pc:docMk/>
            <pc:sldMk cId="4208703950" sldId="1399"/>
            <ac:picMk id="6" creationId="{F18F87C8-B1B2-4E33-AFCC-5715C8449632}"/>
          </ac:picMkLst>
        </pc:picChg>
        <pc:picChg chg="del mod">
          <ac:chgData name="张 智" userId="36bdf691fd3510be" providerId="LiveId" clId="{B82BA60A-DC36-4A4D-BC94-12FC7F241DB1}" dt="2023-08-09T06:26:02.585" v="11544" actId="478"/>
          <ac:picMkLst>
            <pc:docMk/>
            <pc:sldMk cId="4208703950" sldId="1399"/>
            <ac:picMk id="8" creationId="{4A045009-A8BB-44C6-81A3-03B0D5FDEE53}"/>
          </ac:picMkLst>
        </pc:picChg>
        <pc:picChg chg="add mod">
          <ac:chgData name="张 智" userId="36bdf691fd3510be" providerId="LiveId" clId="{B82BA60A-DC36-4A4D-BC94-12FC7F241DB1}" dt="2023-08-09T06:26:39.550" v="11568" actId="1076"/>
          <ac:picMkLst>
            <pc:docMk/>
            <pc:sldMk cId="4208703950" sldId="1399"/>
            <ac:picMk id="9" creationId="{3DC34192-339B-4A63-8150-369C9A1D9749}"/>
          </ac:picMkLst>
        </pc:picChg>
        <pc:picChg chg="add del">
          <ac:chgData name="张 智" userId="36bdf691fd3510be" providerId="LiveId" clId="{B82BA60A-DC36-4A4D-BC94-12FC7F241DB1}" dt="2023-08-09T06:29:10.520" v="11617" actId="478"/>
          <ac:picMkLst>
            <pc:docMk/>
            <pc:sldMk cId="4208703950" sldId="1399"/>
            <ac:picMk id="11" creationId="{670F9409-4C8A-42F0-9B60-CF709D3846C8}"/>
          </ac:picMkLst>
        </pc:picChg>
        <pc:picChg chg="del">
          <ac:chgData name="张 智" userId="36bdf691fd3510be" providerId="LiveId" clId="{B82BA60A-DC36-4A4D-BC94-12FC7F241DB1}" dt="2023-08-09T06:23:32.628" v="11532" actId="478"/>
          <ac:picMkLst>
            <pc:docMk/>
            <pc:sldMk cId="4208703950" sldId="1399"/>
            <ac:picMk id="19" creationId="{C1F0E7D9-4E09-4D92-8002-A1E362F3E1C1}"/>
          </ac:picMkLst>
        </pc:picChg>
      </pc:sldChg>
      <pc:sldChg chg="addSp delSp modSp add del mod ord modNotesTx">
        <pc:chgData name="张 智" userId="36bdf691fd3510be" providerId="LiveId" clId="{B82BA60A-DC36-4A4D-BC94-12FC7F241DB1}" dt="2023-08-10T07:20:18.316" v="18867" actId="2696"/>
        <pc:sldMkLst>
          <pc:docMk/>
          <pc:sldMk cId="2434105727" sldId="1400"/>
        </pc:sldMkLst>
        <pc:spChg chg="add mod">
          <ac:chgData name="张 智" userId="36bdf691fd3510be" providerId="LiveId" clId="{B82BA60A-DC36-4A4D-BC94-12FC7F241DB1}" dt="2023-08-10T07:02:33.476" v="18419" actId="1076"/>
          <ac:spMkLst>
            <pc:docMk/>
            <pc:sldMk cId="2434105727" sldId="1400"/>
            <ac:spMk id="9" creationId="{B8FC9E8F-5958-4351-A285-353EAA72FFE0}"/>
          </ac:spMkLst>
        </pc:spChg>
        <pc:picChg chg="add mod">
          <ac:chgData name="张 智" userId="36bdf691fd3510be" providerId="LiveId" clId="{B82BA60A-DC36-4A4D-BC94-12FC7F241DB1}" dt="2023-08-10T07:02:06.739" v="18413" actId="1076"/>
          <ac:picMkLst>
            <pc:docMk/>
            <pc:sldMk cId="2434105727" sldId="1400"/>
            <ac:picMk id="4" creationId="{C7499844-2F9D-4857-87A7-D922270F9311}"/>
          </ac:picMkLst>
        </pc:picChg>
        <pc:picChg chg="del">
          <ac:chgData name="张 智" userId="36bdf691fd3510be" providerId="LiveId" clId="{B82BA60A-DC36-4A4D-BC94-12FC7F241DB1}" dt="2023-08-09T06:25:50.914" v="11540" actId="478"/>
          <ac:picMkLst>
            <pc:docMk/>
            <pc:sldMk cId="2434105727" sldId="1400"/>
            <ac:picMk id="5" creationId="{FABC1E6A-BA5A-46DA-ADE9-A186E72FECCF}"/>
          </ac:picMkLst>
        </pc:picChg>
        <pc:picChg chg="del">
          <ac:chgData name="张 智" userId="36bdf691fd3510be" providerId="LiveId" clId="{B82BA60A-DC36-4A4D-BC94-12FC7F241DB1}" dt="2023-08-10T07:02:01.909" v="18411" actId="478"/>
          <ac:picMkLst>
            <pc:docMk/>
            <pc:sldMk cId="2434105727" sldId="1400"/>
            <ac:picMk id="6" creationId="{F18F87C8-B1B2-4E33-AFCC-5715C8449632}"/>
          </ac:picMkLst>
        </pc:picChg>
        <pc:picChg chg="del">
          <ac:chgData name="张 智" userId="36bdf691fd3510be" providerId="LiveId" clId="{B82BA60A-DC36-4A4D-BC94-12FC7F241DB1}" dt="2023-08-10T07:02:03.609" v="18412" actId="478"/>
          <ac:picMkLst>
            <pc:docMk/>
            <pc:sldMk cId="2434105727" sldId="1400"/>
            <ac:picMk id="8" creationId="{4A045009-A8BB-44C6-81A3-03B0D5FDEE53}"/>
          </ac:picMkLst>
        </pc:picChg>
      </pc:sldChg>
      <pc:sldChg chg="addSp delSp modSp add mod modNotesTx">
        <pc:chgData name="张 智" userId="36bdf691fd3510be" providerId="LiveId" clId="{B82BA60A-DC36-4A4D-BC94-12FC7F241DB1}" dt="2023-08-15T02:28:01.684" v="31056" actId="20577"/>
        <pc:sldMkLst>
          <pc:docMk/>
          <pc:sldMk cId="3079209508" sldId="1401"/>
        </pc:sldMkLst>
        <pc:spChg chg="add mod">
          <ac:chgData name="张 智" userId="36bdf691fd3510be" providerId="LiveId" clId="{B82BA60A-DC36-4A4D-BC94-12FC7F241DB1}" dt="2023-08-09T06:29:39.220" v="11630" actId="14100"/>
          <ac:spMkLst>
            <pc:docMk/>
            <pc:sldMk cId="3079209508" sldId="1401"/>
            <ac:spMk id="3" creationId="{5783C601-A9D4-4CDA-B14D-819C0AB6EE77}"/>
          </ac:spMkLst>
        </pc:spChg>
        <pc:picChg chg="del">
          <ac:chgData name="张 智" userId="36bdf691fd3510be" providerId="LiveId" clId="{B82BA60A-DC36-4A4D-BC94-12FC7F241DB1}" dt="2023-08-09T06:29:13.532" v="11618" actId="478"/>
          <ac:picMkLst>
            <pc:docMk/>
            <pc:sldMk cId="3079209508" sldId="1401"/>
            <ac:picMk id="9" creationId="{3DC34192-339B-4A63-8150-369C9A1D9749}"/>
          </ac:picMkLst>
        </pc:picChg>
        <pc:picChg chg="mod">
          <ac:chgData name="张 智" userId="36bdf691fd3510be" providerId="LiveId" clId="{B82BA60A-DC36-4A4D-BC94-12FC7F241DB1}" dt="2023-08-09T06:29:15.357" v="11619" actId="1076"/>
          <ac:picMkLst>
            <pc:docMk/>
            <pc:sldMk cId="3079209508" sldId="1401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32:15.922" v="31407" actId="20577"/>
        <pc:sldMkLst>
          <pc:docMk/>
          <pc:sldMk cId="3182623888" sldId="1402"/>
        </pc:sldMkLst>
        <pc:spChg chg="mod ord">
          <ac:chgData name="张 智" userId="36bdf691fd3510be" providerId="LiveId" clId="{B82BA60A-DC36-4A4D-BC94-12FC7F241DB1}" dt="2023-08-09T06:33:20.588" v="11647" actId="14100"/>
          <ac:spMkLst>
            <pc:docMk/>
            <pc:sldMk cId="3182623888" sldId="1402"/>
            <ac:spMk id="3" creationId="{5783C601-A9D4-4CDA-B14D-819C0AB6EE77}"/>
          </ac:spMkLst>
        </pc:spChg>
        <pc:picChg chg="add del mod">
          <ac:chgData name="张 智" userId="36bdf691fd3510be" providerId="LiveId" clId="{B82BA60A-DC36-4A4D-BC94-12FC7F241DB1}" dt="2023-08-09T06:41:29.770" v="11944" actId="478"/>
          <ac:picMkLst>
            <pc:docMk/>
            <pc:sldMk cId="3182623888" sldId="1402"/>
            <ac:picMk id="5" creationId="{14773F16-59F3-4036-A47C-84351316213B}"/>
          </ac:picMkLst>
        </pc:picChg>
        <pc:picChg chg="add del">
          <ac:chgData name="张 智" userId="36bdf691fd3510be" providerId="LiveId" clId="{B82BA60A-DC36-4A4D-BC94-12FC7F241DB1}" dt="2023-08-09T06:41:31.225" v="11945" actId="478"/>
          <ac:picMkLst>
            <pc:docMk/>
            <pc:sldMk cId="3182623888" sldId="1402"/>
            <ac:picMk id="7" creationId="{EF2125F4-7F4D-4062-8310-BD32B86CC922}"/>
          </ac:picMkLst>
        </pc:picChg>
        <pc:picChg chg="del">
          <ac:chgData name="张 智" userId="36bdf691fd3510be" providerId="LiveId" clId="{B82BA60A-DC36-4A4D-BC94-12FC7F241DB1}" dt="2023-08-09T06:30:25.895" v="11635" actId="478"/>
          <ac:picMkLst>
            <pc:docMk/>
            <pc:sldMk cId="3182623888" sldId="1402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41:03.807" v="32112" actId="20577"/>
        <pc:sldMkLst>
          <pc:docMk/>
          <pc:sldMk cId="2889326073" sldId="1403"/>
        </pc:sldMkLst>
        <pc:spChg chg="del">
          <ac:chgData name="张 智" userId="36bdf691fd3510be" providerId="LiveId" clId="{B82BA60A-DC36-4A4D-BC94-12FC7F241DB1}" dt="2023-08-09T06:41:35.229" v="11947" actId="478"/>
          <ac:spMkLst>
            <pc:docMk/>
            <pc:sldMk cId="2889326073" sldId="1403"/>
            <ac:spMk id="3" creationId="{5783C601-A9D4-4CDA-B14D-819C0AB6EE77}"/>
          </ac:spMkLst>
        </pc:spChg>
        <pc:spChg chg="add mod">
          <ac:chgData name="张 智" userId="36bdf691fd3510be" providerId="LiveId" clId="{B82BA60A-DC36-4A4D-BC94-12FC7F241DB1}" dt="2023-08-09T14:41:58.400" v="14167" actId="14100"/>
          <ac:spMkLst>
            <pc:docMk/>
            <pc:sldMk cId="2889326073" sldId="1403"/>
            <ac:spMk id="8" creationId="{61DF7E70-8A38-4859-AAF1-311A3653990F}"/>
          </ac:spMkLst>
        </pc:spChg>
        <pc:picChg chg="del">
          <ac:chgData name="张 智" userId="36bdf691fd3510be" providerId="LiveId" clId="{B82BA60A-DC36-4A4D-BC94-12FC7F241DB1}" dt="2023-08-09T06:41:33.382" v="11946" actId="478"/>
          <ac:picMkLst>
            <pc:docMk/>
            <pc:sldMk cId="2889326073" sldId="1403"/>
            <ac:picMk id="5" creationId="{14773F16-59F3-4036-A47C-84351316213B}"/>
          </ac:picMkLst>
        </pc:picChg>
        <pc:picChg chg="mod">
          <ac:chgData name="张 智" userId="36bdf691fd3510be" providerId="LiveId" clId="{B82BA60A-DC36-4A4D-BC94-12FC7F241DB1}" dt="2023-08-09T06:41:41.816" v="11950" actId="1076"/>
          <ac:picMkLst>
            <pc:docMk/>
            <pc:sldMk cId="2889326073" sldId="1403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1:31.941" v="32124" actId="20577"/>
        <pc:sldMkLst>
          <pc:docMk/>
          <pc:sldMk cId="3181990880" sldId="1404"/>
        </pc:sldMkLst>
        <pc:spChg chg="add mod">
          <ac:chgData name="张 智" userId="36bdf691fd3510be" providerId="LiveId" clId="{B82BA60A-DC36-4A4D-BC94-12FC7F241DB1}" dt="2023-08-09T06:46:20.806" v="12143" actId="1038"/>
          <ac:spMkLst>
            <pc:docMk/>
            <pc:sldMk cId="3181990880" sldId="1404"/>
            <ac:spMk id="8" creationId="{1B1E3D4B-7E7D-4F51-8CAF-F860CAFFB74E}"/>
          </ac:spMkLst>
        </pc:spChg>
        <pc:picChg chg="add mod">
          <ac:chgData name="张 智" userId="36bdf691fd3510be" providerId="LiveId" clId="{B82BA60A-DC36-4A4D-BC94-12FC7F241DB1}" dt="2023-08-09T06:45:51.272" v="12109" actId="1076"/>
          <ac:picMkLst>
            <pc:docMk/>
            <pc:sldMk cId="3181990880" sldId="1404"/>
            <ac:picMk id="4" creationId="{C255D4E8-A32F-4391-881D-8B950353654C}"/>
          </ac:picMkLst>
        </pc:picChg>
        <pc:picChg chg="add del">
          <ac:chgData name="张 智" userId="36bdf691fd3510be" providerId="LiveId" clId="{B82BA60A-DC36-4A4D-BC94-12FC7F241DB1}" dt="2023-08-09T07:01:10.450" v="12146" actId="478"/>
          <ac:picMkLst>
            <pc:docMk/>
            <pc:sldMk cId="3181990880" sldId="1404"/>
            <ac:picMk id="6" creationId="{219650D5-16AE-4E7E-AF5C-3588B5253311}"/>
          </ac:picMkLst>
        </pc:picChg>
        <pc:picChg chg="del">
          <ac:chgData name="张 智" userId="36bdf691fd3510be" providerId="LiveId" clId="{B82BA60A-DC36-4A4D-BC94-12FC7F241DB1}" dt="2023-08-09T06:44:36.664" v="12106" actId="478"/>
          <ac:picMkLst>
            <pc:docMk/>
            <pc:sldMk cId="3181990880" sldId="1404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5:28.986" v="32383" actId="20577"/>
        <pc:sldMkLst>
          <pc:docMk/>
          <pc:sldMk cId="3212502943" sldId="1405"/>
        </pc:sldMkLst>
        <pc:spChg chg="del">
          <ac:chgData name="张 智" userId="36bdf691fd3510be" providerId="LiveId" clId="{B82BA60A-DC36-4A4D-BC94-12FC7F241DB1}" dt="2023-08-09T07:01:16.225" v="12148" actId="478"/>
          <ac:spMkLst>
            <pc:docMk/>
            <pc:sldMk cId="3212502943" sldId="1405"/>
            <ac:spMk id="8" creationId="{1B1E3D4B-7E7D-4F51-8CAF-F860CAFFB74E}"/>
          </ac:spMkLst>
        </pc:spChg>
        <pc:spChg chg="add mod">
          <ac:chgData name="张 智" userId="36bdf691fd3510be" providerId="LiveId" clId="{B82BA60A-DC36-4A4D-BC94-12FC7F241DB1}" dt="2023-08-15T02:43:33.928" v="32254" actId="1076"/>
          <ac:spMkLst>
            <pc:docMk/>
            <pc:sldMk cId="3212502943" sldId="1405"/>
            <ac:spMk id="11" creationId="{4B6C6EFC-77D0-45ED-8759-F1E2040D0E05}"/>
          </ac:spMkLst>
        </pc:spChg>
        <pc:picChg chg="del">
          <ac:chgData name="张 智" userId="36bdf691fd3510be" providerId="LiveId" clId="{B82BA60A-DC36-4A4D-BC94-12FC7F241DB1}" dt="2023-08-09T07:01:14.251" v="12147" actId="478"/>
          <ac:picMkLst>
            <pc:docMk/>
            <pc:sldMk cId="3212502943" sldId="1405"/>
            <ac:picMk id="4" creationId="{C255D4E8-A32F-4391-881D-8B950353654C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5" creationId="{4AB74125-FCFF-412D-8C65-3B5C8BF8A5A8}"/>
          </ac:picMkLst>
        </pc:picChg>
        <pc:picChg chg="del mod">
          <ac:chgData name="张 智" userId="36bdf691fd3510be" providerId="LiveId" clId="{B82BA60A-DC36-4A4D-BC94-12FC7F241DB1}" dt="2023-08-09T07:07:40.641" v="12374" actId="478"/>
          <ac:picMkLst>
            <pc:docMk/>
            <pc:sldMk cId="3212502943" sldId="1405"/>
            <ac:picMk id="6" creationId="{219650D5-16AE-4E7E-AF5C-3588B5253311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9" creationId="{59E56AD6-4D60-4208-B59E-764D5CE29E34}"/>
          </ac:picMkLst>
        </pc:picChg>
        <pc:picChg chg="add del">
          <ac:chgData name="张 智" userId="36bdf691fd3510be" providerId="LiveId" clId="{B82BA60A-DC36-4A4D-BC94-12FC7F241DB1}" dt="2023-08-15T02:43:25.532" v="32253" actId="478"/>
          <ac:picMkLst>
            <pc:docMk/>
            <pc:sldMk cId="3212502943" sldId="1405"/>
            <ac:picMk id="13" creationId="{08F5B5DC-630B-45E3-8804-6EBF781C8489}"/>
          </ac:picMkLst>
        </pc:picChg>
      </pc:sldChg>
      <pc:sldChg chg="addSp delSp add del mod">
        <pc:chgData name="张 智" userId="36bdf691fd3510be" providerId="LiveId" clId="{B82BA60A-DC36-4A4D-BC94-12FC7F241DB1}" dt="2023-08-09T07:07:32.788" v="12371" actId="2696"/>
        <pc:sldMkLst>
          <pc:docMk/>
          <pc:sldMk cId="1076618684" sldId="1406"/>
        </pc:sldMkLst>
        <pc:picChg chg="add del">
          <ac:chgData name="张 智" userId="36bdf691fd3510be" providerId="LiveId" clId="{B82BA60A-DC36-4A4D-BC94-12FC7F241DB1}" dt="2023-08-09T07:07:26.266" v="12370" actId="478"/>
          <ac:picMkLst>
            <pc:docMk/>
            <pc:sldMk cId="1076618684" sldId="1406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05:34.822" v="12367" actId="478"/>
          <ac:picMkLst>
            <pc:docMk/>
            <pc:sldMk cId="1076618684" sldId="1406"/>
            <ac:picMk id="9" creationId="{59E56AD6-4D60-4208-B59E-764D5CE29E34}"/>
          </ac:picMkLst>
        </pc:picChg>
      </pc:sldChg>
      <pc:sldChg chg="add modNotesTx">
        <pc:chgData name="张 智" userId="36bdf691fd3510be" providerId="LiveId" clId="{B82BA60A-DC36-4A4D-BC94-12FC7F241DB1}" dt="2023-08-15T02:43:47.157" v="32262" actId="20577"/>
        <pc:sldMkLst>
          <pc:docMk/>
          <pc:sldMk cId="2105517996" sldId="1406"/>
        </pc:sldMkLst>
      </pc:sldChg>
      <pc:sldChg chg="addSp delSp modSp add mod modNotesTx">
        <pc:chgData name="张 智" userId="36bdf691fd3510be" providerId="LiveId" clId="{B82BA60A-DC36-4A4D-BC94-12FC7F241DB1}" dt="2023-08-15T02:47:49.136" v="32499" actId="20577"/>
        <pc:sldMkLst>
          <pc:docMk/>
          <pc:sldMk cId="3715612443" sldId="1407"/>
        </pc:sldMkLst>
        <pc:spChg chg="del">
          <ac:chgData name="张 智" userId="36bdf691fd3510be" providerId="LiveId" clId="{B82BA60A-DC36-4A4D-BC94-12FC7F241DB1}" dt="2023-08-09T07:13:59.084" v="12808" actId="478"/>
          <ac:spMkLst>
            <pc:docMk/>
            <pc:sldMk cId="3715612443" sldId="1407"/>
            <ac:spMk id="11" creationId="{4B6C6EFC-77D0-45ED-8759-F1E2040D0E05}"/>
          </ac:spMkLst>
        </pc:spChg>
        <pc:picChg chg="add del">
          <ac:chgData name="张 智" userId="36bdf691fd3510be" providerId="LiveId" clId="{B82BA60A-DC36-4A4D-BC94-12FC7F241DB1}" dt="2023-08-09T07:18:46.586" v="13034" actId="478"/>
          <ac:picMkLst>
            <pc:docMk/>
            <pc:sldMk cId="3715612443" sldId="1407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3:57.575" v="12807" actId="478"/>
          <ac:picMkLst>
            <pc:docMk/>
            <pc:sldMk cId="3715612443" sldId="1407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13:56.059" v="12806" actId="478"/>
          <ac:picMkLst>
            <pc:docMk/>
            <pc:sldMk cId="3715612443" sldId="1407"/>
            <ac:picMk id="9" creationId="{59E56AD6-4D60-4208-B59E-764D5CE29E34}"/>
          </ac:picMkLst>
        </pc:picChg>
        <pc:picChg chg="mod">
          <ac:chgData name="张 智" userId="36bdf691fd3510be" providerId="LiveId" clId="{B82BA60A-DC36-4A4D-BC94-12FC7F241DB1}" dt="2023-08-09T07:17:41.101" v="12957" actId="1076"/>
          <ac:picMkLst>
            <pc:docMk/>
            <pc:sldMk cId="3715612443" sldId="1407"/>
            <ac:picMk id="13" creationId="{08F5B5DC-630B-45E3-8804-6EBF781C8489}"/>
          </ac:picMkLst>
        </pc:picChg>
      </pc:sldChg>
      <pc:sldChg chg="addSp delSp modSp add mod modNotesTx">
        <pc:chgData name="张 智" userId="36bdf691fd3510be" providerId="LiveId" clId="{B82BA60A-DC36-4A4D-BC94-12FC7F241DB1}" dt="2023-08-15T02:49:36.205" v="32586" actId="20577"/>
        <pc:sldMkLst>
          <pc:docMk/>
          <pc:sldMk cId="323053128" sldId="1408"/>
        </pc:sldMkLst>
        <pc:spChg chg="add mod">
          <ac:chgData name="张 智" userId="36bdf691fd3510be" providerId="LiveId" clId="{B82BA60A-DC36-4A4D-BC94-12FC7F241DB1}" dt="2023-08-09T07:20:19.228" v="13083" actId="14100"/>
          <ac:spMkLst>
            <pc:docMk/>
            <pc:sldMk cId="323053128" sldId="1408"/>
            <ac:spMk id="6" creationId="{651D514D-7393-4504-97B1-EB6E19559821}"/>
          </ac:spMkLst>
        </pc:spChg>
        <pc:picChg chg="mod">
          <ac:chgData name="张 智" userId="36bdf691fd3510be" providerId="LiveId" clId="{B82BA60A-DC36-4A4D-BC94-12FC7F241DB1}" dt="2023-08-09T07:18:53.237" v="13037" actId="14100"/>
          <ac:picMkLst>
            <pc:docMk/>
            <pc:sldMk cId="323053128" sldId="1408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8:48.838" v="13035" actId="478"/>
          <ac:picMkLst>
            <pc:docMk/>
            <pc:sldMk cId="323053128" sldId="1408"/>
            <ac:picMk id="13" creationId="{08F5B5DC-630B-45E3-8804-6EBF781C8489}"/>
          </ac:picMkLst>
        </pc:picChg>
      </pc:sldChg>
      <pc:sldChg chg="modSp add del mod">
        <pc:chgData name="张 智" userId="36bdf691fd3510be" providerId="LiveId" clId="{B82BA60A-DC36-4A4D-BC94-12FC7F241DB1}" dt="2023-08-09T08:34:57.468" v="13434" actId="2696"/>
        <pc:sldMkLst>
          <pc:docMk/>
          <pc:sldMk cId="1102013893" sldId="1409"/>
        </pc:sldMkLst>
        <pc:spChg chg="mod">
          <ac:chgData name="张 智" userId="36bdf691fd3510be" providerId="LiveId" clId="{B82BA60A-DC36-4A4D-BC94-12FC7F241DB1}" dt="2023-08-09T08:19:04.209" v="13395" actId="108"/>
          <ac:spMkLst>
            <pc:docMk/>
            <pc:sldMk cId="1102013893" sldId="1409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B82BA60A-DC36-4A4D-BC94-12FC7F241DB1}" dt="2023-08-15T02:57:20.357" v="33102" actId="20577"/>
        <pc:sldMkLst>
          <pc:docMk/>
          <pc:sldMk cId="1424241300" sldId="1409"/>
        </pc:sldMkLst>
        <pc:spChg chg="mod">
          <ac:chgData name="张 智" userId="36bdf691fd3510be" providerId="LiveId" clId="{B82BA60A-DC36-4A4D-BC94-12FC7F241DB1}" dt="2023-08-15T02:57:11.896" v="3310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9T07:18:44.209" v="13033"/>
        <pc:sldMkLst>
          <pc:docMk/>
          <pc:sldMk cId="2410541947" sldId="1409"/>
        </pc:sldMkLst>
      </pc:sldChg>
      <pc:sldChg chg="addSp delSp modSp add mod modNotes modNotesTx">
        <pc:chgData name="张 智" userId="36bdf691fd3510be" providerId="LiveId" clId="{B82BA60A-DC36-4A4D-BC94-12FC7F241DB1}" dt="2023-08-15T03:01:45.099" v="33353" actId="20577"/>
        <pc:sldMkLst>
          <pc:docMk/>
          <pc:sldMk cId="377486972" sldId="1410"/>
        </pc:sldMkLst>
        <pc:spChg chg="add mod">
          <ac:chgData name="张 智" userId="36bdf691fd3510be" providerId="LiveId" clId="{B82BA60A-DC36-4A4D-BC94-12FC7F241DB1}" dt="2023-08-10T01:44:17.541" v="15153" actId="20577"/>
          <ac:spMkLst>
            <pc:docMk/>
            <pc:sldMk cId="377486972" sldId="1410"/>
            <ac:spMk id="4" creationId="{B915DA73-89CC-4E84-AEDB-0443ED5811F0}"/>
          </ac:spMkLst>
        </pc:spChg>
        <pc:spChg chg="mod">
          <ac:chgData name="张 智" userId="36bdf691fd3510be" providerId="LiveId" clId="{B82BA60A-DC36-4A4D-BC94-12FC7F241DB1}" dt="2023-08-10T01:44:26.869" v="15154" actId="404"/>
          <ac:spMkLst>
            <pc:docMk/>
            <pc:sldMk cId="377486972" sldId="1410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15.195" v="13623" actId="21"/>
          <ac:spMkLst>
            <pc:docMk/>
            <pc:sldMk cId="377486972" sldId="1410"/>
            <ac:spMk id="6" creationId="{07019B9E-58C2-C042-9F1F-737047263B77}"/>
          </ac:spMkLst>
        </pc:spChg>
      </pc:sldChg>
      <pc:sldChg chg="add del modNotes">
        <pc:chgData name="张 智" userId="36bdf691fd3510be" providerId="LiveId" clId="{B82BA60A-DC36-4A4D-BC94-12FC7F241DB1}" dt="2023-08-09T12:11:14.847" v="13619" actId="2696"/>
        <pc:sldMkLst>
          <pc:docMk/>
          <pc:sldMk cId="3808230158" sldId="1410"/>
        </pc:sldMkLst>
      </pc:sldChg>
      <pc:sldChg chg="add modNotesTx">
        <pc:chgData name="张 智" userId="36bdf691fd3510be" providerId="LiveId" clId="{B82BA60A-DC36-4A4D-BC94-12FC7F241DB1}" dt="2023-08-15T05:30:57.388" v="35915" actId="20577"/>
        <pc:sldMkLst>
          <pc:docMk/>
          <pc:sldMk cId="756599437" sldId="1411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2672319607" sldId="1411"/>
        </pc:sldMkLst>
        <pc:spChg chg="mod">
          <ac:chgData name="张 智" userId="36bdf691fd3510be" providerId="LiveId" clId="{B82BA60A-DC36-4A4D-BC94-12FC7F241DB1}" dt="2023-08-10T02:20:39.597" v="15593" actId="1076"/>
          <ac:spMkLst>
            <pc:docMk/>
            <pc:sldMk cId="2672319607" sldId="1411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4" creationId="{8515C24E-E2CB-404C-AA4A-F176CB7681BE}"/>
          </ac:spMkLst>
        </pc:spChg>
        <pc:spChg chg="del">
          <ac:chgData name="张 智" userId="36bdf691fd3510be" providerId="LiveId" clId="{B82BA60A-DC36-4A4D-BC94-12FC7F241DB1}" dt="2023-08-09T12:14:40.943" v="13637" actId="478"/>
          <ac:spMkLst>
            <pc:docMk/>
            <pc:sldMk cId="2672319607" sldId="1411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39.034" v="13636" actId="478"/>
          <ac:spMkLst>
            <pc:docMk/>
            <pc:sldMk cId="2672319607" sldId="1411"/>
            <ac:spMk id="6" creationId="{07019B9E-58C2-C042-9F1F-737047263B77}"/>
          </ac:spMkLst>
        </pc:spChg>
        <pc:spChg chg="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7" creationId="{18FEEA6E-186B-4CAC-8CCF-46AB3D0E5447}"/>
          </ac:spMkLst>
        </pc:spChg>
      </pc:sldChg>
      <pc:sldChg chg="delSp modSp add mod modNotesTx">
        <pc:chgData name="张 智" userId="36bdf691fd3510be" providerId="LiveId" clId="{B82BA60A-DC36-4A4D-BC94-12FC7F241DB1}" dt="2023-08-15T05:14:43.221" v="34736" actId="20577"/>
        <pc:sldMkLst>
          <pc:docMk/>
          <pc:sldMk cId="2828958405" sldId="1412"/>
        </pc:sldMkLst>
        <pc:spChg chg="mod">
          <ac:chgData name="张 智" userId="36bdf691fd3510be" providerId="LiveId" clId="{B82BA60A-DC36-4A4D-BC94-12FC7F241DB1}" dt="2023-08-10T01:55:55.445" v="15513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3:14:30.286" v="34046" actId="113"/>
          <ac:spMkLst>
            <pc:docMk/>
            <pc:sldMk cId="2828958405" sldId="1412"/>
            <ac:spMk id="5" creationId="{2A4057F6-1E23-584E-AE1D-3089F26B0C84}"/>
          </ac:spMkLst>
        </pc:spChg>
        <pc:spChg chg="mod">
          <ac:chgData name="张 智" userId="36bdf691fd3510be" providerId="LiveId" clId="{B82BA60A-DC36-4A4D-BC94-12FC7F241DB1}" dt="2023-08-10T01:55:04.289" v="15511" actId="20577"/>
          <ac:spMkLst>
            <pc:docMk/>
            <pc:sldMk cId="2828958405" sldId="1412"/>
            <ac:spMk id="7" creationId="{6F950042-9305-4A84-ADD0-40621D58E2F2}"/>
          </ac:spMkLst>
        </pc:spChg>
        <pc:spChg chg="del">
          <ac:chgData name="张 智" userId="36bdf691fd3510be" providerId="LiveId" clId="{B82BA60A-DC36-4A4D-BC94-12FC7F241DB1}" dt="2023-08-10T01:54:23.117" v="15504" actId="478"/>
          <ac:spMkLst>
            <pc:docMk/>
            <pc:sldMk cId="2828958405" sldId="1412"/>
            <ac:spMk id="8" creationId="{FF999BE3-365A-4CF2-94A7-5B0FD5209DB3}"/>
          </ac:spMkLst>
        </pc:spChg>
      </pc:sldChg>
      <pc:sldChg chg="addSp modSp add mod modNotesTx">
        <pc:chgData name="张 智" userId="36bdf691fd3510be" providerId="LiveId" clId="{B82BA60A-DC36-4A4D-BC94-12FC7F241DB1}" dt="2023-08-15T03:13:50.373" v="34044" actId="20577"/>
        <pc:sldMkLst>
          <pc:docMk/>
          <pc:sldMk cId="730212988" sldId="1413"/>
        </pc:sldMkLst>
        <pc:spChg chg="mod">
          <ac:chgData name="张 智" userId="36bdf691fd3510be" providerId="LiveId" clId="{B82BA60A-DC36-4A4D-BC94-12FC7F241DB1}" dt="2023-08-10T01:51:07.287" v="15402" actId="1076"/>
          <ac:spMkLst>
            <pc:docMk/>
            <pc:sldMk cId="730212988" sldId="1413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1:41:40.315" v="15121" actId="1076"/>
          <ac:spMkLst>
            <pc:docMk/>
            <pc:sldMk cId="730212988" sldId="1413"/>
            <ac:spMk id="6" creationId="{4E2D75CC-887B-497D-8852-C0FCEB1FE68F}"/>
          </ac:spMkLst>
        </pc:spChg>
        <pc:spChg chg="add mod">
          <ac:chgData name="张 智" userId="36bdf691fd3510be" providerId="LiveId" clId="{B82BA60A-DC36-4A4D-BC94-12FC7F241DB1}" dt="2023-08-15T03:13:50.373" v="34044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83867122" sldId="1414"/>
        </pc:sldMkLst>
        <pc:spChg chg="add mod">
          <ac:chgData name="张 智" userId="36bdf691fd3510be" providerId="LiveId" clId="{B82BA60A-DC36-4A4D-BC94-12FC7F241DB1}" dt="2023-08-10T02:30:24.064" v="15909" actId="21"/>
          <ac:spMkLst>
            <pc:docMk/>
            <pc:sldMk cId="83867122" sldId="1414"/>
            <ac:spMk id="6" creationId="{55228A72-794A-401C-9BE0-B48D9FB41B14}"/>
          </ac:spMkLst>
        </pc:spChg>
      </pc:sldChg>
      <pc:sldChg chg="modSp add mod">
        <pc:chgData name="张 智" userId="36bdf691fd3510be" providerId="LiveId" clId="{B82BA60A-DC36-4A4D-BC94-12FC7F241DB1}" dt="2023-08-15T05:20:36.120" v="35073" actId="6549"/>
        <pc:sldMkLst>
          <pc:docMk/>
          <pc:sldMk cId="1228466319" sldId="1414"/>
        </pc:sldMkLst>
        <pc:spChg chg="mod">
          <ac:chgData name="张 智" userId="36bdf691fd3510be" providerId="LiveId" clId="{B82BA60A-DC36-4A4D-BC94-12FC7F241DB1}" dt="2023-08-15T05:20:36.120" v="35073" actId="6549"/>
          <ac:spMkLst>
            <pc:docMk/>
            <pc:sldMk cId="1228466319" sldId="1414"/>
            <ac:spMk id="6" creationId="{55228A72-794A-401C-9BE0-B48D9FB41B14}"/>
          </ac:spMkLst>
        </pc:spChg>
      </pc:sldChg>
      <pc:sldChg chg="addSp delSp modSp add mod ord modNotesTx">
        <pc:chgData name="张 智" userId="36bdf691fd3510be" providerId="LiveId" clId="{B82BA60A-DC36-4A4D-BC94-12FC7F241DB1}" dt="2023-08-15T05:26:31.910" v="35626" actId="20577"/>
        <pc:sldMkLst>
          <pc:docMk/>
          <pc:sldMk cId="1140750989" sldId="1415"/>
        </pc:sldMkLst>
        <pc:spChg chg="mod">
          <ac:chgData name="张 智" userId="36bdf691fd3510be" providerId="LiveId" clId="{B82BA60A-DC36-4A4D-BC94-12FC7F241DB1}" dt="2023-08-15T05:12:18.508" v="34433" actId="14100"/>
          <ac:spMkLst>
            <pc:docMk/>
            <pc:sldMk cId="1140750989" sldId="141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2:42:43.984" v="16148" actId="478"/>
          <ac:spMkLst>
            <pc:docMk/>
            <pc:sldMk cId="1140750989" sldId="1415"/>
            <ac:spMk id="5" creationId="{18888EBB-A144-4D5E-B43C-20AA43A3720E}"/>
          </ac:spMkLst>
        </pc:spChg>
      </pc:sldChg>
      <pc:sldChg chg="addSp delSp modSp add mod modNotesTx">
        <pc:chgData name="张 智" userId="36bdf691fd3510be" providerId="LiveId" clId="{B82BA60A-DC36-4A4D-BC94-12FC7F241DB1}" dt="2023-08-15T01:58:13.660" v="29019" actId="20577"/>
        <pc:sldMkLst>
          <pc:docMk/>
          <pc:sldMk cId="2190028586" sldId="1416"/>
        </pc:sldMkLst>
        <pc:spChg chg="add mod">
          <ac:chgData name="张 智" userId="36bdf691fd3510be" providerId="LiveId" clId="{B82BA60A-DC36-4A4D-BC94-12FC7F241DB1}" dt="2023-08-15T01:55:12.306" v="28753" actId="1076"/>
          <ac:spMkLst>
            <pc:docMk/>
            <pc:sldMk cId="2190028586" sldId="1416"/>
            <ac:spMk id="3" creationId="{8C6B1408-D97C-48E0-B607-B8A84329146F}"/>
          </ac:spMkLst>
        </pc:spChg>
        <pc:spChg chg="add mod">
          <ac:chgData name="张 智" userId="36bdf691fd3510be" providerId="LiveId" clId="{B82BA60A-DC36-4A4D-BC94-12FC7F241DB1}" dt="2023-08-10T07:04:39.513" v="18436" actId="20577"/>
          <ac:spMkLst>
            <pc:docMk/>
            <pc:sldMk cId="2190028586" sldId="1416"/>
            <ac:spMk id="8" creationId="{2B75923E-D275-4F0B-AC7B-C2D7BE6855AB}"/>
          </ac:spMkLst>
        </pc:spChg>
        <pc:picChg chg="add mod">
          <ac:chgData name="张 智" userId="36bdf691fd3510be" providerId="LiveId" clId="{B82BA60A-DC36-4A4D-BC94-12FC7F241DB1}" dt="2023-08-10T06:56:24.013" v="18228" actId="1076"/>
          <ac:picMkLst>
            <pc:docMk/>
            <pc:sldMk cId="2190028586" sldId="1416"/>
            <ac:picMk id="4" creationId="{FC68EF81-2B2D-4E92-B410-30B7A5D1D8AF}"/>
          </ac:picMkLst>
        </pc:picChg>
        <pc:picChg chg="add del mod">
          <ac:chgData name="张 智" userId="36bdf691fd3510be" providerId="LiveId" clId="{B82BA60A-DC36-4A4D-BC94-12FC7F241DB1}" dt="2023-08-10T06:56:21.507" v="18226" actId="478"/>
          <ac:picMkLst>
            <pc:docMk/>
            <pc:sldMk cId="2190028586" sldId="1416"/>
            <ac:picMk id="7" creationId="{D13D581A-9AAA-4422-AEF0-41661383615D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7" creationId="{3B820194-7591-4601-AE5D-0128C1823E04}"/>
          </ac:picMkLst>
        </pc:picChg>
      </pc:sldChg>
      <pc:sldChg chg="delSp add mod modNotesTx">
        <pc:chgData name="张 智" userId="36bdf691fd3510be" providerId="LiveId" clId="{B82BA60A-DC36-4A4D-BC94-12FC7F241DB1}" dt="2023-08-15T02:23:44.615" v="30771" actId="20577"/>
        <pc:sldMkLst>
          <pc:docMk/>
          <pc:sldMk cId="3197411023" sldId="1417"/>
        </pc:sldMkLst>
        <pc:picChg chg="del">
          <ac:chgData name="张 智" userId="36bdf691fd3510be" providerId="LiveId" clId="{B82BA60A-DC36-4A4D-BC94-12FC7F241DB1}" dt="2023-08-10T07:03:50.475" v="18421" actId="478"/>
          <ac:picMkLst>
            <pc:docMk/>
            <pc:sldMk cId="3197411023" sldId="1417"/>
            <ac:picMk id="4" creationId="{C7499844-2F9D-4857-87A7-D922270F9311}"/>
          </ac:picMkLst>
        </pc:picChg>
      </pc:sldChg>
      <pc:sldChg chg="addSp delSp modSp add mod modNotesTx">
        <pc:chgData name="张 智" userId="36bdf691fd3510be" providerId="LiveId" clId="{B82BA60A-DC36-4A4D-BC94-12FC7F241DB1}" dt="2023-08-14T08:38:41.402" v="26659" actId="20577"/>
        <pc:sldMkLst>
          <pc:docMk/>
          <pc:sldMk cId="2481580841" sldId="1418"/>
        </pc:sldMkLst>
        <pc:spChg chg="mod">
          <ac:chgData name="张 智" userId="36bdf691fd3510be" providerId="LiveId" clId="{B82BA60A-DC36-4A4D-BC94-12FC7F241DB1}" dt="2023-08-14T08:37:33.708" v="26657" actId="20577"/>
          <ac:spMkLst>
            <pc:docMk/>
            <pc:sldMk cId="2481580841" sldId="1418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38:41.402" v="26659" actId="20577"/>
          <ac:spMkLst>
            <pc:docMk/>
            <pc:sldMk cId="2481580841" sldId="1418"/>
            <ac:spMk id="7" creationId="{149DF7E6-9180-4785-A1DA-AB17D3E49375}"/>
          </ac:spMkLst>
        </pc:spChg>
        <pc:spChg chg="del">
          <ac:chgData name="张 智" userId="36bdf691fd3510be" providerId="LiveId" clId="{B82BA60A-DC36-4A4D-BC94-12FC7F241DB1}" dt="2023-08-11T08:52:40.235" v="18895" actId="478"/>
          <ac:spMkLst>
            <pc:docMk/>
            <pc:sldMk cId="2481580841" sldId="1418"/>
            <ac:spMk id="10" creationId="{D5449106-F9EC-4809-94AB-85E9426DB0BB}"/>
          </ac:spMkLst>
        </pc:spChg>
        <pc:picChg chg="add del mod">
          <ac:chgData name="张 智" userId="36bdf691fd3510be" providerId="LiveId" clId="{B82BA60A-DC36-4A4D-BC94-12FC7F241DB1}" dt="2023-08-11T08:57:33.340" v="18966" actId="478"/>
          <ac:picMkLst>
            <pc:docMk/>
            <pc:sldMk cId="2481580841" sldId="1418"/>
            <ac:picMk id="4" creationId="{56FCD54F-4C85-4994-BEAF-F86DE25C78E4}"/>
          </ac:picMkLst>
        </pc:picChg>
        <pc:picChg chg="del">
          <ac:chgData name="张 智" userId="36bdf691fd3510be" providerId="LiveId" clId="{B82BA60A-DC36-4A4D-BC94-12FC7F241DB1}" dt="2023-08-11T08:52:41.015" v="18896" actId="478"/>
          <ac:picMkLst>
            <pc:docMk/>
            <pc:sldMk cId="2481580841" sldId="1418"/>
            <ac:picMk id="6" creationId="{22B19275-73F5-4D28-9A14-BE237B909220}"/>
          </ac:picMkLst>
        </pc:picChg>
        <pc:picChg chg="add mod">
          <ac:chgData name="张 智" userId="36bdf691fd3510be" providerId="LiveId" clId="{B82BA60A-DC36-4A4D-BC94-12FC7F241DB1}" dt="2023-08-11T08:57:38.846" v="18970" actId="1076"/>
          <ac:picMkLst>
            <pc:docMk/>
            <pc:sldMk cId="2481580841" sldId="1418"/>
            <ac:picMk id="8" creationId="{FBB2C260-8313-41B1-923D-5DD7F7C6CABC}"/>
          </ac:picMkLst>
        </pc:picChg>
      </pc:sldChg>
      <pc:sldChg chg="modSp add mod modNotesTx">
        <pc:chgData name="张 智" userId="36bdf691fd3510be" providerId="LiveId" clId="{B82BA60A-DC36-4A4D-BC94-12FC7F241DB1}" dt="2023-08-15T04:49:53.727" v="34327" actId="20577"/>
        <pc:sldMkLst>
          <pc:docMk/>
          <pc:sldMk cId="752862495" sldId="1419"/>
        </pc:sldMkLst>
        <pc:spChg chg="mod">
          <ac:chgData name="张 智" userId="36bdf691fd3510be" providerId="LiveId" clId="{B82BA60A-DC36-4A4D-BC94-12FC7F241DB1}" dt="2023-08-15T04:49:53.727" v="34327" actId="20577"/>
          <ac:spMkLst>
            <pc:docMk/>
            <pc:sldMk cId="752862495" sldId="1419"/>
            <ac:spMk id="3" creationId="{F7DD7DCB-C7E2-1B4F-BD83-3B7AF005DD76}"/>
          </ac:spMkLst>
        </pc:spChg>
      </pc:sldChg>
      <pc:sldChg chg="modSp add mod modNotesTx">
        <pc:chgData name="张 智" userId="36bdf691fd3510be" providerId="LiveId" clId="{B82BA60A-DC36-4A4D-BC94-12FC7F241DB1}" dt="2023-08-14T08:23:53.220" v="26499" actId="20577"/>
        <pc:sldMkLst>
          <pc:docMk/>
          <pc:sldMk cId="801700069" sldId="1420"/>
        </pc:sldMkLst>
        <pc:spChg chg="mod">
          <ac:chgData name="张 智" userId="36bdf691fd3510be" providerId="LiveId" clId="{B82BA60A-DC36-4A4D-BC94-12FC7F241DB1}" dt="2023-08-14T08:12:45.539" v="25959" actId="14100"/>
          <ac:spMkLst>
            <pc:docMk/>
            <pc:sldMk cId="801700069" sldId="1420"/>
            <ac:spMk id="5" creationId="{FA6C6692-A552-4719-B9E7-9FD70AF88D12}"/>
          </ac:spMkLst>
        </pc:spChg>
      </pc:sldChg>
      <pc:sldChg chg="del">
        <pc:chgData name="张 智" userId="36bdf691fd3510be" providerId="LiveId" clId="{B82BA60A-DC36-4A4D-BC94-12FC7F241DB1}" dt="2023-08-04T08:20:25.207" v="33" actId="47"/>
        <pc:sldMkLst>
          <pc:docMk/>
          <pc:sldMk cId="1533467497" sldId="1420"/>
        </pc:sldMkLst>
      </pc:sldChg>
      <pc:sldChg chg="addSp delSp modSp add mod modNotesTx">
        <pc:chgData name="张 智" userId="36bdf691fd3510be" providerId="LiveId" clId="{B82BA60A-DC36-4A4D-BC94-12FC7F241DB1}" dt="2023-08-14T08:42:36.270" v="26807" actId="20577"/>
        <pc:sldMkLst>
          <pc:docMk/>
          <pc:sldMk cId="1810138626" sldId="1421"/>
        </pc:sldMkLst>
        <pc:spChg chg="mod">
          <ac:chgData name="张 智" userId="36bdf691fd3510be" providerId="LiveId" clId="{B82BA60A-DC36-4A4D-BC94-12FC7F241DB1}" dt="2023-08-14T08:40:00.854" v="26714" actId="1076"/>
          <ac:spMkLst>
            <pc:docMk/>
            <pc:sldMk cId="1810138626" sldId="142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14T08:40:26.021" v="26717" actId="478"/>
          <ac:spMkLst>
            <pc:docMk/>
            <pc:sldMk cId="1810138626" sldId="1421"/>
            <ac:spMk id="5" creationId="{7500A335-51F1-41E4-BBBD-1EA39F4DEF99}"/>
          </ac:spMkLst>
        </pc:spChg>
        <pc:spChg chg="add del mod">
          <ac:chgData name="张 智" userId="36bdf691fd3510be" providerId="LiveId" clId="{B82BA60A-DC36-4A4D-BC94-12FC7F241DB1}" dt="2023-08-14T08:40:38.486" v="26737"/>
          <ac:spMkLst>
            <pc:docMk/>
            <pc:sldMk cId="1810138626" sldId="1421"/>
            <ac:spMk id="6" creationId="{5E5B1769-63FB-48A1-B5AB-CEA6C19DF980}"/>
          </ac:spMkLst>
        </pc:spChg>
        <pc:spChg chg="mod">
          <ac:chgData name="张 智" userId="36bdf691fd3510be" providerId="LiveId" clId="{B82BA60A-DC36-4A4D-BC94-12FC7F241DB1}" dt="2023-08-14T08:42:36.270" v="26807" actId="20577"/>
          <ac:spMkLst>
            <pc:docMk/>
            <pc:sldMk cId="1810138626" sldId="1421"/>
            <ac:spMk id="7" creationId="{149DF7E6-9180-4785-A1DA-AB17D3E49375}"/>
          </ac:spMkLst>
        </pc:spChg>
        <pc:picChg chg="mod">
          <ac:chgData name="张 智" userId="36bdf691fd3510be" providerId="LiveId" clId="{B82BA60A-DC36-4A4D-BC94-12FC7F241DB1}" dt="2023-08-14T08:39:27.046" v="26704" actId="1076"/>
          <ac:picMkLst>
            <pc:docMk/>
            <pc:sldMk cId="1810138626" sldId="1421"/>
            <ac:picMk id="8" creationId="{FBB2C260-8313-41B1-923D-5DD7F7C6CABC}"/>
          </ac:picMkLst>
        </pc:picChg>
      </pc:sldChg>
      <pc:sldChg chg="del">
        <pc:chgData name="张 智" userId="36bdf691fd3510be" providerId="LiveId" clId="{B82BA60A-DC36-4A4D-BC94-12FC7F241DB1}" dt="2023-08-04T08:20:24.784" v="30" actId="47"/>
        <pc:sldMkLst>
          <pc:docMk/>
          <pc:sldMk cId="2341103918" sldId="1442"/>
        </pc:sldMkLst>
      </pc:sldChg>
      <pc:sldChg chg="del">
        <pc:chgData name="张 智" userId="36bdf691fd3510be" providerId="LiveId" clId="{B82BA60A-DC36-4A4D-BC94-12FC7F241DB1}" dt="2023-08-04T08:20:25.014" v="32" actId="47"/>
        <pc:sldMkLst>
          <pc:docMk/>
          <pc:sldMk cId="2015074235" sldId="1443"/>
        </pc:sldMkLst>
      </pc:sldChg>
      <pc:sldChg chg="del">
        <pc:chgData name="张 智" userId="36bdf691fd3510be" providerId="LiveId" clId="{B82BA60A-DC36-4A4D-BC94-12FC7F241DB1}" dt="2023-08-04T08:20:13.441" v="9" actId="47"/>
        <pc:sldMkLst>
          <pc:docMk/>
          <pc:sldMk cId="1463427388" sldId="1456"/>
        </pc:sldMkLst>
      </pc:sldChg>
      <pc:sldChg chg="del">
        <pc:chgData name="张 智" userId="36bdf691fd3510be" providerId="LiveId" clId="{B82BA60A-DC36-4A4D-BC94-12FC7F241DB1}" dt="2023-08-04T08:20:26.313" v="37" actId="47"/>
        <pc:sldMkLst>
          <pc:docMk/>
          <pc:sldMk cId="3491320932" sldId="1457"/>
        </pc:sldMkLst>
      </pc:sldChg>
      <pc:sldChg chg="del">
        <pc:chgData name="张 智" userId="36bdf691fd3510be" providerId="LiveId" clId="{B82BA60A-DC36-4A4D-BC94-12FC7F241DB1}" dt="2023-08-04T08:20:26.016" v="36" actId="47"/>
        <pc:sldMkLst>
          <pc:docMk/>
          <pc:sldMk cId="9636218" sldId="1474"/>
        </pc:sldMkLst>
      </pc:sldChg>
      <pc:sldChg chg="del">
        <pc:chgData name="张 智" userId="36bdf691fd3510be" providerId="LiveId" clId="{B82BA60A-DC36-4A4D-BC94-12FC7F241DB1}" dt="2023-08-04T08:20:27.790" v="41" actId="47"/>
        <pc:sldMkLst>
          <pc:docMk/>
          <pc:sldMk cId="1651290428" sldId="1475"/>
        </pc:sldMkLst>
      </pc:sldChg>
      <pc:sldChg chg="del">
        <pc:chgData name="张 智" userId="36bdf691fd3510be" providerId="LiveId" clId="{B82BA60A-DC36-4A4D-BC94-12FC7F241DB1}" dt="2023-08-04T08:20:28.874" v="44" actId="47"/>
        <pc:sldMkLst>
          <pc:docMk/>
          <pc:sldMk cId="834959184" sldId="1480"/>
        </pc:sldMkLst>
      </pc:sldChg>
      <pc:sldChg chg="del">
        <pc:chgData name="张 智" userId="36bdf691fd3510be" providerId="LiveId" clId="{B82BA60A-DC36-4A4D-BC94-12FC7F241DB1}" dt="2023-08-04T08:20:15.970" v="13" actId="47"/>
        <pc:sldMkLst>
          <pc:docMk/>
          <pc:sldMk cId="875413504" sldId="1482"/>
        </pc:sldMkLst>
      </pc:sldChg>
      <pc:sldChg chg="del">
        <pc:chgData name="张 智" userId="36bdf691fd3510be" providerId="LiveId" clId="{B82BA60A-DC36-4A4D-BC94-12FC7F241DB1}" dt="2023-08-04T08:20:11.131" v="6" actId="47"/>
        <pc:sldMkLst>
          <pc:docMk/>
          <pc:sldMk cId="274850149" sldId="1501"/>
        </pc:sldMkLst>
      </pc:sldChg>
      <pc:sldChg chg="del">
        <pc:chgData name="张 智" userId="36bdf691fd3510be" providerId="LiveId" clId="{B82BA60A-DC36-4A4D-BC94-12FC7F241DB1}" dt="2023-08-04T08:20:20.072" v="21" actId="47"/>
        <pc:sldMkLst>
          <pc:docMk/>
          <pc:sldMk cId="4164240450" sldId="1502"/>
        </pc:sldMkLst>
      </pc:sldChg>
      <pc:sldChg chg="del">
        <pc:chgData name="张 智" userId="36bdf691fd3510be" providerId="LiveId" clId="{B82BA60A-DC36-4A4D-BC94-12FC7F241DB1}" dt="2023-08-04T08:20:12.377" v="7" actId="47"/>
        <pc:sldMkLst>
          <pc:docMk/>
          <pc:sldMk cId="4182265705" sldId="1503"/>
        </pc:sldMkLst>
      </pc:sldChg>
      <pc:sldChg chg="del">
        <pc:chgData name="张 智" userId="36bdf691fd3510be" providerId="LiveId" clId="{B82BA60A-DC36-4A4D-BC94-12FC7F241DB1}" dt="2023-08-04T08:20:25.471" v="34" actId="47"/>
        <pc:sldMkLst>
          <pc:docMk/>
          <pc:sldMk cId="1263991959" sldId="1504"/>
        </pc:sldMkLst>
      </pc:sldChg>
      <pc:sldChg chg="del">
        <pc:chgData name="张 智" userId="36bdf691fd3510be" providerId="LiveId" clId="{B82BA60A-DC36-4A4D-BC94-12FC7F241DB1}" dt="2023-08-04T08:20:26.581" v="38" actId="47"/>
        <pc:sldMkLst>
          <pc:docMk/>
          <pc:sldMk cId="1098514987" sldId="1505"/>
        </pc:sldMkLst>
      </pc:sldChg>
      <pc:sldChg chg="del">
        <pc:chgData name="张 智" userId="36bdf691fd3510be" providerId="LiveId" clId="{B82BA60A-DC36-4A4D-BC94-12FC7F241DB1}" dt="2023-08-04T08:20:30.716" v="48" actId="47"/>
        <pc:sldMkLst>
          <pc:docMk/>
          <pc:sldMk cId="789586693" sldId="1506"/>
        </pc:sldMkLst>
      </pc:sldChg>
      <pc:sldChg chg="del">
        <pc:chgData name="张 智" userId="36bdf691fd3510be" providerId="LiveId" clId="{B82BA60A-DC36-4A4D-BC94-12FC7F241DB1}" dt="2023-08-04T08:20:31.450" v="49" actId="47"/>
        <pc:sldMkLst>
          <pc:docMk/>
          <pc:sldMk cId="1479918576" sldId="1507"/>
        </pc:sldMkLst>
      </pc:sldChg>
      <pc:sldChg chg="del">
        <pc:chgData name="张 智" userId="36bdf691fd3510be" providerId="LiveId" clId="{B82BA60A-DC36-4A4D-BC94-12FC7F241DB1}" dt="2023-08-04T08:20:33.259" v="51" actId="47"/>
        <pc:sldMkLst>
          <pc:docMk/>
          <pc:sldMk cId="1367102164" sldId="1508"/>
        </pc:sldMkLst>
      </pc:sldChg>
      <pc:sldChg chg="del">
        <pc:chgData name="张 智" userId="36bdf691fd3510be" providerId="LiveId" clId="{B82BA60A-DC36-4A4D-BC94-12FC7F241DB1}" dt="2023-08-04T08:20:32.083" v="50" actId="47"/>
        <pc:sldMkLst>
          <pc:docMk/>
          <pc:sldMk cId="1079358574" sldId="1509"/>
        </pc:sldMkLst>
      </pc:sldChg>
      <pc:sldChg chg="del">
        <pc:chgData name="张 智" userId="36bdf691fd3510be" providerId="LiveId" clId="{B82BA60A-DC36-4A4D-BC94-12FC7F241DB1}" dt="2023-08-04T08:20:09.901" v="4" actId="47"/>
        <pc:sldMkLst>
          <pc:docMk/>
          <pc:sldMk cId="2124858568" sldId="1510"/>
        </pc:sldMkLst>
      </pc:sldChg>
      <pc:sldChg chg="del">
        <pc:chgData name="张 智" userId="36bdf691fd3510be" providerId="LiveId" clId="{B82BA60A-DC36-4A4D-BC94-12FC7F241DB1}" dt="2023-08-04T08:20:26.849" v="39" actId="47"/>
        <pc:sldMkLst>
          <pc:docMk/>
          <pc:sldMk cId="707635221" sldId="1511"/>
        </pc:sldMkLst>
      </pc:sldChg>
      <pc:sldChg chg="del">
        <pc:chgData name="张 智" userId="36bdf691fd3510be" providerId="LiveId" clId="{B82BA60A-DC36-4A4D-BC94-12FC7F241DB1}" dt="2023-08-04T08:20:27.231" v="40" actId="47"/>
        <pc:sldMkLst>
          <pc:docMk/>
          <pc:sldMk cId="309544800" sldId="1512"/>
        </pc:sldMkLst>
      </pc:sldChg>
      <pc:sldChg chg="del">
        <pc:chgData name="张 智" userId="36bdf691fd3510be" providerId="LiveId" clId="{B82BA60A-DC36-4A4D-BC94-12FC7F241DB1}" dt="2023-08-04T08:20:12.933" v="8" actId="47"/>
        <pc:sldMkLst>
          <pc:docMk/>
          <pc:sldMk cId="1563894454" sldId="1513"/>
        </pc:sldMkLst>
      </pc:sldChg>
      <pc:sldChg chg="del">
        <pc:chgData name="张 智" userId="36bdf691fd3510be" providerId="LiveId" clId="{B82BA60A-DC36-4A4D-BC94-12FC7F241DB1}" dt="2023-08-04T08:20:10.488" v="5" actId="47"/>
        <pc:sldMkLst>
          <pc:docMk/>
          <pc:sldMk cId="1571249702" sldId="1514"/>
        </pc:sldMkLst>
      </pc:sldChg>
      <pc:sldChg chg="del">
        <pc:chgData name="张 智" userId="36bdf691fd3510be" providerId="LiveId" clId="{B82BA60A-DC36-4A4D-BC94-12FC7F241DB1}" dt="2023-08-04T08:20:28.658" v="43" actId="47"/>
        <pc:sldMkLst>
          <pc:docMk/>
          <pc:sldMk cId="1401527358" sldId="1515"/>
        </pc:sldMkLst>
      </pc:sldChg>
      <pc:sldChg chg="del">
        <pc:chgData name="张 智" userId="36bdf691fd3510be" providerId="LiveId" clId="{B82BA60A-DC36-4A4D-BC94-12FC7F241DB1}" dt="2023-08-04T08:20:28.272" v="42" actId="47"/>
        <pc:sldMkLst>
          <pc:docMk/>
          <pc:sldMk cId="918241640" sldId="1516"/>
        </pc:sldMkLst>
      </pc:sldChg>
    </pc:docChg>
  </pc:docChgLst>
  <pc:docChgLst>
    <pc:chgData name="Anwarul Patwary" userId="e9f82bcb-ad83-4f66-80e6-a524eca623fa" providerId="ADAL" clId="{2D5A4CE4-D357-41C9-BE00-E59E7643CD72}"/>
    <pc:docChg chg="custSel modSld">
      <pc:chgData name="Anwarul Patwary" userId="e9f82bcb-ad83-4f66-80e6-a524eca623fa" providerId="ADAL" clId="{2D5A4CE4-D357-41C9-BE00-E59E7643CD72}" dt="2022-08-08T02:42:48.552" v="62" actId="14100"/>
      <pc:docMkLst>
        <pc:docMk/>
      </pc:docMkLst>
      <pc:sldChg chg="modSp mod">
        <pc:chgData name="Anwarul Patwary" userId="e9f82bcb-ad83-4f66-80e6-a524eca623fa" providerId="ADAL" clId="{2D5A4CE4-D357-41C9-BE00-E59E7643CD72}" dt="2022-08-08T02:42:48.552" v="62" actId="14100"/>
        <pc:sldMkLst>
          <pc:docMk/>
          <pc:sldMk cId="1960271206" sldId="1329"/>
        </pc:sldMkLst>
        <pc:spChg chg="mod">
          <ac:chgData name="Anwarul Patwary" userId="e9f82bcb-ad83-4f66-80e6-a524eca623fa" providerId="ADAL" clId="{2D5A4CE4-D357-41C9-BE00-E59E7643CD72}" dt="2022-08-07T05:43:52.106" v="48" actId="14100"/>
          <ac:spMkLst>
            <pc:docMk/>
            <pc:sldMk cId="1960271206" sldId="1329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3:27.018" v="46" actId="1076"/>
          <ac:spMkLst>
            <pc:docMk/>
            <pc:sldMk cId="1960271206" sldId="1329"/>
            <ac:spMk id="11" creationId="{16D8DA7C-A7AD-914A-9AE6-ED8AC1972FA2}"/>
          </ac:spMkLst>
        </pc:spChg>
        <pc:spChg chg="mod">
          <ac:chgData name="Anwarul Patwary" userId="e9f82bcb-ad83-4f66-80e6-a524eca623fa" providerId="ADAL" clId="{2D5A4CE4-D357-41C9-BE00-E59E7643CD72}" dt="2022-08-07T05:43:24.411" v="45" actId="1076"/>
          <ac:spMkLst>
            <pc:docMk/>
            <pc:sldMk cId="1960271206" sldId="1329"/>
            <ac:spMk id="12" creationId="{C3D89569-017A-CC48-8381-83A5E4784706}"/>
          </ac:spMkLst>
        </pc:spChg>
        <pc:picChg chg="mod">
          <ac:chgData name="Anwarul Patwary" userId="e9f82bcb-ad83-4f66-80e6-a524eca623fa" providerId="ADAL" clId="{2D5A4CE4-D357-41C9-BE00-E59E7643CD72}" dt="2022-08-08T02:42:48.552" v="62" actId="14100"/>
          <ac:picMkLst>
            <pc:docMk/>
            <pc:sldMk cId="1960271206" sldId="1329"/>
            <ac:picMk id="8" creationId="{F538A610-4603-1647-8700-4240104B65B5}"/>
          </ac:picMkLst>
        </pc:picChg>
      </pc:sldChg>
      <pc:sldChg chg="modSp mod">
        <pc:chgData name="Anwarul Patwary" userId="e9f82bcb-ad83-4f66-80e6-a524eca623fa" providerId="ADAL" clId="{2D5A4CE4-D357-41C9-BE00-E59E7643CD72}" dt="2022-08-07T05:44:05.797" v="52" actId="27636"/>
        <pc:sldMkLst>
          <pc:docMk/>
          <pc:sldMk cId="1968584134" sldId="1331"/>
        </pc:sldMkLst>
        <pc:spChg chg="mod">
          <ac:chgData name="Anwarul Patwary" userId="e9f82bcb-ad83-4f66-80e6-a524eca623fa" providerId="ADAL" clId="{2D5A4CE4-D357-41C9-BE00-E59E7643CD72}" dt="2022-08-07T05:44:02.387" v="50" actId="14100"/>
          <ac:spMkLst>
            <pc:docMk/>
            <pc:sldMk cId="1968584134" sldId="1331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4:05.797" v="52" actId="27636"/>
          <ac:spMkLst>
            <pc:docMk/>
            <pc:sldMk cId="1968584134" sldId="133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2D5A4CE4-D357-41C9-BE00-E59E7643CD72}" dt="2022-08-07T05:42:44.993" v="43" actId="20577"/>
        <pc:sldMkLst>
          <pc:docMk/>
          <pc:sldMk cId="4244864056" sldId="1344"/>
        </pc:sldMkLst>
        <pc:spChg chg="mod">
          <ac:chgData name="Anwarul Patwary" userId="e9f82bcb-ad83-4f66-80e6-a524eca623fa" providerId="ADAL" clId="{2D5A4CE4-D357-41C9-BE00-E59E7643CD72}" dt="2022-08-07T05:42:44.993" v="43" actId="20577"/>
          <ac:spMkLst>
            <pc:docMk/>
            <pc:sldMk cId="4244864056" sldId="1344"/>
            <ac:spMk id="3" creationId="{BC497D37-585A-944D-9149-54D6FAD95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5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1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55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48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064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156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352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cits5503-123456-lecture/subdir/sunset.jpg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v1AbCdEfGhIjKlMnOpQrStUvWxYz1234567890</a:t>
            </a:r>
          </a:p>
          <a:p>
            <a:pPr lvl="1"/>
            <a:endParaRPr lang="en-AU" dirty="0"/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67" y="4924028"/>
            <a:ext cx="873342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09D39-AADD-4B9F-9FE2-8A923A64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67" y="1271001"/>
            <a:ext cx="8519413" cy="34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34541" y="351031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41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track costs from buckets, e.g.,</a:t>
            </a:r>
          </a:p>
          <a:p>
            <a:pPr lvl="1"/>
            <a:r>
              <a:rPr lang="en-US" sz="2600" dirty="0"/>
              <a:t>If a bucket is tagged as cits5503/lectures, ‘cits5503’ is a key and ‘lectures’ is a value. </a:t>
            </a:r>
          </a:p>
          <a:p>
            <a:pPr lvl="1"/>
            <a:r>
              <a:rPr lang="en-US" sz="2600" dirty="0"/>
              <a:t>If another bucket is tagged as cits5503/labs, ‘cits5503’ is a key and ‘labs’ is a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B0841-5AC9-411F-A911-4C43C47D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60" y="4366365"/>
            <a:ext cx="2716966" cy="1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 dirty="0">
                <a:solidFill>
                  <a:srgbClr val="000000"/>
                </a:solidFill>
              </a:rPr>
              <a:t>Mid-semester 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8" y="909522"/>
            <a:ext cx="11204257" cy="21318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42744"/>
            <a:ext cx="9328191" cy="755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6" y="1982170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384769" y="1819334"/>
            <a:ext cx="601603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a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that have allowed (or denied) access to the actions and resources below.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principal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principal is allowed (or denied)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552446" cy="158591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solidFill>
                  <a:srgbClr val="FF0000"/>
                </a:solidFill>
              </a:rPr>
              <a:t>What is the difference between the two ARNs in the Resource field?</a:t>
            </a:r>
          </a:p>
          <a:p>
            <a:pPr marL="0" indent="0">
              <a:buNone/>
              <a:defRPr/>
            </a:pPr>
            <a:r>
              <a:rPr lang="en-AU" sz="1800" dirty="0"/>
              <a:t>First ARN: refers to all the objects within the bucket.</a:t>
            </a:r>
          </a:p>
          <a:p>
            <a:pPr marL="0" indent="0">
              <a:buNone/>
              <a:defRPr/>
            </a:pPr>
            <a:r>
              <a:rPr lang="en-AU" sz="1800" dirty="0"/>
              <a:t>Second ARN: refers to the bucket itself.</a:t>
            </a:r>
          </a:p>
        </p:txBody>
      </p:sp>
    </p:spTree>
    <p:extLst>
      <p:ext uri="{BB962C8B-B14F-4D97-AF65-F5344CB8AC3E}">
        <p14:creationId xmlns:p14="http://schemas.microsoft.com/office/powerpoint/2010/main" val="53690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450210" cy="1430547"/>
          </a:xfrm>
        </p:spPr>
        <p:txBody>
          <a:bodyPr>
            <a:normAutofit/>
          </a:bodyPr>
          <a:lstStyle/>
          <a:p>
            <a:r>
              <a:rPr lang="en-US" sz="2400" dirty="0"/>
              <a:t>Cloud storage, provided by a third-party cloud provider allows customers to store and access data over the internet.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ED400-7EBA-4BFD-8313-499328503E75}"/>
              </a:ext>
            </a:extLst>
          </p:cNvPr>
          <p:cNvSpPr txBox="1"/>
          <p:nvPr/>
        </p:nvSpPr>
        <p:spPr>
          <a:xfrm>
            <a:off x="436225" y="2011680"/>
            <a:ext cx="10886771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method: defines the action to be performed against resources.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used to fetch resources, e.g., images, and user data. 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DELETE is used to remove resources.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header: is a key-value pair that contains information about an HTTP request or response.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Request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User-Agent: Mozilla/5.0 (Windows NT 10.0; Win64; x64)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Response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Content-Type: application/json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 algn="l">
              <a:buClr>
                <a:schemeClr val="tx1"/>
              </a:buClr>
              <a:buSzPct val="100000"/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2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0B95D-3EE9-4AFA-B7C4-2A1AD005CE9D}"/>
              </a:ext>
            </a:extLst>
          </p:cNvPr>
          <p:cNvSpPr txBox="1"/>
          <p:nvPr/>
        </p:nvSpPr>
        <p:spPr>
          <a:xfrm>
            <a:off x="436225" y="2143132"/>
            <a:ext cx="63486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7019A2B-EE83-48C6-961D-5EF22D3CC41A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3" y="204359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Tags</a:t>
            </a:r>
            <a:r>
              <a:rPr lang="en-US" sz="2200" dirty="0"/>
              <a:t>:</a:t>
            </a:r>
            <a:r>
              <a:rPr lang="en-US" sz="2400" dirty="0"/>
              <a:t> are key-value pairs that provide customized label to track costs from buckets.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prevent objects in a bucket from being deleted or overwritten for a fixed amount of time or indefinitely.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Server access logging</a:t>
            </a:r>
            <a:r>
              <a:rPr lang="en-US" sz="2200" dirty="0"/>
              <a:t>:</a:t>
            </a:r>
            <a:r>
              <a:rPr lang="en-AU" sz="2200" dirty="0"/>
              <a:t> provides </a:t>
            </a:r>
            <a:r>
              <a:rPr lang="en-US" sz="2200" dirty="0"/>
              <a:t>records for the requests that are made to a bucket.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content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66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97308"/>
              </p:ext>
            </p:extLst>
          </p:nvPr>
        </p:nvGraphicFramePr>
        <p:xfrm>
          <a:off x="3355773" y="341838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1042246" y="468528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232444" y="396687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958711" y="471165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232444" y="202985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424661" y="83185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677756" y="398285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752155" y="326611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1679598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1133219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write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in a local DynamoDB table. Specifically, you need to record the artist name and their song names. Describe the AWSCLI commands you would use to create a table to store such information and write entries to that table.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tar -</a:t>
            </a:r>
            <a:r>
              <a:rPr lang="en-AU" sz="2400" dirty="0" err="1"/>
              <a:t>zxvf</a:t>
            </a:r>
            <a:r>
              <a:rPr lang="en-AU" sz="2400" dirty="0"/>
              <a:t> dynamodb_local_latest.tar.gz</a:t>
            </a:r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950789"/>
            <a:ext cx="7670800" cy="3251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45" y="4410070"/>
            <a:ext cx="10739336" cy="226907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Bucket name must be unique within the global namespace.</a:t>
            </a:r>
          </a:p>
          <a:p>
            <a:pPr lvl="2"/>
            <a:r>
              <a:rPr lang="en-US" sz="2400" dirty="0"/>
              <a:t>Bucket names must be unique across all AWS accounts in an AWS partition. A partition is a grouping of AWS Regions. AWS has three partitions: AWS (Standard Regions), AWS-CN (China Regions), and AWS-US-Gov (US Gov Regions).</a:t>
            </a:r>
          </a:p>
          <a:p>
            <a:pPr lvl="1"/>
            <a:r>
              <a:rPr lang="en-US" dirty="0"/>
              <a:t>It must follow the bucket naming rules.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60"/>
            <a:ext cx="3242734" cy="600074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of the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MusicAlbum</a:t>
            </a:r>
            <a:r>
              <a:rPr lang="en-US" sz="3200" b="1" dirty="0"/>
              <a:t> Table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F0FE6CB-B53A-41A3-B466-116D5EB5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67959"/>
              </p:ext>
            </p:extLst>
          </p:nvPr>
        </p:nvGraphicFramePr>
        <p:xfrm>
          <a:off x="1889760" y="18575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10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8E4A-8E8B-49A3-B103-8D62AB2EBC2E}"/>
              </a:ext>
            </a:extLst>
          </p:cNvPr>
          <p:cNvSpPr txBox="1">
            <a:spLocks/>
          </p:cNvSpPr>
          <p:nvPr/>
        </p:nvSpPr>
        <p:spPr>
          <a:xfrm>
            <a:off x="604292" y="3728591"/>
            <a:ext cx="10431625" cy="1290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‘artist’ works as a placeholder and can be changed by other word.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2835883"/>
            <a:ext cx="10431625" cy="126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081B1-B1DD-4AB5-8BDA-74A73F8329EA}"/>
              </a:ext>
            </a:extLst>
          </p:cNvPr>
          <p:cNvSpPr txBox="1">
            <a:spLocks/>
          </p:cNvSpPr>
          <p:nvPr/>
        </p:nvSpPr>
        <p:spPr>
          <a:xfrm>
            <a:off x="604292" y="3707454"/>
            <a:ext cx="4639512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47575B5-83AE-43A9-A8EA-B6CAB2A5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99521"/>
              </p:ext>
            </p:extLst>
          </p:nvPr>
        </p:nvGraphicFramePr>
        <p:xfrm>
          <a:off x="690346" y="4411930"/>
          <a:ext cx="8127999" cy="175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DF4675-0FA0-47ED-8B33-4F5D225F65E4}"/>
              </a:ext>
            </a:extLst>
          </p:cNvPr>
          <p:cNvSpPr txBox="1">
            <a:spLocks/>
          </p:cNvSpPr>
          <p:nvPr/>
        </p:nvSpPr>
        <p:spPr>
          <a:xfrm>
            <a:off x="755516" y="2782452"/>
            <a:ext cx="3443260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04C19E-C4C0-4498-AE9E-D77C59F8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1100"/>
              </p:ext>
            </p:extLst>
          </p:nvPr>
        </p:nvGraphicFramePr>
        <p:xfrm>
          <a:off x="755516" y="36482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32BC9-38CB-4FBA-B3BC-6CD1E475A29D}"/>
              </a:ext>
            </a:extLst>
          </p:cNvPr>
          <p:cNvSpPr txBox="1">
            <a:spLocks/>
          </p:cNvSpPr>
          <p:nvPr/>
        </p:nvSpPr>
        <p:spPr>
          <a:xfrm>
            <a:off x="711560" y="488068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the first item with 3 attributes and the second item with 2 attributes?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48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F2A1780-180B-41CC-922C-5D0F416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63221"/>
              </p:ext>
            </p:extLst>
          </p:nvPr>
        </p:nvGraphicFramePr>
        <p:xfrm>
          <a:off x="711560" y="4435423"/>
          <a:ext cx="8127999" cy="226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508535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13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4:30pm-5:30pm on 27/08/24</a:t>
            </a:r>
          </a:p>
          <a:p>
            <a:pPr lvl="1"/>
            <a:r>
              <a:rPr lang="en-AU" sz="2800" dirty="0"/>
              <a:t>arrive at 4:15pm with your ID such as student card, driver license, etc.</a:t>
            </a:r>
          </a:p>
          <a:p>
            <a:r>
              <a:rPr lang="en-AU" sz="2800" dirty="0"/>
              <a:t>No lecture on 27/08/24 and lab sessions are still open in week 5 and week 6.</a:t>
            </a:r>
          </a:p>
          <a:p>
            <a:r>
              <a:rPr lang="en-AU" dirty="0"/>
              <a:t>The exam venues (</a:t>
            </a:r>
            <a:r>
              <a:rPr lang="en-AU" dirty="0">
                <a:solidFill>
                  <a:srgbClr val="FF0000"/>
                </a:solidFill>
              </a:rPr>
              <a:t>will be updated next week</a:t>
            </a:r>
            <a:r>
              <a:rPr lang="en-AU" dirty="0"/>
              <a:t>). 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328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1 mark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49C8-16AB-4D4A-8875-F780C89D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6" y="2517206"/>
            <a:ext cx="7988502" cy="37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16" y="2650162"/>
            <a:ext cx="8581795" cy="27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89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dirty="0"/>
              <a:t>5 questions</a:t>
            </a:r>
          </a:p>
          <a:p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237272"/>
            <a:ext cx="8581795" cy="2383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7D799-0F15-4DA6-ACEA-B3558657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588482"/>
            <a:ext cx="7553374" cy="20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6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</a:t>
            </a:r>
            <a:r>
              <a:rPr lang="en-AU" sz="2200" dirty="0"/>
              <a:t> </a:t>
            </a:r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228221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3943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  <a:endParaRPr lang="en-AU" sz="2600" dirty="0"/>
          </a:p>
          <a:p>
            <a:r>
              <a:rPr lang="en-AU" sz="2600" dirty="0"/>
              <a:t>For practice</a:t>
            </a:r>
            <a:r>
              <a:rPr lang="en-AU" sz="2200" dirty="0"/>
              <a:t> (</a:t>
            </a:r>
            <a:r>
              <a:rPr lang="en-AU" sz="2400" dirty="0">
                <a:solidFill>
                  <a:srgbClr val="FF0000"/>
                </a:solidFill>
              </a:rPr>
              <a:t>will be provided next week</a:t>
            </a:r>
            <a:r>
              <a:rPr lang="en-AU" sz="2400" dirty="0"/>
              <a:t>)</a:t>
            </a:r>
            <a:endParaRPr lang="en-AU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011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51227</TotalTime>
  <Words>3655</Words>
  <Application>Microsoft Office PowerPoint</Application>
  <PresentationFormat>Widescreen</PresentationFormat>
  <Paragraphs>580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</vt:lpstr>
      <vt:lpstr>Bucket policy: practice</vt:lpstr>
      <vt:lpstr>Bucket policy: practice</vt:lpstr>
      <vt:lpstr>Common S3 actions</vt:lpstr>
      <vt:lpstr>CORS (Cross-origin Resource Sharing )</vt:lpstr>
      <vt:lpstr>CORS (Cross-origin Resource Sharing )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Practice Questions</vt:lpstr>
      <vt:lpstr>Set up a local DynamoDB</vt:lpstr>
      <vt:lpstr>Create Table</vt:lpstr>
      <vt:lpstr>Create Table</vt:lpstr>
      <vt:lpstr>Create Items</vt:lpstr>
      <vt:lpstr>Create Items</vt:lpstr>
      <vt:lpstr>Create Entries</vt:lpstr>
      <vt:lpstr>MusicAlbum Table</vt:lpstr>
      <vt:lpstr>Query</vt:lpstr>
      <vt:lpstr>Query</vt:lpstr>
      <vt:lpstr>Scan</vt:lpstr>
      <vt:lpstr>Create Entries</vt:lpstr>
      <vt:lpstr>Create Entries</vt:lpstr>
      <vt:lpstr>Data Types</vt:lpstr>
      <vt:lpstr>Document Types</vt:lpstr>
      <vt:lpstr>Mid-sem test</vt:lpstr>
      <vt:lpstr>Mid-sem test</vt:lpstr>
      <vt:lpstr>Mid-sem test</vt:lpstr>
      <vt:lpstr>Mid-sem test</vt:lpstr>
      <vt:lpstr>Mid-sem test</vt:lpstr>
      <vt:lpstr>Mid-sem test</vt:lpstr>
      <vt:lpstr>Mid-sem test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Zhi Zhang</cp:lastModifiedBy>
  <cp:revision>4092</cp:revision>
  <dcterms:created xsi:type="dcterms:W3CDTF">1999-05-23T11:18:07Z</dcterms:created>
  <dcterms:modified xsi:type="dcterms:W3CDTF">2024-08-13T04:55:16Z</dcterms:modified>
  <cp:category>Lecture</cp:category>
</cp:coreProperties>
</file>