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6" r:id="rId7"/>
    <p:sldId id="267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 dirty="0"/>
            <a:t>DATE OF NEXT STATUS UPDATE</a:t>
          </a:r>
          <a:endParaRPr lang="en-US" sz="1800" b="1" dirty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/>
            <a:t>LIST GOALS FOR NEXT REVIEW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 dirty="0"/>
            <a:t>ACTION PLAN REVIEW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smtClean="0">
              <a:ea typeface="+mn-ea"/>
              <a:cs typeface="+mn-cs"/>
            </a:rPr>
            <a:t>All my project members </a:t>
          </a:r>
          <a:r>
            <a:rPr lang="en-US" dirty="0">
              <a:ea typeface="+mn-ea"/>
              <a:cs typeface="+mn-cs"/>
            </a:rPr>
            <a:t>in project understands action plan</a:t>
          </a:r>
          <a:endParaRPr lang="en-US" dirty="0"/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7E27BEFC-A19F-40F4-9F33-555E1D977850}">
      <dgm:prSet/>
      <dgm:spPr/>
      <dgm:t>
        <a:bodyPr/>
        <a:lstStyle/>
        <a:p>
          <a:r>
            <a:rPr lang="en-US" dirty="0" smtClean="0"/>
            <a:t>Next </a:t>
          </a:r>
          <a:r>
            <a:rPr lang="en-US" dirty="0" err="1" smtClean="0"/>
            <a:t>sunday</a:t>
          </a:r>
          <a:endParaRPr lang="en-US" dirty="0"/>
        </a:p>
      </dgm:t>
    </dgm:pt>
    <dgm:pt modelId="{E188B6D9-F297-4091-A328-27253735557F}" type="parTrans" cxnId="{9A892D4C-54A1-45E7-8F11-6A3C51BFCEE7}">
      <dgm:prSet/>
      <dgm:spPr/>
      <dgm:t>
        <a:bodyPr/>
        <a:lstStyle/>
        <a:p>
          <a:endParaRPr lang="en-US"/>
        </a:p>
      </dgm:t>
    </dgm:pt>
    <dgm:pt modelId="{7CFA2B03-FD02-40D1-8F5D-09C81E5F74D1}" type="sibTrans" cxnId="{9A892D4C-54A1-45E7-8F11-6A3C51BFCEE7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 dirty="0" err="1" smtClean="0"/>
            <a:t>Alogrithem</a:t>
          </a:r>
          <a:r>
            <a:rPr lang="en-US" dirty="0" smtClean="0"/>
            <a:t> creation</a:t>
          </a:r>
          <a:endParaRPr lang="en-US" dirty="0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 dirty="0" smtClean="0"/>
            <a:t>Flow chart</a:t>
          </a:r>
          <a:endParaRPr lang="en-US" dirty="0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9D917CEA-E1DE-4F82-8267-4F7F8CD888EE}">
      <dgm:prSet/>
      <dgm:spPr/>
      <dgm:t>
        <a:bodyPr/>
        <a:lstStyle/>
        <a:p>
          <a:r>
            <a:rPr lang="en-US" dirty="0" smtClean="0"/>
            <a:t>Python code</a:t>
          </a:r>
          <a:endParaRPr lang="en-US" dirty="0"/>
        </a:p>
      </dgm:t>
    </dgm:pt>
    <dgm:pt modelId="{32D7CD6A-211F-4E49-BC44-084FD1018470}" type="sibTrans" cxnId="{0C4255E5-A099-42C1-A2C4-EDD7AF90B7AB}">
      <dgm:prSet/>
      <dgm:spPr/>
      <dgm:t>
        <a:bodyPr/>
        <a:lstStyle/>
        <a:p>
          <a:endParaRPr lang="en-US"/>
        </a:p>
      </dgm:t>
    </dgm:pt>
    <dgm:pt modelId="{6114FE61-1325-456B-A0AD-FC7CADFA8674}" type="parTrans" cxnId="{0C4255E5-A099-42C1-A2C4-EDD7AF90B7AB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 custLinFactNeighborY="-46525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1" presStyleCnt="3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1995420-F191-467D-9BF2-AC4D4D44A822}" type="pres">
      <dgm:prSet presAssocID="{FAB0D79A-6A73-465B-8361-1FE36EEDCA6C}" presName="parentText" presStyleLbl="node1" presStyleIdx="2" presStyleCnt="3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3378AF40-8B13-4184-A666-55230E141836}" type="presOf" srcId="{9D917CEA-E1DE-4F82-8267-4F7F8CD888EE}" destId="{F901923D-E6E1-47FE-BE41-8B8C66EFA3AF}" srcOrd="0" destOrd="2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DE4C98CE-7EF8-48A0-A0C4-4E2C192BC7A5}" type="presOf" srcId="{D6414279-7CD1-4D24-AE91-BA432968A40C}" destId="{F901923D-E6E1-47FE-BE41-8B8C66EFA3AF}" srcOrd="0" destOrd="1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9A892D4C-54A1-45E7-8F11-6A3C51BFCEE7}" srcId="{6803AE33-8C4D-49FF-A701-3AEB5FFD114C}" destId="{7E27BEFC-A19F-40F4-9F33-555E1D977850}" srcOrd="0" destOrd="0" parTransId="{E188B6D9-F297-4091-A328-27253735557F}" sibTransId="{7CFA2B03-FD02-40D1-8F5D-09C81E5F74D1}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40E03CCF-0052-46FC-8FB9-068ABFE59DBD}" type="presOf" srcId="{7E27BEFC-A19F-40F4-9F33-555E1D977850}" destId="{64F3F243-0CC4-4CEF-93F2-5776498F90DB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05733"/>
          <a:ext cx="7810500" cy="7596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54076" rIns="6061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Next </a:t>
          </a:r>
          <a:r>
            <a:rPr lang="en-US" sz="1700" kern="1200" dirty="0" err="1" smtClean="0"/>
            <a:t>sunday</a:t>
          </a:r>
          <a:endParaRPr lang="en-US" sz="1700" kern="1200" dirty="0"/>
        </a:p>
      </dsp:txBody>
      <dsp:txXfrm>
        <a:off x="0" y="305733"/>
        <a:ext cx="7810500" cy="759630"/>
      </dsp:txXfrm>
    </dsp:sp>
    <dsp:sp modelId="{9D1AF6DF-8EBD-4BA9-AB1C-83666B416551}">
      <dsp:nvSpPr>
        <dsp:cNvPr id="0" name=""/>
        <dsp:cNvSpPr/>
      </dsp:nvSpPr>
      <dsp:spPr>
        <a:xfrm>
          <a:off x="390525" y="97523"/>
          <a:ext cx="4126209" cy="50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DATE OF NEXT STATUS UPDATE</a:t>
          </a:r>
          <a:endParaRPr lang="en-US" sz="1800" b="1" kern="1200" dirty="0"/>
        </a:p>
      </dsp:txBody>
      <dsp:txXfrm>
        <a:off x="390525" y="97523"/>
        <a:ext cx="4126209" cy="501840"/>
      </dsp:txXfrm>
    </dsp:sp>
    <dsp:sp modelId="{F901923D-E6E1-47FE-BE41-8B8C66EFA3AF}">
      <dsp:nvSpPr>
        <dsp:cNvPr id="0" name=""/>
        <dsp:cNvSpPr/>
      </dsp:nvSpPr>
      <dsp:spPr>
        <a:xfrm>
          <a:off x="0" y="1450794"/>
          <a:ext cx="78105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54076" rIns="606182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Alogrithem</a:t>
          </a:r>
          <a:r>
            <a:rPr lang="en-US" sz="1700" kern="1200" dirty="0" smtClean="0"/>
            <a:t> creation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Flow chart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Python code</a:t>
          </a:r>
          <a:endParaRPr lang="en-US" sz="1700" kern="1200" dirty="0"/>
        </a:p>
      </dsp:txBody>
      <dsp:txXfrm>
        <a:off x="0" y="1450794"/>
        <a:ext cx="7810500" cy="1231650"/>
      </dsp:txXfrm>
    </dsp:sp>
    <dsp:sp modelId="{E022AD64-6C14-41D5-BC9F-2BFBC0D6C3E0}">
      <dsp:nvSpPr>
        <dsp:cNvPr id="0" name=""/>
        <dsp:cNvSpPr/>
      </dsp:nvSpPr>
      <dsp:spPr>
        <a:xfrm>
          <a:off x="390525" y="1199874"/>
          <a:ext cx="4095755" cy="50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LIST GOALS FOR NEXT REVIEW</a:t>
          </a:r>
        </a:p>
      </dsp:txBody>
      <dsp:txXfrm>
        <a:off x="390525" y="1199874"/>
        <a:ext cx="4095755" cy="501840"/>
      </dsp:txXfrm>
    </dsp:sp>
    <dsp:sp modelId="{3C6D13E9-035D-48C2-B157-0FA2B30F21B6}">
      <dsp:nvSpPr>
        <dsp:cNvPr id="0" name=""/>
        <dsp:cNvSpPr/>
      </dsp:nvSpPr>
      <dsp:spPr>
        <a:xfrm>
          <a:off x="0" y="3025164"/>
          <a:ext cx="781050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54076" rIns="6061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700" kern="1200" dirty="0" smtClean="0">
              <a:ea typeface="+mn-ea"/>
              <a:cs typeface="+mn-cs"/>
            </a:rPr>
            <a:t>All my project members </a:t>
          </a:r>
          <a:r>
            <a:rPr lang="en-US" sz="1700" kern="1200" dirty="0">
              <a:ea typeface="+mn-ea"/>
              <a:cs typeface="+mn-cs"/>
            </a:rPr>
            <a:t>in project understands action plan</a:t>
          </a:r>
          <a:endParaRPr lang="en-US" sz="1700" kern="1200" dirty="0"/>
        </a:p>
      </dsp:txBody>
      <dsp:txXfrm>
        <a:off x="0" y="3025164"/>
        <a:ext cx="7810500" cy="709537"/>
      </dsp:txXfrm>
    </dsp:sp>
    <dsp:sp modelId="{51995420-F191-467D-9BF2-AC4D4D44A822}">
      <dsp:nvSpPr>
        <dsp:cNvPr id="0" name=""/>
        <dsp:cNvSpPr/>
      </dsp:nvSpPr>
      <dsp:spPr>
        <a:xfrm>
          <a:off x="390525" y="2774244"/>
          <a:ext cx="3017594" cy="50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ACTION PLAN REVIEW</a:t>
          </a:r>
        </a:p>
      </dsp:txBody>
      <dsp:txXfrm>
        <a:off x="390525" y="2774244"/>
        <a:ext cx="3017594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12/17/2023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Reporting</a:t>
            </a:r>
            <a:br>
              <a:rPr lang="en-US" dirty="0"/>
            </a:br>
            <a:r>
              <a:rPr lang="en-US" b="0" dirty="0" smtClean="0"/>
              <a:t>weekly Progress 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267200" y="3849666"/>
            <a:ext cx="4114800" cy="1941534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8600" b="1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SMART PARKING</a:t>
            </a:r>
            <a:endParaRPr lang="en-US" sz="8600" b="1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6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WALEED KHAN(2023147)</a:t>
            </a:r>
          </a:p>
          <a:p>
            <a:pPr algn="ctr"/>
            <a:r>
              <a:rPr lang="en-US" sz="6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BURHAN UD DIN(2023115)</a:t>
            </a:r>
          </a:p>
          <a:p>
            <a:pPr algn="ctr"/>
            <a:r>
              <a:rPr lang="en-US" sz="6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MEHTAB KHAN(2023126)</a:t>
            </a:r>
            <a:endParaRPr lang="en-US" sz="6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lvl="1" indent="0">
              <a:buSzPct val="80000"/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537210" lvl="1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HARDWARE COMPONENTS</a:t>
            </a:r>
            <a:endParaRPr lang="en-US" sz="1800" b="1" dirty="0">
              <a:solidFill>
                <a:schemeClr val="bg1"/>
              </a:solidFill>
            </a:endParaRPr>
          </a:p>
          <a:p>
            <a:pPr lvl="1"/>
            <a:r>
              <a:rPr lang="en-US" sz="1600" dirty="0" smtClean="0"/>
              <a:t>CCTV cameras</a:t>
            </a:r>
          </a:p>
          <a:p>
            <a:pPr lvl="1"/>
            <a:r>
              <a:rPr lang="en-US" sz="1600" dirty="0" smtClean="0"/>
              <a:t>Weight sensors</a:t>
            </a:r>
          </a:p>
          <a:p>
            <a:pPr lvl="1"/>
            <a:r>
              <a:rPr lang="en-US" sz="1600" dirty="0" smtClean="0"/>
              <a:t>Ultrasonic sensors in parking lot</a:t>
            </a:r>
          </a:p>
          <a:p>
            <a:pPr lvl="1"/>
            <a:r>
              <a:rPr lang="en-US" sz="1600" dirty="0" smtClean="0"/>
              <a:t>Computer like Raspberry pi or other device to run python</a:t>
            </a:r>
          </a:p>
          <a:p>
            <a:pPr marL="537210" lvl="1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SOFTWARE COMPONENTS</a:t>
            </a:r>
            <a:endParaRPr lang="en-US" sz="1600" dirty="0"/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Python code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Open CV  library for image processing 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</a:rPr>
              <a:t>Alogrithems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DATABASE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Sensors to store the collected data in database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SQLite or MYSQL database can also be use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7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4"/>
            <a:ext cx="4876800" cy="1844405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7239000" cy="3657600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The user will be able to :</a:t>
            </a:r>
          </a:p>
          <a:p>
            <a:r>
              <a:rPr lang="en-US" dirty="0" smtClean="0"/>
              <a:t>See Parking slot status</a:t>
            </a:r>
          </a:p>
          <a:p>
            <a:r>
              <a:rPr lang="en-US" dirty="0" smtClean="0"/>
              <a:t>Book  a parking spot</a:t>
            </a:r>
          </a:p>
          <a:p>
            <a:r>
              <a:rPr lang="en-US" dirty="0" smtClean="0"/>
              <a:t>Pay for the parking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5410200" cy="1143000"/>
          </a:xfrm>
        </p:spPr>
        <p:txBody>
          <a:bodyPr/>
          <a:lstStyle/>
          <a:p>
            <a:r>
              <a:rPr lang="en-US" dirty="0" smtClean="0"/>
              <a:t>PAYMENT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r>
              <a:rPr lang="en-US" dirty="0" smtClean="0"/>
              <a:t>The payment gateway will be integrated in the application to allow the user to pay</a:t>
            </a:r>
          </a:p>
          <a:p>
            <a:r>
              <a:rPr lang="en-US" dirty="0" smtClean="0"/>
              <a:t>Stripe can also be use for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4876800" cy="762000"/>
          </a:xfrm>
        </p:spPr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81400"/>
          </a:xfrm>
        </p:spPr>
        <p:txBody>
          <a:bodyPr/>
          <a:lstStyle/>
          <a:p>
            <a:r>
              <a:rPr lang="en-US" dirty="0" smtClean="0"/>
              <a:t>I will host my application on a server that will be accessible to users</a:t>
            </a:r>
          </a:p>
          <a:p>
            <a:r>
              <a:rPr lang="en-US" dirty="0" smtClean="0"/>
              <a:t>I can use AWS server for hosting my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b="0" dirty="0"/>
              <a:t>GOALS FOR </a:t>
            </a:r>
            <a:r>
              <a:rPr lang="en-US" dirty="0"/>
              <a:t>NEXT REVIEW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324343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CEE-46EB-451E-BC44-2BC9E5D3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174</Words>
  <Application>Microsoft Office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Segoe UI</vt:lpstr>
      <vt:lpstr>Wingdings 2</vt:lpstr>
      <vt:lpstr>Verve</vt:lpstr>
      <vt:lpstr>Reporting weekly Progress </vt:lpstr>
      <vt:lpstr>RESOURCES</vt:lpstr>
      <vt:lpstr>PowerPoint Presentation</vt:lpstr>
      <vt:lpstr>USER INTERFACE</vt:lpstr>
      <vt:lpstr>PAYMENT GATEWAY</vt:lpstr>
      <vt:lpstr>HOSTING</vt:lpstr>
      <vt:lpstr>GOALS FOR NEXT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2023-12-16T19:31:12Z</dcterms:created>
  <dcterms:modified xsi:type="dcterms:W3CDTF">2023-12-16T20:29:05Z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