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372" autoAdjust="0"/>
  </p:normalViewPr>
  <p:slideViewPr>
    <p:cSldViewPr snapToGrid="0" snapToObjects="1">
      <p:cViewPr varScale="1">
        <p:scale>
          <a:sx n="64" d="100"/>
          <a:sy n="64" d="100"/>
        </p:scale>
        <p:origin x="13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3T23:01:54.8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22154 5997 0,'-17'0'16,"34"0"-16,-52 0 15,35-17 1,18 17 0,35 0-1,-18 0-15,18 0 16,88 0-16,53-18 15,-88 18-15,123-18 16,-123 18-16,0 0 16,88-17-1,-124 17-15,1 0 0,52-18 16,-87 18-16,-1-18 16,-53 1-1,-17 17 1,-18 0-16,18 0 0</inkml:trace>
  <inkml:trace contextRef="#ctx0" brushRef="#br0" timeOffset="417.36">22807 5627 0,'0'0'0,"-18"0"15,-52 0 1,35 17-16,-89 19 15,54-19 1,-72 36-16,90-35 16,-90 35-16,90-18 15,-107 36 1,141-54-16,1 1 16,17 0-16,17-1 0,54 36 15,-18-35-15,17-1 16,89 19-16,-71-19 15,0-17-15,53 18 16,-88 0-16,0-18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E29A5-B7C1-485C-B232-3AFBDD5E780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772A-7582-438F-80F5-98AD5F8DF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https://pixabay.com/en/cat-pets-cat-s-eyes-mieze-dear-451377/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F7683-0E65-D241-9C91-0DD9AC6B8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2</a:t>
            </a:r>
            <a:r>
              <a:rPr lang="en-US" baseline="30000" dirty="0"/>
              <a:t>nd</a:t>
            </a:r>
            <a:r>
              <a:rPr lang="en-US" dirty="0"/>
              <a:t> week we will do programming assignments. </a:t>
            </a:r>
          </a:p>
          <a:p>
            <a:r>
              <a:rPr lang="en-US" dirty="0"/>
              <a:t>Week 4 we will build a deep neural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772A-7582-438F-80F5-98AD5F8DF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2924F-24E1-43A4-9A86-88A571D1AF1B}"/>
              </a:ext>
            </a:extLst>
          </p:cNvPr>
          <p:cNvSpPr/>
          <p:nvPr userDrawn="1"/>
        </p:nvSpPr>
        <p:spPr>
          <a:xfrm>
            <a:off x="10668000" y="6065520"/>
            <a:ext cx="15240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8193-C8ED-A24E-AABD-749E40B00BC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075-05FE-B145-9D9F-1927114063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FD8C-BD59-4BAA-B753-4C31A3551097}"/>
              </a:ext>
            </a:extLst>
          </p:cNvPr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93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7570" y="1314205"/>
            <a:ext cx="6844905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8371" y="3899428"/>
            <a:ext cx="6543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About this Course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68371" y="35628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1400-B095-46DC-81BB-0A91247B60A6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57E05D-5FF3-4CAB-857F-94CD97C3C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08073FB4-599E-4BE6-AC0A-CEAF8B7E282E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21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Courses in this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Neural Networks and Deep Learning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Improving Deep Neural Networks: Hyperparameter tuning, Regularization and Optimization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Structuring your Machine Learning project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Convolutional Neural Networks</a:t>
            </a:r>
          </a:p>
          <a:p>
            <a:pPr marL="742950" lvl="0" indent="-7429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dirty="0"/>
              <a:t>Natural Language Processing: Building sequence models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4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5ED59C-4ECA-475E-BCA4-52FBFAA17DF7}"/>
                  </a:ext>
                </a:extLst>
              </p14:cNvPr>
              <p14:cNvContentPartPr/>
              <p14:nvPr/>
            </p14:nvContentPartPr>
            <p14:xfrm>
              <a:off x="7886880" y="2025720"/>
              <a:ext cx="641520" cy="19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5ED59C-4ECA-475E-BCA4-52FBFAA17D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7520" y="2016360"/>
                <a:ext cx="660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1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Outline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1: Introduction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2: Basics of Neural Network programming 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3: One hidden layer Neural Networks</a:t>
            </a:r>
          </a:p>
          <a:p>
            <a:pPr marL="0" indent="0">
              <a:buNone/>
            </a:pP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indent="0">
              <a:buNone/>
            </a:pP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Week 4: Deep Neural Networks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93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106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Introduction to Neural Networks</vt:lpstr>
      <vt:lpstr>Courses in this Specialization</vt:lpstr>
      <vt:lpstr>Outline of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Younes Bensouda Mourri</dc:creator>
  <cp:lastModifiedBy>waleed sial</cp:lastModifiedBy>
  <cp:revision>21</cp:revision>
  <dcterms:created xsi:type="dcterms:W3CDTF">2017-06-21T10:35:47Z</dcterms:created>
  <dcterms:modified xsi:type="dcterms:W3CDTF">2020-03-25T00:29:04Z</dcterms:modified>
</cp:coreProperties>
</file>