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0603" autoAdjust="0"/>
  </p:normalViewPr>
  <p:slideViewPr>
    <p:cSldViewPr snapToGrid="0" snapToObjects="1">
      <p:cViewPr varScale="1">
        <p:scale>
          <a:sx n="60" d="100"/>
          <a:sy n="60" d="100"/>
        </p:scale>
        <p:origin x="13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7:42:40.7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4657 15875 0,'-18'0'15,"36"0"189,-18-18-173,0 1-16,17-1-15,1 0 16,-18 1 0,18-1-1,-18 1 1,17-1 0,1 0-16,0 1 15,-1-1 1,-17 0-1,18 18-15,-18-17 16,17-1-16,-17 0 16,18 18-1,-18-17-15,18 17 0,-1-18 16,1 1 0,0-1-1,-1 0-15,1 1 16,0-1-1,-18 0-15,17 18 16,-17-17-16,18 17 0,-1-18 16,-17 0-1,36 1 1,-19-1-16,1 0 16,0 1-16,-18-1 15,17 18-15,1-17 0,0-1 16,-1 0-1,1 18-15,-1-17 16,1-1-16,0 0 16,-1 1-1,1-1-15,0 18 16,-18-18-16,17 1 16,1 17-16,-18-18 15,18 18-15,-1 0 0,1-17 16,0-1-16,-18 0 15,17 1-15,1 17 16,-1-18-16,1 0 16,0 18-16,-18-17 0,35-1 15,-17 0 1,-1 18-16,1-35 16,0 35-16,-1-17 0,18-1 15,-17 0 1,0 18-16,-1-35 15,1 35-15,0-18 16,-1 18-16,1-17 0,17-1 16,-17 0-16,-1 1 15,1-1-15,17 0 16,-17 1-16,0-1 16,-1 18-1,19-35-15,-19 35 16,19-35-16,-19 17 15,18 0 1,-35 1-16,18 17 0,0-18 16,17 0-1,-35 1-15,35-1 16,-17 1-16,0-1 16,-1 0-16,18 1 15,-35-1-15,36 0 16,-19 1-16,1-1 15,0 0-15,-1 1 16,1-1-16,17 1 16,-17-1-16,-1 0 15,1 18-15,0-17 16,-1-1 0,1 0-1,0 18-15,-1-17 16,19-1-16,-19 0 15,19 1 1,-19-1-16,1 0 16,-1 1-16,1-1 15,0 18 1,-1-17-16,1-1 16,0 18-16,-1-18 0,1 1 15,0 17 1,-18-18-16,17 0 15,1 18-15,-1-17 0,1 17 16,-18-18-16,18 0 16,-1 18-16,1-17 15,0-1-15,17 1 16,-17-1 0,17 0-1,-18 1-15,1-1 16,17 0-16,-17 1 15,0-1-15,-1 0 16,19 1-16,-19-1 16,1 1-1,0-1-15,-1 0 16,1 18-16,-18-17 0,35-1 16,-17 0-1,-1 18-15,1-17 16,0 17-16,-1-18 15,1 18-15,0-18 16,-1 1-16,1-1 16,-1 0-16,19 1 15,-19-1-15,19 1 16,-19 17-16,1-18 16,0 0-1,17 1-15,-18 17 16,1-18-16,0 0 15,17 1-15,-35-1 16,35 18 0,-35-18-16,36 1 15,-19 17-15,1-18 16,0 1-16,-1-1 16,1 0-16,17 1 15,-17-1-15,-1 0 16,1 18-16,17-17 15,-17-1-15,17 0 16,-17 1-16,17-1 16,-17 1-1,17-1-15,-17 0 16,-1 18 0,1-17-16,0-1 15,-1 18-15,1 0 16,-1-18-16,1 1 15,17-1-15,-17 18 16,0-18 0,-1 1-16,19-1 15,-19 0-15,1 18 16,0-17-16,-1 17 16,1-18-16,-1 18 15,1-17-15,0 17 0,-1-18 16,19 0-1,-19 1-15,19-1 16,-1 0-16,-18 1 0,19-1 16,-1 0-16,0 1 15,-17-1-15,0 1 16,-1 17 0,1-18-16,-1 18 15,1-18 1,0 1-1,-1 17-15,19-18 0,-36 0 16,35 1 0,-17 17-16,17-18 15,-35 0-15,35 1 16,-17 17-16,17-18 16,-17 1-16,-1 17 0,1-18 15,0 18-15,-1-18 16,1 18-1,0 0-15,-1-17 0,1 17 16,-1-18-16,1 18 16,0-18-16,17 18 15,-35-17-15,35-1 16,-17 18 0,0 0-16,-1 0 0,1-18 15,-1 18-15,1 0 31,-18-17-15,18 17 0,-1 0-16,1-18 15,0 18 1,-1 0-16,1-18 0,0 18 16,-1-17-1,1 17-15,0 0 16,-1-18-16,1 18 15,-1 0-15,1-17 16,0 17 0,-1 0-1,1-18-15,0 18 16,-1-18-16,1 18 16,0 0-16,-1 0 0,18-17 15,-17 17-15,17-18 16,1 18-1,-19 0-15,54-18 16,-36 18-16,18-17 16,-18-1-16,18 0 15,-17 18-15,16-17 16,-16 17-16,-1 0 16,-17 0-16,-1 0 15,1-18-15,0 18 0,-1 0 16,1 0-16,-18-17 15,0-1 1</inkml:trace>
  <inkml:trace contextRef="#ctx0" brushRef="#br0" timeOffset="3380.747">10672 11977 0,'-18'0'15,"36"0"48,-18-18-32,17 18-15,1 0 62,-1 0-63,1 0 32,0 0-31,-1-17-1,1 17-15,0 0 16,-18-18 0,17 18-1,1 0 1,0 0 0,-1-18-1,1 18 1,-1 0-1,1 0-15,0 0 16,-1 0 0,1 0-1,0 0 1,-1 0-16,1 0 16,0-17-1,-1 17 1,1 0-1,0 0-15,-1 0 16,1 0 0,-1 0-1,1 0-15,0 0 16,-1 0 0,1 0-16,0 0 15,-1 0-15,1 0 16,0 0-16,17 0 15,-18 0 1,-17-18-16,18 18 0,17 0 16,-17 0-1,0 18-15,-1-18 0,1 0 16,0 0 0,17 0-16,-18 0 15,19 0 1,-19 0-16,1 0 0,0 0 15,-1 0-15,1 0 16,0 0-16,17 0 16,-17-18-1,17 18-15,-18 0 16,36 0-16,-35 0 16,17-18-1,-17 18-15,0 0 0,-1 0 16,18 0-1,-17 0-15,17 0 16,-17-17-16,17 17 16,-17 0-16,0 0 0,-1 0 15,18 0 1,-17 0-16,0 0 16,-1 0-16,1 0 15,0 0-15,17 0 16,-17 0-16,-1 0 0,19 0 15,-19 0 1,18 0 0,-17 0-16,17 0 15,-17 0-15,17 0 16,-17 0 0,0 0-1,-1 0-15,18 0 16,-17 0-16,17 0 15,-17 0-15,0 0 16,-1 0-16,1 0 16,0 17-16,-1-17 15,1 0-15,-1 0 16,1 0-16,17 0 16,-17 0-16,0-17 15,-1 17-15,19 0 16,-19 0-16,1 0 15,0 0-15,-1 17 16,1-17-16,-1 0 16,1 0-1,17 0-15,-17 0 16,17 0-16,-17 0 16,17 18-1,-17-18-15,-1 0 16,1 0-16,0 0 15,-1 0-15,1 0 16,0 0-16,-1 0 16,1 0-16,0 0 15,17 0 1,-18 0 0,1 0-16,0 0 15,-1 0-15,1 0 16,0 0-1,-1 0-15,1 0 32,0 0-32,-1 0 15,1 0-15,0 0 16,-1-18-16,1 18 16,17 0-1,-17 0-15,-1-17 16,1 17-16,0 0 15,-1 0 1,1 0-16,0 0 16,-1 0-16,18 0 15,-17 0-15,35-18 16,-35 18-16,-1 0 16,19-18-16,-19 18 15,1 0-15,17 0 16,-17 0-16,-1-17 15,1 17-15,0 0 16,-1 0 0,1 0-16,0 0 15,-1 0 1,1 0-16,0 0 0,-1 0 16,1 0-16,-1 0 15,1 17 1,0-17-16,-1 0 15,1 0 1,17 0-16,-17 0 16,0 0-16,-1-17 15,18 17 1,-17 0-16,0 0 16,-1 0-16,-17 17 15,18-17-15,0 0 16,-1 0-16,19 0 15,-19 0 1,18 0 0,-17 0-16,17 18 15,-17-18-15,0 0 16,-1 0-16,19 18 0,-19-18 16,19 0-16,-1 0 15,-18 0 1,1 0-16,-36-18 31</inkml:trace>
  <inkml:trace contextRef="#ctx0" brushRef="#br0" timeOffset="6439.518">14940 11853 0,'18'0'15,"-1"0"17,1 0-1,0 0 63,-1 0-79,1 0 1,0 0 0,-1 0-1,1 0 1,17 0-1,-17-17-15,-1 17 0,1 0 16,0 0 0,-1-18-16,1 18 0,17 0 15,-17 0 1,0 0-16,-1 0 0,18 0 16,-17 0-1,17 0 1,-17 0-16,0 18 0,17-18 15,-17 0-15,-1 0 16,1 0-16,17 0 16,-17 0-16,17 0 0,-17 0 15,-1 0-15,36 0 16,-35 0-16,35 0 16,-18 0-16,0 0 15,1 0 1,-19 0-16,36 0 15,-35-18-15,-1 18 0,36 0 16,-35 18 0,0-18-16,17 0 0,0 0 15,-17 17-15,35-17 16,0 0 0,-18 0-16,-17 0 15,17 0-15,0 0 0,18 18 16,-18-18-16,18 0 15,-17 0-15,-19 0 16,1 18-16,17-18 0,-17 0 16,17 0-16,-17 17 15,-1-17-15,19 0 0,-1 0 16,0 0-16,-17 0 16,35 0-1,0 0-15,-18 0 16,0 0-16,0 0 15,-17 0-15,35 0 16,-35 0-16,35 0 16,-36 0-16,1 0 15,-1 18-15,19-18 16,-19 0-16,1 0 0,35 0 16,0 0-1,-35 0-15,-1 0 0,18 0 16,1 0-1,-19 0-15,1 0 16,17 0-16,-17 0 16,0 0-16,-1-18 0,1 18 15,17 0-15,0 0 16,1 0-16,-1-17 16,0 17-16,-17 0 0,17 0 15,-17 0 1,17 0-16,-17 0 15,17 0-15,0 0 16,1 0-16,-19 0 16,36-18-1,-18 18-15,18 0 16,-35 0-16,35 0 16,-18 0-16,18 0 15,-35 0-15,35 0 16,-18 0-16,0 0 15,0 0-15,18 0 16,-35 0-16,53 0 16,-36 0-16,0 0 15,0 0-15,-17 0 0,17 0 16,36 0 0,-54 0-16,19 0 0,-1 0 15,0 0-15,-17 0 16,35 0-16,-36 0 15,19-18-15,-19 18 16,1 0-16,0 0 16,17 0-16,-17 0 15,17 0 1,-17 0-16,34 0 16,-34 0-16,17 0 15,-17-17-15,17 17 16,-17 0-16,17 0 0,18 0 15,-35 0-15,35 0 16,-18 17-16,18-17 16,-18 0-16,36 0 15,-36 18-15,36-18 16,-36 0-16,35 0 16,-34 0-1,34 0-15,-35 0 16,36 0-16,-36 0 15,18 0-15,-18 0 16,36 0-16,-36 0 16,36 0-1,-36 0-15,53 0 16,-35 0-16,71 0 16,-54 18-16,71-18 15,-70 0-15,70 0 16,-70 0-16,87 0 15,-87 17-15,-1-17 16,1 0-16,0 0 0,-18 0 16,17 0-16,54 0 15,-72 0-15,19 0 16,-53 0-16,-1 0 16</inkml:trace>
  <inkml:trace contextRef="#ctx0" brushRef="#br0" timeOffset="9998.202">22243 11942 0,'17'0'47,"1"0"-16,-18-18-15,18 18-1,-36 0 16,0 0-15,36 0 31,0 0 47,-1-18 15,1 18-93,-1 0-16,1 0 15,0 0 1,-1 0 0,1-17-16,0 17 15,-1 0 1,1 0-16,0 0 0,-1 0 15,1 0-15,17 0 16,-17 0-16,-1 0 16,1 0-16,0-18 0,17 18 15,-17 0-15,17 0 16,-17 0-16,-1 0 16,18 0-16,-17 0 15,0 0-15,17 0 16,-17 0-16,-1 0 15,19 0-15,-1 0 16,-18 0-16,1 0 0,17 0 16,1 0-16,-19 0 15,36 0-15,-35 0 16,17 0-16,-17 0 16,17 0-16,0 0 15,1 0-15,-19 0 0,19 0 16,16 0-16,-16-18 15,-1 18-15,18 0 16,-18 0-16,18 0 16,-35 18-16,17-18 0,-17 0 15,17 0 1,-17 0-16,17 0 0,-17 0 16,34 0-16,-34 0 15,53 0-15,-36 0 16,53 0-16,-53 0 15,1 0-15,-1 0 16,-17 0-16,17 0 0,-18 0 16,19 0-16,-1 0 15,-17 0-15,17 0 16,-17 0-16,17 18 16,0-18-16,-17 0 0,17 0 15,0 0-15,18 0 16,-17 0-16,34 0 15,-35 0-15,54 0 16,-54 0-16,35 0 16,-52 17-16,0-17 15,-1 0-15,1 0 16,0 0-16,17 0 16,-17 0-16,-1 0 0,1 0 15,-1 0 1,19-17-16,17 17 0,-18 0 15,53 0 1,-53-18-16,36 18 16,-36 0-16,36 0 15,-54 0-15,36 0 16,-35 0-16,0 0 16,-1 0-1,1 0-15,0 0 16,17 0-16,0 0 15,0 0-15,71 0 16,0 0 0,-18 0-16,-17 0 15,-36 0-15,0 0 16,-17 0-16,0 0 16,-1 0-16,1-18 31,0 18-16,-1 0-15,18 0 16,1 0-16,17 0 16,0 18-16,17-18 15,-17 0-15,18 0 16,-36 0-16,35 0 16,-52 0-16,17 0 15,-17 0 1,0 0-16,-1 0 15,1 0-15,17 0 16,-17 0-16,17 0 16,36 18-1,-18-18-15,35 0 16,-53 0-16,18 0 0,-18 17 16,0-17-16,36 0 15,-53 0-15,-1 0 0,1 0 16,0 0-1,-1 0 1,1 0 0,0 0-16,-1 0 0,1 0 15,35 0-15,-36 0 16,19 0-16,-1 0 16,0 0-16,18 0 15,18 0-15,-36 0 0,18 0 16,-18 18-16,36-18 15,-54 0-15,19 0 0,-19 0 16,19 0-16,-19 0 16,1 0-16,-1 0 15,1 0 1,0 0-16,-1 0 16,19 0-1,-19 0-15,19 0 0,-1 0 16,0 18-16,0-18 0,18 0 15,-17 0-15,-1 0 0,0 17 16,18-17-16,-35 0 16,17 0-16,-35-17 15,18 17 32,-1 17-47,19-17 16,-19 0-1,1 0-15,-1 0 16,1 0 0,0 18-1,-1-18-15,19 0 16,-19 0-16,36 17 16,-18-17-16,-17 0 15,-18-17 1,-18 17-1,1 0-15,-1-18 16</inkml:trace>
  <inkml:trace contextRef="#ctx0" brushRef="#br0" timeOffset="13141.082">29598 10989 0,'18'0'16,"-1"-18"-16,1 18 16,53-35-1,-36 17-15,18 1 0,0-18 16,52 17-16,-52 0 15,-17 18-15,17 0 16,-36 0-16,-17 18 16</inkml:trace>
  <inkml:trace contextRef="#ctx0" brushRef="#br0" timeOffset="13302.876">29898 10954 0,'53'70'0,"-36"-34"15,1-1-15,17 71 16,18-18 0,-35-18-1,0-34-15,-1-19 0,-17 1 16</inkml:trace>
  <inkml:trace contextRef="#ctx0" brushRef="#br0" timeOffset="14092.417">30198 11342 0,'0'17'16,"17"-17"-16,-17-17 31,18-18-15,-18 17-16,18-17 15,-1-1-15,1 19 16,0 17-16,-1-18 0,19 18 15,-1 0 1,-18 0-16,19 0 16,-19 0-16,1 0 0,-18 18 15,0-1 1,-18 1-16,1 17 16,17-17-16,0 0 15,0-1 1,17 1-16,1-18 15,17 17-15,-17-17 16,0-17 0,-1-1-16,1 1 0,-18-1 15,0 0 1,0 1-16,-18-1 16,1 0-1,17 1-15,17 17 16,1 17-1,-1 1 1,1-18-16,17 18 16,-17-18-16,0 0 15,-1 0-15,1 17 16,-18 1-16,18 17 16,-18-17-1,17 17 1,1-35-16,0 0 15,-1 0-15,1 0 16,-1-35-16,-17 17 16,18-35-1,-18 36-15,-18-54 16,1 36-16,-1-53 16,1 35-16,-36-36 15,35 54-15,-17 0 0,17 17 16,0 18-1,18 18-15,36 52 16,-19-17-16,19 53 16,-1-53-16,18 53 15,-36-71-15,1 1 16,17-1-16,-17-18 16,0 1-16,-1-18 0,1 0 15,-18-18 1</inkml:trace>
  <inkml:trace contextRef="#ctx0" brushRef="#br0" timeOffset="14276.438">31027 11271 0,'17'18'16,"1"-18"-16,0 0 15,-18-18-15,17 1 16,-17-1-16,0-17 15,0 17-15,-17-17 16,17 17-16,-18 1 16</inkml:trace>
  <inkml:trace contextRef="#ctx0" brushRef="#br0" timeOffset="14447.464">31203 11201 0,'0'0'0,"18"0"0,35 0 15,-18-18-15,-17 18 16,17 0-16,18-18 16,-35 1-16</inkml:trace>
  <inkml:trace contextRef="#ctx0" brushRef="#br0" timeOffset="14637.113">31291 10971 0,'0'89'15,"18"-1"-15,-18-35 16,18 35-16,-1-53 15,-17 0-15,36 36 16,-19-36 0</inkml:trace>
  <inkml:trace contextRef="#ctx0" brushRef="#br0" timeOffset="14803.618">31538 11307 0,'18'17'16,"0"-17"-1,-18 18-15,17-18 16,-17-18-16</inkml:trace>
  <inkml:trace contextRef="#ctx0" brushRef="#br0" timeOffset="14915.748">31521 11095 0,'17'18'16</inkml:trace>
  <inkml:trace contextRef="#ctx0" brushRef="#br0" timeOffset="15154.54">31715 11359 0,'17'18'16,"1"0"0,0-18-16,17 0 15,-17 0-15,17-36 16,-35 19-16,0-18 15,0-1 1,0 19-16,-35-19 0,17 19 16,-17 17-1</inkml:trace>
  <inkml:trace contextRef="#ctx0" brushRef="#br0" timeOffset="15433.657">31944 11412 0,'0'-17'31,"18"-1"-31,35 0 16,-36 1-16,19-1 15,-19 18-15,1-17 0,17 17 16,-35 17-1,0 1 1,-18-1 0,18 19-1,0-19-15,0 1 16,18 0-16</inkml:trace>
  <inkml:trace contextRef="#ctx0" brushRef="#br0" timeOffset="15861.197">32191 11430 0,'35'-18'16,"-17"1"-1,0 17 1,-36 0 0,0 0-1,1 35-15,17-17 16,17-1 0,1-17-1,17 0 1,-17 0-16,35-17 15,-36-19-15,1 19 0,17-19 16,-17 19 0,0-1-16,-18-17 0,17 17 15,1 1-15,-1-54 16,-17 36-16,0 0 0,0-71 16,-17 53-16,-1 17 15,18-16-15,-35-19 16,17 53-16,-17 18 15,35 18-15,-35 53 16,35-19-16,0 90 16,0-72-16,35 54 15,-17-71-15,52 17 16,-35-35 0,36 18-16,-53-35 15,-1 0-15,-34-18 16,-1 0-1</inkml:trace>
  <inkml:trace contextRef="#ctx0" brushRef="#br0" timeOffset="16405.92">29810 11712 0,'17'0'16,"-17"18"-16,18 0 15,-18 105 1,0-52-16,0-19 15,0 1-15,0 0 0,0 0 16,18-18-16,-18 1 0,0-1 16,35 0-16</inkml:trace>
  <inkml:trace contextRef="#ctx0" brushRef="#br0" timeOffset="16734.274">30021 12083 0,'36'0'15,"17"0"1,17 0 0,1-36-16,-36 19 15,-35-1-15,0 0 16,-18 1-16,1-1 15,-54 18 1,54 0-16,-36 18 16,35-1-16,0 19 15,1-19-15,17 19 16,17-19-16,1 1 0,0 17 0,35 0 16,-18-17-1,35 0-15,-34-18 16,-1 17-16,-17-17 0,-1 0 15</inkml:trace>
  <inkml:trace contextRef="#ctx0" brushRef="#br0" timeOffset="17173.304">30603 12030 0,'-35'0'15,"18"0"-15,-36 35 16,35-17-1,0-1-15,-17 36 16,35-18-16,18-17 0,17 17 16,0-17-16,-17-18 15,17 0-15,0 0 16,-17 0-16,17-35 0,-17 17 16,0-17-1,-18 0-15,0 17 0,-36-17 16,36 17-16,-17 18 15,17 18 1,17 17 0,1-17-16,0-1 0,-1 18 15,1-35 1,0 18-16,-1-18 16,-17-18-1,0 1-15,0-1 16,0-17-1,0 0-15,36 17 16,-36 0-16,35 1 16,-18 17-16,19 0 15,-19 0-15,-17 17 16</inkml:trace>
  <inkml:trace contextRef="#ctx0" brushRef="#br0" timeOffset="17500.945">30956 12118 0,'0'35'0,"0"0"16,0-17-1,0 0-15,0-1 16,18-17-16,-18-17 15,0-1 1,0 0-16,0 1 16,18-1-16,-18-17 15,17 17-15,1-17 16,-18 17-16,35 18 16,-17 0-1,-1 18-15,-17 0 16,18 17-1,0-17-15,-18-1 0,17 1 16</inkml:trace>
  <inkml:trace contextRef="#ctx0" brushRef="#br0" timeOffset="19068.116">31115 12136 0,'0'17'31,"0"1"-16,18-18-15,-18 35 16,0-17 0,17 17-16,-17-17 15,0-1-15,0 1 16,-17-18 0</inkml:trace>
  <inkml:trace contextRef="#ctx0" brushRef="#br0" timeOffset="19240.297">31168 11942 0,'0'-18'15,"18"18"1,-1 0-16</inkml:trace>
  <inkml:trace contextRef="#ctx0" brushRef="#br0" timeOffset="19586.397">31238 12206 0,'0'18'16,"0"-1"-16,0 1 31,0-36-15,18 1-16,-18-1 16,18 0-16,-18 1 15,17 17-15,1 0 16,0 0-1,-18 17 1,17 1 0,-17 0-16,-17-1 15,17 1 1,17-18 0,1 18-1,0-18-15</inkml:trace>
  <inkml:trace contextRef="#ctx0" brushRef="#br0" timeOffset="20014.964">31415 12259 0,'0'-18'15,"18"1"-15,-1-1 16,-17-17 0,18 35-16,-18-18 15,0 1-15,-18 17 16,1 17 0,17 1-1,-18 17-15,18-17 0,0 17 16,18-17-1,-1-1 1,1-34-16,-1 17 16,1-18-16,0 18 15,-1-18-15,-17 1 16,18 34 0,-18 19-1,0-1-15,18 53 16,-18-35-16,17 35 15,1-35-15,-18 18 16,0-36-16,-18 0 16,1-17-16,-36-18 15,17 0-15,-34-35 16,52 17-16,-17 0 16,17-17-16,1 0 0,-19-36 15,36 36-15,36-18 16,-1 18-16,36-18 15,-19 35 1,37-17-16,-54 35 16</inkml:trace>
  <inkml:trace contextRef="#ctx0" brushRef="#br0" timeOffset="20482.768">32297 12083 0,'-35'0'15,"-18"17"1,0 36 0,17 0-1,19-18-15,17-17 0,0 17 16,35-17 0,-17-18-16,-1 0 0,36-18 15,0-17 1,-35 17-16,17 1 0,-17-19 15,-18 1-15,0 18 16,0-1-16,-18 18 16,18 35-1,0-17-15,0 17 16,0 18-16,18-35 16,-1-1-16,19 1 15,-1 17-15,-17-35 16,17 0-16,-18-17 0</inkml:trace>
  <inkml:trace contextRef="#ctx0" brushRef="#br0" timeOffset="20676.168">32526 11765 0,'0'53'16,"18"-35"-16,-18 35 15,0-18-15,0 18 16,17 0-16,1 53 16,0-54-16,-18 1 0,17-17 15,-17-1-15,18 18 16,0-35-16</inkml:trace>
  <inkml:trace contextRef="#ctx0" brushRef="#br0" timeOffset="21309.67">32826 12118 0,'-35'0'15,"-1"18"1,1-1-16,35 18 16,0-17-1,0 0-15,0-1 0,18-17 16,-1 18-16,1-18 0,0 0 0,-18-18 15,17 18-15,1-17 16,-18-1-16,0 0 16,0 36-1,18 17 1,-18 1-16,17 34 16,1-17-16,-18-18 15,0 54 1,0-19-16,0-35 15,0-17-15,-35 0 16,17-18-16,-17-18 16,-1-17-1,36 17-15,-17-35 16,17 18-16,17-18 16,1 18-16,17 0 15,1 17-15,-19 0 0,1 18 16,35 0-16,-36 0 15,1 0-15,0 0 16,-1 0-16,1-17 0,0 17 16,-18 17-1,0 1 1,17 0 0,-17-1-1,18-17-15,0 0 0,-1 0 16,1 0-1,-1-35-15,-17 17 16,0-17 0,-17 17-16,-1-17 15,1 35-15,-36-18 16,35 18-16,-17 0 16</inkml:trace>
  <inkml:trace contextRef="#ctx0" brushRef="#br0" timeOffset="22017.091">29774 12682 0,'0'-17'0,"18"17"15,-36 0 1,-17 70 0,18 36-1,-19 0-15,36-53 16,0 53-16,0-71 15,36 36-15,-1-54 16,18 1-16,-18-18 16</inkml:trace>
  <inkml:trace contextRef="#ctx0" brushRef="#br0" timeOffset="22304.664">30145 12806 0,'-53'0'16,"35"-18"-16,-17 36 15,17-1-15,-17 19 16,35-1-16,0 0 0,18 1 16,-1-1-16,36 18 15,-17-18-15,17 0 16,-36-17-16,1 0 15,-18-1-15,-18 1 16,-17 0-16,17-18 16,-52 0-1,52-18-15,-35 0 16,35 1-16</inkml:trace>
  <inkml:trace contextRef="#ctx0" brushRef="#br0" timeOffset="22561.621">30357 12965 0,'0'70'16,"0"-17"-16,17 18 16,1-54-16,-1 19 0,1-19 15,35 1-15,-35-18 16,35-35-16,-36 17 15,18-35-15,-17 18 16,-18-18 0,0 18-16,0-1 0,-18 1 15,18 17-15,-17 1 16,-1 17-16,1 17 16</inkml:trace>
  <inkml:trace contextRef="#ctx0" brushRef="#br0" timeOffset="23069.028">30780 12929 0,'0'18'15,"0"53"-15,0-54 16,0 54-16,0-36 15,0 18-15,18-35 16,-18-36 0,17 0-16,1-35 15,-1-17 1,1 35-16,0-18 16,-18 17-16,17 19 0,-17-1 15,18 36 1,-18-1-16,0 19 15,0-1-15,0 35 16,18-34-16,-18-19 0,17 1 16,1 0-16,0-18 15,-1 0-15,1-18 0,-18-17 16,17 17-16,19-52 16,-19 52-16,19-35 15,-19 35-15,-17 1 16,36 17-16,-19 17 15,-17 19 1,0-1-16,0 35 16,0-52-16,0 17 15,0 1-15,0 17 16,18-36-16,-1 1 0,1-1 16</inkml:trace>
  <inkml:trace contextRef="#ctx0" brushRef="#br0" timeOffset="23226.121">31591 13229 0,'-17'53'16,"-19"18"0,-17-1-16,18-35 15,0 1-15,-18 17 16</inkml:trace>
  <inkml:trace contextRef="#ctx0" brushRef="#br0" timeOffset="24229.798">29827 13635 0,'18'-18'16,"0"18"-16,-18 18 0,17 17 15,1 18-15,-18 53 16,0-53 0,0 53-16,0-53 15,0-18-15,18 0 0,-1-17 16,18-1-16</inkml:trace>
  <inkml:trace contextRef="#ctx0" brushRef="#br0" timeOffset="24475.614">30127 13847 0,'-35'17'15,"17"36"1,1-35-16,34 35 15,1-36-15,0 1 0,17 0 16,-17-18-16,17 17 0,18-17 16,-36-17-16,36-1 15,-35 0-15,0 1 0,-18-1 16,0 0-16,-36-17 16,19 17-16,-19-17 15,19 35-15,-1 0 16,0 0-16</inkml:trace>
  <inkml:trace contextRef="#ctx0" brushRef="#br0" timeOffset="24864.313">30586 13899 0,'-18'0'15,"-17"18"-15,17 0 16,1 17-16,-36 0 15,53 1-15,-18-19 0,18 1 16,18-18 0,17 0-16,-17-18 0,17 1 15,-17-1-15,17-35 16,-18 35-16,-17-17 16,0 17-16,0 1 15,0 34 1,0 54-16,0-18 15,0 53 1,18-53-16,0 35 16,-1-53-16,-17 36 15,0-54-15,0 19 16,-17-19-16,-19-17 16,19-17-16,-36-1 15,35 0-15,-35-35 16,36 36-16,-1-18 15,18-1-15</inkml:trace>
  <inkml:trace contextRef="#ctx0" brushRef="#br0" timeOffset="24991.802">30745 13988 0,'0'53'16,"0"-36"-16,0 1 0,17 35 15</inkml:trace>
  <inkml:trace contextRef="#ctx0" brushRef="#br0" timeOffset="25176.898">30745 13811 0,'0'18'32,"0"17"-17,17-17-15,1-1 16</inkml:trace>
  <inkml:trace contextRef="#ctx0" brushRef="#br0" timeOffset="25387.387">30868 13952 0,'18'0'0,"-18"18"16,0 0 0,0-1-16,0 19 15,17-36-15,-17 17 16,18 1-16,-18-1 16,-18-17-1,1 18 1,-1-18-16,0 0 0,1 0 15,-18 0-15,17 0 16,0-18-16</inkml:trace>
  <inkml:trace contextRef="#ctx0" brushRef="#br0" timeOffset="25560.564">30956 13935 0,'-17'0'16,"34"-18"-16,1 18 16,0 0-16,-1-18 15,18 18-15,1 0 0,-19 0 16,1-17-16,0-1 0</inkml:trace>
  <inkml:trace contextRef="#ctx0" brushRef="#br0" timeOffset="25726.365">30992 13758 0,'17'36'15,"-17"-19"-15,18 19 0,-18-1 16,35 35-16,-35-34 16,0 34-16,0-35 15,18 1-15,-18-19 16</inkml:trace>
  <inkml:trace contextRef="#ctx0" brushRef="#br0" timeOffset="25831.388">31186 14005 0,'0'36'16,"17"-19"-16,-17 1 15</inkml:trace>
  <inkml:trace contextRef="#ctx0" brushRef="#br0" timeOffset="26111.198">31380 14076 0,'0'17'15,"0"1"1,17 0-16,1-1 16,0-17-16,34 0 15,-16 0-15,-19 0 0,1 0 16,0 0-16,-18-17 15</inkml:trace>
  <inkml:trace contextRef="#ctx0" brushRef="#br0" timeOffset="26572.518">30004 14605 0,'17'71'0,"1"-36"16,17 35-16,-35-52 15,18 17 1,-18-52-1,0-19 1,18-34 0,-18 52-16,0-17 15,0 17-15,17-17 0,-17 17 0,18 1 16,-18-1 0,18 18-16,-18 18 15</inkml:trace>
  <inkml:trace contextRef="#ctx0" brushRef="#br0" timeOffset="27210.896">30304 14781 0,'17'0'16,"19"-17"-16,16-1 0,-34 0 15,35-17 1,-35 18-16,-1-19 15,-17 19-15,-17-1 16,-1 18-16,-17 0 16,17 18-16,-17 17 15,17-17-15,18 34 16,0-34-16,18 35 16,-1-35-16,54-1 15,-36-17-15,36 0 16,-36 0-16,18-17 15,-18-1-15,-17-17 16,-18 17 0,0 0-16,-18 18 0,18-17 15,-35 17-15,17 0 16,-17 17-16,35 1 16,-18 17-16,18-17 15,18 17 1,0-35-16,17 18 15,0-18-15,1-18 16,-19 1-16,19-19 16,-19 36-16,1-35 15,-18 17-15,0 36 32,0 35-32,0-18 15,0 18-15,17 53 16,1-53-16,0 35 15,-18-53-15,0 1 0,0-1 16,-18-17 0,0-18-16,1 0 15,-36-18 1,35 0-16,-17-35 0,17 36 16,-17-54-1,35 18-15,-18 18 16</inkml:trace>
  <inkml:trace contextRef="#ctx0" brushRef="#br0" timeOffset="27301.344">30956 14834 0,'0'18'0</inkml:trace>
  <inkml:trace contextRef="#ctx0" brushRef="#br0" timeOffset="27433.665">30921 14923 0,'-18'-36'15,"18"-17"1,0 18-16,0 0 0,0 17 16,18-35-1,0 18-15,-1 35 0,1-18 16,0 18-16</inkml:trace>
  <inkml:trace contextRef="#ctx0" brushRef="#br0" timeOffset="27701.034">31027 14781 0,'17'0'16,"19"0"0,-1 0-1,0-17-15,-17 17 0,0-18 16,-18 0-1,0 1-15,-36-1 16,19 18-16,-19 0 16,1 0-16,17 18 15,18-1 1,18 1-16,0 0 0,-1-1 16,54 19-1</inkml:trace>
  <inkml:trace contextRef="#ctx0" brushRef="#br0" timeOffset="27951.328">31344 14640 0,'-35'0'15,"17"0"-15,1 0 16,17 36-16,17-19 0,-17 1 15,36 17 1,17 0-16,-36-35 16,1 18-16,-18 0 15,-18-1 1,-17-17 0,17 0-16,1 0 0,-19 0 15</inkml:trace>
  <inkml:trace contextRef="#ctx0" brushRef="#br0" timeOffset="28240.492">31521 14605 0,'-36'0'16,"1"18"-1,18-1-15,17 19 16,17-19-16,-17 18 0,53 1 16,0-1-1,-18-17 1,-17-1-16,-18 1 0,-18-18 16,1 0-1,-36 0-15,17 0 16,19 0-16,-36 0 15,35-18-15</inkml:trace>
  <inkml:trace contextRef="#ctx0" brushRef="#br0" timeOffset="28412.567">31768 14693 0,'0'18'15,"17"17"1,1 18 0,0-35-16,-1-1 0,-17 19 15,18-36-15,-18 17 0</inkml:trace>
  <inkml:trace contextRef="#ctx0" brushRef="#br0" timeOffset="28551.158">31856 14552 0,'0'-18'16,"17"18"-1,-17 36 1</inkml:trace>
  <inkml:trace contextRef="#ctx0" brushRef="#br0" timeOffset="28791.474">31979 14834 0,'0'36'16,"36"-19"0,-19-17-16,36 18 15,-35-36-15,-1 18 16,1-17-16,0-19 15,-36 19-15,18-1 0,-35-35 16,0 35 0,17 1-16,-35 17 15,35-18-15,1 18 0</inkml:trace>
  <inkml:trace contextRef="#ctx0" brushRef="#br0" timeOffset="29045.735">32173 14923 0,'0'-18'15,"0"0"1,18 1-16,0-1 16,17-17-16,-17 17 15,-1 0-15,18 1 16,-17 17-16,17 17 15,-35 1-15,18 17 16,0-17 0,-18 17-16,17-17 0,1 17 15,0-35-15</inkml:trace>
  <inkml:trace contextRef="#ctx0" brushRef="#br0" timeOffset="29264.112">32632 14852 0,'18'0'15,"-1"0"-15,1 18 16,0-1 0</inkml:trace>
  <inkml:trace contextRef="#ctx0" brushRef="#br0" timeOffset="29558.756">32703 14870 0,'-18'35'0,"0"0"15,1 18 1,-1 0 0,18-35-16,-18-1 0,18 19 15,-17-19-15,34-17 16</inkml:trace>
  <inkml:trace contextRef="#ctx0" brushRef="#br0" timeOffset="29719.506">32879 14887 0,'0'18'16,"18"-18"-1,-1 18-15,1-18 16</inkml:trace>
  <inkml:trace contextRef="#ctx0" brushRef="#br0" timeOffset="29857.958">33073 14887 0,'35'0'16,"-17"0"-16</inkml:trace>
  <inkml:trace contextRef="#ctx0" brushRef="#br0" timeOffset="29998.317">33249 14852 0,'18'0'15,"17"-18"1,-17 18-16</inkml:trace>
  <inkml:trace contextRef="#ctx0" brushRef="#br0" timeOffset="30248.884">33320 14270 0,'18'0'16,"34"35"0,1 53-1,-17-35-15,17 88 16,-1-17 0,-34-54-16,-18 36 0,0-53 15,0 0-15,-18-18 0,1 1 16,-36 17-16,18-36 15,-18 1 1</inkml:trace>
  <inkml:trace contextRef="#ctx0" brushRef="#br1" timeOffset="112836.173">6491 16175 0,'0'18'62,"18"17"-62,-18 0 16,0 18-16,0 0 16,0 0-16,0 17 0,0-17 15,0 0-15,17 0 0,-17-18 0,0 1 16,0-1-16,18 0 16,0-17-16,-18-36 15</inkml:trace>
  <inkml:trace contextRef="#ctx0" brushRef="#br1" timeOffset="113337.436">6244 16510 0,'0'18'16,"0"-36"46,18 0-46,-18-17 0,17 17-16,-17 1 0,18-18 15,0-1-15,-18 19 16,17-19-16,1 19 0,0-1 16,-1-17-16,19 17 15,-1-17-15,-18 17 16,1 1-1,0 17 1,-18 17-16,17 1 16,-17 17-16,36 0 15,-36-17-15,17 0 0,1-1 16,0 1-16,17 0 16,-17-18-16,-1 0 15,1 17-15,-1-17 0</inkml:trace>
  <inkml:trace contextRef="#ctx0" brushRef="#br1" timeOffset="116563.32">6438 15840 0,'18'17'16,"-1"-17"-16,1 0 15,0 0-15,17 0 16,-17 0-16,17-17 0,-17 17 16,35 0-1,-36-18-15,1 18 0,17 0 16,-17 0-16,-1 0 16,1 0-16,0 0 15,-1 0-15,1 0 16,0 18-16,-1-18 0,18 0 15,-17 0 1,17 0-16,18-18 16,-17 18-16,16 0 15,-16 0-15,17-18 16,-18 18-16,36 0 16,-36 0-16,35-17 15,-34 17-15,34 0 16,-35 0-16,54 0 15,-54 0-15,35 0 16,-34 0-16,34 0 16,-34 0-16,34 17 15,-17-17 1,18 0-16,-18 0 16,35 0-16,-35 0 15,35 0 1,-35 0-16,35-17 0,-35 17 15,35 0 1,-35 0-16,35 0 16,-35 0-16,53 0 15,-53 0-15,0 0 0,53-18 16,-18 18 0,-35 0-16,-18 0 15,18 0-15,17 0 16,-17 0-16,18 18 15,-18-18-15,-18 0 0,36 0 16,-18 17-16,17-17 16,-35 0-16,54 18 15,-36-18 1,35 0-16,-53 0 16,71 18-16,-71-18 15,53 0-15,-35 0 16,35 0-16,-35 0 15,53 0 1,-53 0-16,0 0 16,0 0-16,0-18 0,70 18 15,-52-18-15,52 18 16,-70 0-16,71 0 16,-54 0-16,54 0 15,-54 0-15,71 0 16,-70 0-16,70 0 15,-70 0-15,105 0 16,-105-17-16,105 17 16,-105-18-1,17 18-15,88 0 16,-88-17-16,1 17 0,69 0 16,-70-18-1,1 18-15,87 0 0,-70-18 16,-18 18-16,88 0 15,-70-17-15,-18 17 16,1 0-16,87-18 16,-88 18-16,71 0 15,-71 0-15,71 0 16,-88 0-16,87 0 16,-70 0-16,54 0 15,-54 0-15,71 0 16,-89 0-16,71 0 15,-53 0-15,53 0 16,-70 0-16,70 18 16,-70-18-1,70 0-15,-53 0 16,53 0-16,-70 0 16,87 0-16,-87 0 15,88 0 1,-89 0-16,71 0 15,-70 0-15,0 17 16,-1-17-16,1 18 0,70-18 16,-71 18-16,71-18 15,-70 0-15,88 0 16,-89 0-16,89 0 16,-71 0-16,71 0 15,-71 0-15,71 0 16,-71 0-16,88 0 15,-105 0-15,88 0 16,-71 17-16,0-17 16,-17 0-16,17 0 0,71 0 15,-89 0 1,89 0-16,-71 18 16,0-18-16,71 0 15,-71 0-15,-17 17 0,17-17 16,0 0-16,0 0 15,1 0-15,-1 0 16,0 0-16,0 0 0,106 0 16,-106 0-16,106 0 15,-105 0-15,69 18 16,-69-18-16,69 0 16,-87 0-16,70 0 15,-70 0-15,52 0 16,-70 0-16,0 0 15,0 0-15,-36 0 16,-17 18 15,0-36-15</inkml:trace>
  <inkml:trace contextRef="#ctx0" brushRef="#br1" timeOffset="116897.384">22737 15681 0,'88'18'15,"-18"-1"-15,36-17 16,-71 18-16,71 0 16,-53-18-16,18 17 15,-54-17-15,-17 18 16,0-1-16,-17 1 16,-54 17-16,54-17 15,-72 0 1,72-1-16,-54 1 15,53 0-15,1-18 16,17 17-16,17-17 16</inkml:trace>
  <inkml:trace contextRef="#ctx0" brushRef="#br1" timeOffset="117496.517">23460 16104 0,'0'18'32,"17"35"-17,1-18-15,-18 0 0,18 18 16,-1-17-16,-17 17 0,36 35 16,-1-53-16,0 18 15,-17-35-15,-1 17 16,1-35-1</inkml:trace>
  <inkml:trace contextRef="#ctx0" brushRef="#br1" timeOffset="117971.208">23266 15840 0,'0'-18'16</inkml:trace>
  <inkml:trace contextRef="#ctx0" brushRef="#br1" timeOffset="118736.762">23354 16210 0,'-18'18'0,"1"-1"15,-1 1 1,0-18 0,1 18-1,-1-18 1,0 0 0,1 0-1,-1 0 1,18-18-1,0 0 17,18 1-17,-18-1 1,17 1-16,-17-19 0,0 19 16,18-1-1,0 18-15,-1-18 16,1 1-16,0 17 15,35 0-15,-36 0 16,18 0 0,-17 17-16,17 1 15,-17 0-15,17 17 16,-17-17-16,35 17 16,-18-18-16,-17-17 15,17 18-15,-17-18 0,-1 0 16,1 0-1</inkml:trace>
  <inkml:trace contextRef="#ctx0" brushRef="#br1" timeOffset="122162.525">23530 15716 0,'18'0'31,"17"0"-15,18 0-16,-35 0 15,17 0-15,0 0 0,36 0 16,-36 0-16,89 0 16,-71 0-16,105 18 15,-52-18-15,71 0 16,-89 18 0,106-1-16,-106 1 15,71-1-15,-71 1 16,88-18-16,-88 0 15,89 0-15,-89 0 16,71-18 0,-106 1-16,70 17 15,-52 0-15,70-18 16,-88 18-16,70 0 16,-70 0-16,35 0 15,-70 18-15,17-18 16,1 0-16,-19 0 15,-34-18 32</inkml:trace>
  <inkml:trace contextRef="#ctx0" brushRef="#br1" timeOffset="122451.425">26229 15593 0,'-18'-18'15,"36"18"1,17 0 0,18 0-16,35 18 15,18 17 1,-70-17-16,-19-1 0,18 19 15,-17-1 1,-36-17-16,18-1 0,-52 1 16,-1-1-1,17 1-15,1-18 16,0 18-16,17-18 16,18 17-16</inkml:trace>
  <inkml:trace contextRef="#ctx0" brushRef="#br1" timeOffset="122836.286">26582 16157 0,'-18'53'15,"18"18"1,0-36-16,18 53 16,-1-17-1,1-36-15,0 0 0,-1-17 16,1 17-16,0-17 16,-18-1-16,17-17 0</inkml:trace>
  <inkml:trace contextRef="#ctx0" brushRef="#br1" timeOffset="123152.978">26229 16387 0,'18'17'16,"-1"-17"-1,1 0-15,53-35 16,17-18 0,-53 35-16,-17-17 0,17 17 15,-17-17-15,-1-18 16,-17 36-16,18-1 16,-18 0-16,17 18 15,19 36 1,-19-19-16,36 19 15,-17-1-15,16 0 16,-16-17-16,17 17 16,-36-35-1</inkml:trace>
  <inkml:trace contextRef="#ctx0" brushRef="#br2" timeOffset="192518.043">4657 15787 0,'17'0'78,"-17"-18"-62,18 1-1,-18-1 1,0 0-16,18 1 15,-1-1-15,1 0 16,-18 1 0,18 17-16,-1-36 15,1 1-15,-1 18 16,1 17-16,-18-18 0,35-17 16,-35 17-16,36 0 15,-36 1 1,17-1-16,19-17 15,-19 17-15,1 0 16,-1 1-16,1-36 16,0 35-16,17-17 15,-17 17-15,17-17 16,-17 17-16,-18 1 16,35-18-16,-18 35 15,1-18-15,17-17 16,-35 17-16,18 0 0,0 1 15,-1-1-15,19-17 16,-19 17 0,-17 1-16,36-19 15,-1 1 1,0 17-16,0-17 16,-17 0-16,35-1 15,-35 19-15,17-36 16,-18 35-16,1 1 0,0-1 15,-1 0-15,19-17 16,-19 17-16,19 1 16,-19-1-16,18-17 15,1 17-15,-1-17 16,-17 17-16,35-35 16,-36 36-16,36-18 15,-35-1-15,35 1 16,-36 17-16,1 1 15,35-36 1,-18 35-16,-17 0 0,35-34 16,-36 34-16,19-17 15,17-1-15,-36 1 16,18 17-16,18-17 16,-35 35-16,0-17 0,35-19 15,-36 19 1,1-1-16,35 0 15,-36 1-15,36-19 16,-17 1-16,-1 0 16,-17 17-16,34 1 15,-34-19-15,35 19 16,-35-1-16,35-17 16,-36 17-16,54-35 15,-54 36-15,36-19 16,-17 19-16,-1-19 15,-17 19 1,17-1-16,0 0 16,0-17-16,-17 35 15,35-35-15,-18 17 16,18-35-16,-18 36 16,36-1-1,-53 0-15,52-17 16,-35 18-16,36-19 15,-36 19-15,36-19 16,-54 19-16,54-19 16,-53 1-16,52 0 15,-35 0-15,36-18 16,-36 35-16,53-35 16,-52 18-16,52-18 15,-53 35-15,36-35 16,-36 36-16,18-36 15,-18 35 1,-17 1-16,52-19 16,-17-17-16,-17 36 15,34-36-15,-35 35 16,1 0-16,34-34 16,-34 34-16,-19 0 15,54-17-15,-54 17 16,19 1-16,34-19 15,-34 19-15,-1-1 0,35-35 16,-34 36-16,34-19 16,-35 19-1,18-1-15,-17-17 0,17 17 16,-18-17-16,18 17 0,35-35 16,0 0-1,-53 36-15,54-36 16,-54 35-16,0 1 15,0-1-15,1 0 0,-1 1 16,0-1-16,36-17 16,-18 17-16,-18 0 0,71-34 15,-53 34 1,0-17-16,70-18 16,-52 17-16,-1 1 0,-17 18 15,88-54-15,-70 36 16,35-1-16,-53 19 15,-18-19-15,18 19 16,-36 17-16,-17-18 0</inkml:trace>
  <inkml:trace contextRef="#ctx0" brushRef="#br2" timeOffset="195293.555">11571 10901 0,'18'-18'16,"17"18"-1,-17-17 1,17-1-16,-17 18 15,-1-18-15,1 18 16,0 0-16,-1 0 16,1 0-1,-1 0 1,19 0 0,-19 0-16,1-17 0,17 17 15,1-18 1,-19 0-16,1 18 15,-1-17-15,1 17 0,0 0 16,-1-18 0,1 18-16,17 0 15,-17 0-15,35-18 16,-36 18-16,36-17 16,-17-1-16,-19 18 15,19 0-15,-19-17 16,19 17-16,-19 0 15,1 0-15,17-18 16,-17 18-16,17 0 0,0 0 16,-17-18-16,17 18 15,-17 0-15,17 0 16,-17-17 0,-1 17-16,1 0 15,17 0-15,1-18 16,-19 18-16,18 0 15,-17-18-15,17 18 0,-17-17 0,53-1 16,-36 0 0,0 18-16,18-17 15,-18 17-15,1 0 0,34-18 16,-35 18-16,54 0 16,-36 0-16,35-17 15,-53 17-15,71-18 16,-71 18-1,71 0-15,-71-18 16,18 18-16,35 0 16,-35 0-16,53-17 15,-53 17-15,53 0 16,0-18 0,-53 18-16,70 0 15,-70 0-15,70-18 16,-52 18-16,53 0 15,-72 0-15,72-17 16,-71 17-16,70 0 16,-70-18-16,88 18 15,-88-18-15,88 18 16,-88 0-16,88-17 16,-70 17-1,52-18-15,-52 18 16,70-18-16,-70 1 15,-18 17-15,88-18 16,-71 1-16,1 17 0,52-18 16,-52 18-1,-1-18-15,71 18 16,-88-17-16,18 17 0,-1-18 16,54 0-16,-53 18 15,-19-17-15,19 17 0,-18-18 16,70 18-16,-52-18 15,-18 18-15,53-17 16,-36-1-16,36 1 16,-53 17-16,0 0 15,70-18-15,-70 0 16,0 18-16,71-17 16,-71 17-16,0-18 15,35 18-15,-35 0 16,52-18-16,-52 18 15,36-17-15,-37 17 16,1 0-16,71-18 16,-71 18-16,17 0 0,36-18 15,-53 18 1,18 0-16,34-17 16,-34 17-16,53-18 15,-72 18-15,1 0 16,18 0-16,-18-17 0,17 17 0,54-18 15,-54 18 1,1 0-16,-18-18 0,17 18 16,72-17-16,-1-1 15,-71 18-15,71-18 16,-70 1-16,88-1 16,-89 18-16,89-18 15,-89 18 1,89-17-16,-88 17 15,52-18-15,-52 18 16,70 0 0,-88-18-16,88 18 15,-88 0-15,70 0 16,-52-17-16,52 17 16,-52 0-16,70-18 15,-88 18-15,88-17 16,-70 17-16,52-18 15,-52 18-15,-1 0 16,1 0-16,-1 0 0,71-18 16,-70 18-16,0 0 15,70 0-15,-71-17 16,71 17-16,-70 0 16,-1 0-16,1 0 15,70-18-15,-88 18 16,88 0-16,-70 0 15,52 0-15,-70 0 16,0 0-16,70 18 16,-70-18-16,0 0 15,0 0-15,71 0 16,-71 0-16,52 0 16,-52 0-16,53 0 15,-53 0-15,35 0 16,-17 0-16,17 0 15,-35 0-15,70 0 16,-70 0-16,36 0 16,-37 0-16,37 0 15,-36 0-15,-18 0 16,53 0 0,-35 0-16,35 0 15,0 17-15,-35-17 16,35 0-16,-35 0 15,53 0-15,-53 0 16,53-17-16,-53 17 16,53 0-1,-36 0-15,54 0 16,-71 0-16,52 0 16,-52 0-16,53-18 15,-35 18-15,35 0 16,-71-18-16,53 18 15,-53 0-15,1-17 16,-19 17-16,-34 0 31,-1 0-15</inkml:trace>
  <inkml:trace contextRef="#ctx0" brushRef="#br2" timeOffset="196153.993">29386 9331 0,'-17'0'31,"17"-18"-16,17 18-15,-17-17 16,18-1 0,-18 0-16,18 1 15,-18-1 1,0 1 0,-18 17-16,-35 0 15,18 0-15,-36 35 16,36-18-1,0 1-15,-1 17 0,19 1 16,17-1-16,17 0 16,1-17-16,70 17 15,-35-17-15,0-1 16,0 1-16,0-18 0,18 35 16,-71-17-1,-53-18 1,17 18-16,1-18 15,-18 0-15,-17 17 16,52-17-16,0 0 16,1 0-16,34-17 15</inkml:trace>
  <inkml:trace contextRef="#ctx0" brushRef="#br2" timeOffset="196616.913">29722 9525 0,'-18'53'16,"18"-18"-1,0 0 1,0-17 0,18-36-16,-1-70 15,1 35 1,-18 0-1,17-17 1,19 52-16,-36 1 16,35 34-1,-17-17-15,-18 36 16,17-19-16,-17 1 16,0-1-16,18-17 15,0 0 1,34-17-16,19-18 15,-36-1-15,-17 36 16,17-17-16,-17-1 16,0 36-16,-18-1 15,0 36 1,0-35-16,0 35 16,17-18-16,1 18 15,-18-35 1,17-1-16,36 1 0,-35-1 15,17-17 1</inkml:trace>
  <inkml:trace contextRef="#ctx0" brushRef="#br2" timeOffset="196955.463">30480 9419 0,'-53'0'15,"0"35"1,18 18-1,0-35-15,17 35 16,18-18-16,0-17 0,53-1 16,-35 1-16,52-18 15,-52 0 1,35-18-16,-36 1 16,1-36-16,-18 35 15,18-35-15,-18 36 16,-18-19-16,18 19 15,0 34 17,35 19-32,-17-19 15,-1 1-15,36 17 16,-35-17-16,35 0 16,-35-18-16,-1 0 15</inkml:trace>
  <inkml:trace contextRef="#ctx0" brushRef="#br2" timeOffset="197173.403">30798 8837 0,'17'88'16,"-17"53"-1,35 1-15,-35-54 16,53 123 0,-35-158-16,0 18 15,-18-36-15,17 0 16</inkml:trace>
  <inkml:trace contextRef="#ctx0" brushRef="#br2" timeOffset="197378.555">31044 8961 0,'36'123'0,"-19"-52"16,1-1-16,0 89 15,-18-71-15,17-17 16,-17-18-16,18-1 0,-18-16 0,18 34 15,-18-52 1</inkml:trace>
  <inkml:trace contextRef="#ctx0" brushRef="#br2" timeOffset="198156.485">31715 9190 0,'0'35'16,"0"36"0,0-1-1,0 1 1,0-36-16,0 0 0,0-17 16,0 0-16,0-1 0,0-34 15,0-36 1,-18 0-1,18-18-15,0 18 16,0 0-16,0 1 0,18-72 16,17 53-1,-17 36-15,-1 35 0,19 0 16,-1 18 0,0 52-16,-35-17 15,18 0-15,-1 18 0,19 70 16,-19-88-16,1 0 15,35 53-15,-35-71 16,17-18-16,18 19 16,-36-36-16,1-18 15,0-17-15,-18 0 16,0-54-16,0 36 16,-36-88-1,19 71-15,-19-18 0,1 17 16,18 18-16,-19-35 15,19 70-15,-1 1 0,0-1 16,18 36 0,18 35-1,0-18-15</inkml:trace>
  <inkml:trace contextRef="#ctx0" brushRef="#br2" timeOffset="198590.204">32385 9155 0,'18'70'16,"-1"-35"-1,-17 54-15,18-36 16,-18 35-16,0-53 16,18-17-16,-18 17 15,0-53 1,-18-52-1,0-1 1,18 18-16,0 0 0,18-52 16,-18 52-16,18 0 15,-18 0-15,17 35 0,-17 0 16,35 54 0,-35-1-16,18 18 0,0 0 15,-18 0-15,35 70 16,0-52-16,18 17 15,-17-53-15,-1 1 0,0-19 16,36-17 0,-18-17-16,-18-19 15,0-34-15,-17 17 16,-18 18-16,-18-71 16,0 53-16,-17 0 0,-35-35 15,34 70 1</inkml:trace>
  <inkml:trace contextRef="#ctx0" brushRef="#br2" timeOffset="199235.245">28487 9507 0,'17'0'31,"36"0"-15,-17-17 0,34 17-16,-17 0 15,-18 0-15,-17 0 16,0 17-1,-1-17-15</inkml:trace>
  <inkml:trace contextRef="#ctx0" brushRef="#br3" timeOffset="211098.99">4692 15681 0,'0'-18'78,"18"1"-78,-18-1 16,17-17-1,1 17-15,-18 1 0,0-1 16,18 0-16,-1 1 0,1-36 15,-1 35-15,1-17 16,17-18-16,-17 18 16,17 17-16,1-53 15,-1 54-15,0-36 16,0 18-16,-17 17 16,0 0-16,35-35 15,-36 36-15,36-36 16,-35 18-16,35-18 15,-36 35-15,1-17 16,0 17-16,17-17 0,0-18 16,0 18-16,18-18 15,-35 35-15,53-53 16,-36 54-16,35-54 16,-34 36-16,34-18 15,-52 18 1,35-18-16,-18 35 15,18-35-15,-18 36 16,-17-1-16,52-35 16,-52 35-16,17-17 0,36-18 15,-53 18 1,17 0-16,35-18 16,-34 18-16,34-18 15,-35 17-15,36-17 16,-18 18-16,18-18 15,-19 18-15,37-36 16,-54 36-16,53-35 16,-53 34-16,36-17 15,-36 18-15,18-18 16,-18 18-16,54-18 16,-54 18-16,53-18 15,-53 18 1,71-54-16,-53 54 15,-18 0-15,18-1 0,-17 1 16,52-18-16,-35 18 16,-18 0-1,0 17-15,1-17 0,52 0 16,-53-1-16,53-17 16,-35 36-16,35-54 15,-52 36-15,16 17 0,19-52 16,-36 34-1,1 19-15,17-19 0,17-16 16,-35 34-16,54-35 16,-37 18-16,1-1 15,53-34-15,-35 35 16,-36-1-16,71-17 16,-53 18-16,-18 0 15,18 0-15,0 17 0,53-53 16,-36 36-16,-17 0 15,71-36-15,-54 18 16,89-17-16,-88 17 16,87-18-1,-87 18-15,88-35 16,-71 53-16,88-71 16,-88 53-16,124-53 15,-106 53-15,123-70 16,-123 70-16,106-53 15,-89 53-15,89-35 16,-89 35-16,107-35 16,-107 35-16,124-35 15,-124 35-15,107-70 16,-107 70-16,-17 17 16,-18 1-16,-17 0 0,35-1 15,-71 36 1</inkml:trace>
  <inkml:trace contextRef="#ctx0" brushRef="#br3" timeOffset="213300.12">13564 9666 0,'18'-18'15,"0"18"-15,-1-17 16,1-1-16,17 18 15,-35-17-15,35 17 16,1-18-16,-19 18 16,19-18-16,-1 1 15,0-1-15,36 0 16,-36 1-16,18-1 16,-18 0-16,0 18 0,54-17 15,-54-1-15,0 18 16,36-17-16,-36 17 15,18-18-15,-18 18 16,36-18 0,-36 18-16,36-17 15,-36-1-15,35 0 16,-17 1-16,18-1 16,-18 0-16,53-17 15,-53 18-15,52-19 16,-52 19-16,0-1 15,18 0-15,-18 1 0,53-36 16,-53 35-16,52 0 16,-52 1-16,0-1 15,53-17 1,-53 35-16,17-18 0,1 1 16,0-1-16,-1 18 0,1-18 15,87-17-15,-69 17 16,69-17-1,-69 18-15,-1-1 0,-18 18 0,19-18 16,87-17-16,-88 17 16,89-17-1,-72 0-15,72 0 16,-71 17-16,88-35 16,-89 35-16,72-35 15,-89 36-15,88-19 16,-87 19-16,87-18 15,-88 17-15,0 0 16,1 1-16,16-19 0,89 1 16,-105 17-16,105-17 15,-89 18-15,-16-1 16,17 0-16,-18 1 0,123-19 16,-122 19-1,122-19-15,-123 19 16,124-18-16,-124 17 15,124-17-15,-106 17 16,105-17 0,-105 35-16,88-36 15,-105 19-15,105-1 16,-89 0-16,-16 1 0,105-1 16,-18 1-1,-88-1-15,0 0 0,71 1 16,-71-1-1,71 0-15,-71 18 16,-17-17-16,-1 17 0,89-18 16,-88 0-16,70 18 15,-88-17-15,17 17 16,54-18 0,-1 1-16,-52 17 15,52-18-15,-52 18 16,52 0-16,-52-18 15,-1 18-15,-17 0 16,18-17-16,35 17 16,-53 0-16,52-18 15,-52 18-15,53 0 16,-53-18-16,71 18 16,-72-17-16,72 17 15,-71 0-15,70-18 16,-70 18-16,53 0 15,-53 0-15,53 0 16,-71 0-16,18 0 16,0 0-16,0 0 0,70-18 15,-70 18 1,53 0-16,-35 0 16,52 0-16,-70-17 15,71 17-15,-54 0 16,54 0-1,-54 0-15,71-18 16,-70 18-16,70 0 16,-71 0-16,72 0 15,-72 0-15,36 0 16,-53-17-16,17 17 16,-34 0-16,-1 0 15,-17 0-15,-1 0 16,1 0-16,0 17 15,-18 1 17,17-18-17,-34 0 1</inkml:trace>
  <inkml:trace contextRef="#ctx0" brushRef="#br3" timeOffset="214704.319">28222 7355 0,'-17'-17'15,"17"-1"-15,17 1 16,1-1-1,35 0-15,-36 18 16,19 0-16,34 0 16,-34 0-16,-1 0 0,18 0 15,0 0-15,-18 0 16,-17 0-16,-54 0 31</inkml:trace>
  <inkml:trace contextRef="#ctx0" brushRef="#br3" timeOffset="-213999.09">28981 7126 0,'0'18'15,"0"17"-15,-18 36 16,18-18-16,-18 35 16,18-35-16,0 17 15,0-52-15,0-1 16,18-34 0,0-36-16,-1-35 15,-17 52-15,18-16 16,-18 16-16,35-52 15,-17 70-15,17 1 16,-17 17-16,-1 53 16,-17-18-1,-17 36-15,17-36 16,0 0-16,0-17 16,17-1-1,1-17-15,17 0 16,-17-35-16,35-18 15,-18 18-15,53-36 16,-52 54-16,17-36 16,-18 35-16,-17 18 15,-18 18 1,0 35-16,-18-18 16,18 0-16,-18 1 0,18-1 15,0 0-15,36 18 16,-19-35-16,1-1 0,17 1 15,-17-36 1</inkml:trace>
  <inkml:trace contextRef="#ctx0" brushRef="#br3" timeOffset="-213358.649">29704 7267 0,'18'-17'16,"-1"17"-16,18-18 15,-17 0-15,17 1 0,1-19 16,-19 1 0,-17 17-16,-53 18 15,-17 18 1,35 0-16,-1 17 16,-17 18-16,36 0 15,17-18-15,0-17 16,17-1-16,54 19 15,-36-19-15,36 1 16,-18-18-16,-18 0 16,35-18-16,-34 1 15,-1-19-15,-17 1 16,-1 0-16,-17 17 16,-17 1-16,-1-1 15,-17 18 1,17 18-16,-17-1 15,17 19-15,18-1 16,0-18-16,18 1 0,17 0 16,0-18-1,-17 0-15,17 0 0,1-18 16,-19 0-16,19-34 16,-19 16-16,-17 1 0,0-18 15,0 0-15,-35-53 16,35 53-16,-53-70 15,35 70-15,1 0 0,-1 18 16,0 0 0,1 35-16,17 17 0,-18 18 15,18 89-15,0-54 16,18 89-16,-1-71 16,36 54-1,-35-72-15,35 36 16,-18-71-16,18 18 15,-35-53-15,-1 0 0,1-18 16,-18 1-16</inkml:trace>
  <inkml:trace contextRef="#ctx0" brushRef="#br3" timeOffset="-213170.988">30357 7267 0,'17'18'15,"1"0"-15,-18-1 0,0 1 0,17-1 16,-17 1 0,-17-18-1,-1-18 1,18 1-16,-35-36 16,17 35-16</inkml:trace>
  <inkml:trace contextRef="#ctx0" brushRef="#br3" timeOffset="-213099.081">30268 7020 0,'18'-17'16,"17"-1"-1</inkml:trace>
  <inkml:trace contextRef="#ctx0" brushRef="#br3" timeOffset="-212586.171">30392 7444 0,'53'17'16,"0"1"-1,0-36 1,-1 1-16,-34-1 16,0-17-16,-1-1 15,1-16 1,-18 34-16,0 0 0,-18 18 15,18 36 1,0 16 0,0-16-16,0-19 15,18 36-15,0-35 16,-1 0-16,1-18 16,0 0-16,-1-18 15,1 0-15,0 1 0,-18-1 16,17-17-16,1 35 15,-1-36 1,1 36-16,0 0 16,-1 18-1,-17 0-15,18-1 16,0 1 0,-1-18-16,1 0 15,0 0-15,-1 0 63,1 18-48</inkml:trace>
  <inkml:trace contextRef="#ctx0" brushRef="#br3" timeOffset="-211925.773">31732 7179 0,'-17'71'15,"-19"17"1,36-53-16,-17 36 16,-1-36-1,18-70 1,0-36 0,18 36-16,-18-71 15,0 53-15,17-53 16,1 53-16,17-35 15,-17 53-15,17 0 16,-17 35-16,0 35 16,-1 0-16,1 53 15,-1-17-15,1 52 16,-18-70-16,35 53 16,-17-53-16,17 0 15,-35-35-15,18-18 16,0-18-1,-18-35-15,0 18 16,0-53-16,0 35 16,0-53-16,-18 35 15,0-52 1,18 70-16,-17 18 0,17-1 16,0 19-16</inkml:trace>
  <inkml:trace contextRef="#ctx0" brushRef="#br3" timeOffset="-211513.37">32279 7320 0,'18'53'16,"-18"-18"-16,0 36 15,0-53-15,17-1 16,-34-52-1,17 17-15,0-17 16,-18-53-16,18 53 16,0-1-16,0-17 0,0 0 15,18-35-15,-1 35 16,1 0 0,17 53-16,-17 18 15,0 0-15,-1 87 16,1-52-16,17 71 15,-17-71-15,35 53 16,-18-71-16,18 0 16,-18-35-16,1-17 15,-19-1-15,1-53 16,-18 36-16,0-53 16,-18 53-16,-17-71 15,17 53 1,-52-71-16,34 71 15</inkml:trace>
  <inkml:trace contextRef="#ctx0" brushRef="#br4" timeOffset="-201102.475">4639 15663 0,'-18'0'0,"18"18"15,-17-18 1,34-18 15,-17 1-31,0-1 16,18 0-16,0-17 16,-18 18-16,35-19 15,-17 19-15,-1-19 16,1 19-16,0-19 0,17-17 15,-18 36-15,1-18 16,35-18-16,-35 35 16,-1-17-16,36-18 15,0 0 1,-35 18-16,17 17 0,18-35 16,-35 18-16,17 17 15,-18-17-15,36-18 16,-35 35-16,35-35 15,-35 18-15,35-18 16,-18 18-16,18-18 16,-18 35-16,36-35 15,-54 36-15,18-18 16,1 17-16,-1-17 0,36-18 16,-36 17-16,35-16 15,-34 34 1,17-35-16,-18 35 0,35-35 15,-34 36 1,34-36-16,-34 35 16,52-52-16,-53 34 15,53-34 1,-35 35-16,35-54 16,-52 54-16,69-35 15,-69 34-15,52-17 16,-53 18-16,53-18 15,-35 18-15,35-18 16,-52 18-16,52-54 16,-35 54-16,35-35 15,-53 34-15,54-34 16,-54 52-16,35-35 16,-34 18-16,-1 17 15,18 1-15,-18-19 16,0 19-16,1-19 0,34-16 15,-34 16-15,-1 19 16,35-36-16,-34 17 16,17-16-16,-18 34 15,18-17 1,-18-1-16,36 1 16,-36 0-16,35-18 15,-34 18-15,-1 17 0,36-35 16,-19 0-1,-16 18-15,17 17 16,-36-17-16,71-18 16,-52 18-16,34-18 15,-17 18-15,-18-1 0,36-34 16,-18 34-16,18-34 16,-36 52-16,35-35 15,-34 18 1,52-18-16,-53 18 15,53-18-15,-52 18 16,52-36-16,-53 36 16,53-18-1,-52 35-15,34-35 16,-35 36-16,54-54 16,-54 54-16,53-54 15,-53 53-15,53-52 16,-52 52-16,52-35 15,-53 36-15,53-36 16,-52 17-16,52-17 16,-53 36-16,71-36 15,-71 18-15,71-18 16,-53 17-16,71-16 16,-72 16-1,125-70 1,-71 36-16,-36 35 15,36-18-15,-35 17 16,34-34-16,-34 35 16,52-36-1,-70 53-15,18-17 0,-18 0 16,17 0-16,54-36 16,-54 36-16,54-18 15,-54 17-15,-17 1 0,88-18 16,-88 18-1,18 17-15,0-17 16,-1 0-16,1 17 0,-1-17 0,71-18 16,-70 18-16,52-18 15,-52 18-15,52-18 16,-52 35-16,52-35 16,-52 18-16,70-18 15,-70 18 1,70-18-16,-71 17 15,71-17-15,-70 18 16,70-18 0,-88 18-16,88-18 15,-70 18-15,70-18 16,-71 18-16,89-18 16,-88 17-16,87-17 15,-87 18-15,88-18 16,-89 18-16,89-18 15,-88 18-15,87-18 16,-70 18-16,71-36 16,-88 53-16,105-52 15,-88 52-15,-17-17 16,88-36 0,-89 54-16,18-19 0,54-16 15,-54 16-15,0 1 16,71-18-16,-71 18 15,0 0-15,106-36 16,-106 36-16,18-1 0,70-52 16,-87 53-1,-1 0-15,88-18 16,-88 17-16,1 1 0,105-35 16,0-1-1,-106 36-15,0 0 0,106-36 16,-88 36-1,-18-1-15,106-34 16,-106 35-16,18-1 0,88-34 16,-106 17-16,18 18 15,88-36 1,-88 18-16,0 18 0,123-36 16,-123 36-16,0 0 15,0-1-15,-18 1 0,106-53 16,-88 53-16,-18-1 15,124-34 1,-124 35-16,18-1 0,88-17 16,0-17-1,-88 35-15,-18-1 0,88-34 16,1 17 0,-72 35-16,-16-17 0,87-18 15,-88 35 1,0-17-16,18 17 0,-18-17 15,1 17-15,-1-17 0,18 18 16,-18-1-16,71-35 16,-71 35-16,-18 1 0,89-19 15,-88 19-15,87-36 16,-87 35-16,105-35 16,-105 36-1,88-36-15,-71 35 16,71-35-16,-71 36 15,71-19-15,-89 1 16,89 0 0,-89 17-16,89-17 15,-88 17-15,70-17 16,-71 17-16,71-17 16,-70 17-16,52 1 15,-52-1-15,35-17 16,-53 17-16,35 1 15,-53-1-15,53-17 16,-35 17-16,36 0 16,-54 18-16,35-35 15,-34 35-15,34-18 16,-17 1-16,-18 17 16,36-18-1,-53 18-15,-1-17 0,19 17 16,-19-18-1</inkml:trace>
  <inkml:trace contextRef="#ctx0" brushRef="#br4" timeOffset="-200152.087">28593 4163 0,'-18'0'16,"0"0"-16,1 0 15,-1 0 17</inkml:trace>
  <inkml:trace contextRef="#ctx0" brushRef="#br4" timeOffset="-199911.335">28434 4180 0,'-18'0'0,"36"0"47,17-17-31,-17-1-16,17 1 0,0 17 15,-17-18-15,35 0 16,-18 18-16,18-17 16,-35 17-16,17-18 15,18 0-15,-35 18 0,-1-17 16,-34 17 15,-1 0-31</inkml:trace>
  <inkml:trace contextRef="#ctx0" brushRef="#br4" timeOffset="-199550.654">29139 3493 0,'18'0'0,"0"35"16,-18 0-1,17 0-15,-17 71 16,-17 88 0,17-70-16,0-71 15,-18 35 1,18-53-16,18 0 0,-1 1 16</inkml:trace>
  <inkml:trace contextRef="#ctx0" brushRef="#br4" timeOffset="-198656.523">29563 4004 0,'17'-18'16,"-34"18"-16,-18 0 15,-1 0 1,1 18-16,-18 17 16,35 1-16,-17-1 15,35 0-15,0-17 16,0-1-16,18 19 0,-1-19 0,54 1 16,0-18-1,-36-18-15,0 18 16,0-17-16,1-19 15,-19 19-15,-17-18 16,0-1-16,0 19 0,0-19 16,-17 36-16,-1 0 31,18 36-31,0-1 16,18-17-16,17 34 15,-17-34-15,-1 0 0,18-1 16,-17-17-1,-18-17 1,0-1-16,0-35 16,0 18-16,-18-36 15,18 54-15,0-36 16,18 35-16,0 0 16,-1 1-16,1 17 0,0 0 15,52 0-15,-35 0 16,1 0-16,17 17 15,-18 1-15,0-18 0,-17 18 16,17-1 0,-17 1-16,-36 0 15,1-1-15,-36 19 16,0-1 0,35-17-16,0 34 15,18-34-15,0 0 16,18-18-1,0 0-15,17-18 16,-17 18-16,17-35 16,-17 17-16,-1-17 15,1 17-15,-1 1 16,1-1-16,0 18 16,-18 18-16,0 35 15,17-18-15,-17 18 16,18 0-16,0 52 15,-1-34-15,1 35 16,0-53-16,-18-18 16,-18 18-16,0-35 15,-17-1-15,0-17 16,-36-17-16,36-1 16,0-35-16,17 18 15,0-36 1</inkml:trace>
  <inkml:trace contextRef="#ctx0" brushRef="#br4" timeOffset="-198327.289">30374 4198 0,'18'-35'16,"17"0"-1,0 35-15,18-36 16,-35 19-16,17-1 0,-17 18 15,-18-18-15,17 18 16,-34 0 0,-36 18-1,0 0-15,35-18 16,-35 17-16,53 1 16,0 0-16,0-1 15,53 18-15,-35 1 16,53-19-1,-19 1-15,37-18 16,-54 0-16,18-18 16,-35 18-16,-18-17 15,-36-1 1</inkml:trace>
  <inkml:trace contextRef="#ctx0" brushRef="#br4" timeOffset="-197558.899">31468 3810 0,'0'18'16,"0"-1"-16,0 1 0,0 17 15,-18 18 1,18-18-16,-17 18 15,17-17-15,-36-1 16,36-17-16,0-36 16,0-17-1,0-1-15,18-34 16,-18 34-16,35-52 16,-35 53-16,35-36 15,-17 36-15,0 18 16,-1-1-16,19 18 15,-19 18-15,19 34 16,-19 1-16,1 0 16,17 53-16,-17-53 15,-1 0-15,19-18 0,17 36 16,-36-54-16,36 1 16,-18-18-1,-17-18-15,17-52 16,-17 35-16,-18-1 0,-18-52 15,-17 0 1,17 35-16,1 18 0,-1 17 16,0-17-16,18 17 15,0 36 1,0-1-16,18 1 16</inkml:trace>
  <inkml:trace contextRef="#ctx0" brushRef="#br4" timeOffset="-197143.241">32279 3986 0,'-17'89'16,"17"-19"0,-18-35-1,18-17-15,0-36 16,0 1-1,0-18-15,0-1 0,-18-52 16,18 53-16,0-18 16,0 0-16,18 18 15,-18-18-15,18 0 0,-1 0 16,1 35-16,-1 36 16,1 52-1,-18-17-15,18 18 0,-1-18 16,1 0-16,35 70 15,0-87-15,17 34 16,-34-52-16,17-1 16,17-34-16,-17-1 15,-35-17-15,17-53 16,-17 35-16,-18 0 0,0 0 16,-18 0-16,0 0 15,1 0-15,-36-17 16,35 34-16,1 1 0</inkml:trace>
  <inkml:trace contextRef="#ctx0" brushRef="#br1" timeOffset="-177117.928">28011 4075 0,'-18'0'0,"0"0"15,1 0-15,-19 0 16,19 0-1,-1 17-15,0 1 0,1 0 16,-1 17 0,18 0-16,0-17 0,0 17 15,0-17-15,18 17 16,-1-17-16,1-18 0,0 17 16,-1-17-16,36-17 15,-35 17-15,35-36 16,-36 19-16,-17-1 15,0-35-15,0 18 16,-35 0-16,0 17 16,-36 0-1,36 18-15,-53 36 16,70-19-16,-35 54 16,36-18-16,34 17 15,1-35-15,35 18 16,0-35-16,35 0 15,-35-18-15,17-18 16,-34 0-16,-19 1 16,19-19-16,-36 1 15,0-18-15,-36 36 16,19-1-16,-36-17 16,18 35-16,-1 0 15,1 0-15,17 0 0,-35 35 16,53-17-16,-17 17 15,17-17-15,0 17 16,17-18-16,54 19 16,-36-36-16,53 0 15,-52 0-15,34-36 16,-52 19-16,0-18 16,-36-1-16,0-17 15,-17 36-15,-36-19 16,54 36-16,-71 18 15,70-18-15,-35 35 16,53-17-16,0 0 16,18-1-16,17 19 15,0-36-15,36 17 16,-36-17 0,0-35-16,-17 35 15,0-18-15,-18 1 0,-18-19 16,0 19-1,1-1-15,-36 0 16,18 18-16,-1 0 0,1 18 16,35 0 15,35-18-31,1 0 16,-19 0-16,1 0 15,-36 0 16,18 35-15</inkml:trace>
  <inkml:trace contextRef="#ctx0" brushRef="#br1" timeOffset="-171349.071">29087 4692 0,'-18'0'16,"18"-18"0,-18 18-1,36 0 110,17 0-125,0 0 16,-17 0-16,88 0 15,-53-17-15,17 17 16,107-18-16,-71 18 0,-1-18 16,160-17-1,-106 17-15,211-17 16,-176 35-16,18-17 0,211 17 16,-193 0-16,-19 0 15,195 0 1,-230 0-16,-35 0 0,1 0 15,52 17-15,-124-17 16,-17 0-16,-18-17 16</inkml:trace>
  <inkml:trace contextRef="#ctx0" brushRef="#br1" timeOffset="-163230.365">27817 16281 0,'0'-18'16,"0"0"0,0 36 15,17 35-16,1-18-15,-18 18 16,35 53-16,-17-35 16,-1 17-16,-17 0 15,0 0-15,18 0 16,-18 1-16,0-1 0,0-18 0,0-17 16,0 53-16,0-71 15,0-17-15,18 17 16,-1-35-16,19 0 15,-36-17 1,17-19-16,-17 1 16</inkml:trace>
  <inkml:trace contextRef="#ctx0" brushRef="#br1" timeOffset="-162735.943">27499 16810 0,'-18'0'31,"18"-18"-15,18-17 0,0 0-16,-1 17 15,-17 0-15,18 1 0,0-19 16,17-16-16,-35 16 15,18 1-15,-1 0 16,1-1-16,-1-52 16,1 71-16,0-19 0,-18 19 15,17-1-15,1 18 16,0 0-16,-1 18 16,1-1-16,35 54 15,-36-36-15,72 53 16,-36-52-16,-1-19 15,54 36-15,-53-35 16,0-1-16,-18 1 16</inkml:trace>
  <inkml:trace contextRef="#ctx0" brushRef="#br1" timeOffset="-151729.644">917 2787 0,'-17'18'15,"34"-18"-15,1 0 16,0 0-16,52-18 16,-35 18-16,36-18 15,-18 1-15,35 17 16,-53 0 0,89 0-16,-36 0 15,88-18-15,-70 18 16,159-18-16,-142 1 15,159 17 1,-158 0-16,158-18 16,-158 18-16,17 0 0,0-18 15,18 18-15,140-17 16,-157-1-16,-1 18 0,0-17 16,-18 17-16,71 0 15,-123 0-15,17 0 16,-53 0-16,-17 0 15,0 0-15,-1 0 16,-34 0 0</inkml:trace>
  <inkml:trace contextRef="#ctx0" brushRef="#br1" timeOffset="-138115.84">27869 16492 0,'0'-17'16,"0"-1"0,0 0-16,0 1 15,0-1-15,0 1 16,0-1-16,0 0 15,0 1 1,-17 17 0,17 17 46,17 36-46,-17 0-16,18 35 15,-18-35-15,0 71 16,0-54-16,18 89 16,-18-106-16,17 88 15,1-88-15,0 53 16,-1-53-16,1 17 16,0-34-16,-1 16 15,-17-34 1,-17-18 15,-1-18-31</inkml:trace>
  <inkml:trace contextRef="#ctx0" brushRef="#br1" timeOffset="-137578.365">27499 16633 0,'0'18'47,"18"-36"-32,-1 1 1,1-18-16,35-18 15,-18 35-15,18-35 16,-35 18-16,-1 17 16,1 1-16,-18-1 0,18 0 15,-1 18 17,1 18-32,35 17 15,-18 0 1,71 18-16,-53-35 15,0 17-15,70 18 16,-35 0 0,-70-18-16,35 1 15,-53-19-15,0 1 0</inkml:trace>
  <inkml:trace contextRef="#ctx0" brushRef="#br1" timeOffset="-89924.568">16087 17956 0,'0'18'16,"17"0"15,-17-1 0,18-34 0,17-36-15,-17 17 0,17-34-16,-17 35 15,17-18-15,0 17 16,18-16 0,-17 16-16,-1-17 15,-18 36-15,19 17 16,-36 35-16,17 36 15,1-36-15,17 53 16,-17-35-16,0-18 0,17 18 16,0-35-1,-17-1-15,35 1 16,-36-18-16,1 0 0,-18-18 16,0 1-16</inkml:trace>
  <inkml:trace contextRef="#ctx0" brushRef="#br1" timeOffset="-89434.163">15646 18062 0,'0'-17'16,"0"-19"-1,17 36 1,1 18-1,-18 17-15,18 53 16,-18-17-16,0 35 16,17-53-16,1 35 15,0-53-15,17 18 16,-18-53-16</inkml:trace>
  <inkml:trace contextRef="#ctx0" brushRef="#br1" timeOffset="-89045.33">16069 18327 0,'-18'0'16,"1"0"-16,-1 0 16,0 17-16,1 1 15,17 35 1,-18-35-16,36 35 15,-18-36-15,35 18 16,-17-35-16,17 0 16,-17 0-16,17-35 15,-17 18-15,-1-36 16,-17 35-16,0-17 16,0-1-1,-17 36-15,17-17 0,-18 34 16,18 1-16,0 35 15,18-18 1,-1-17-16,36 17 16,-18-17-16,-17-18 0,17 0 15,-17 0-15,0 0 16,-1 0-16,-17-35 16,0 17-16,0-17 15</inkml:trace>
  <inkml:trace contextRef="#ctx0" brushRef="#br1" timeOffset="-88712.403">16298 18045 0,'18'70'16,"-18"36"-1,18 0 1,-1-71-16,-17 36 15,18-36-15,-18-53 32,0-17-32,0 17 15,35-17 1,-17 35-16,17 0 16,-17 0-16,17 35 15,-35 1-15,0-19 0,0 19 16,-18-19-16,1 1 15,-1-18-15,-35 17 16,36-17-16,-19-17 16,19 17-16,17-18 15</inkml:trace>
  <inkml:trace contextRef="#ctx0" brushRef="#br1" timeOffset="-88365.806">16598 18433 0,'18'-18'15,"-1"0"-15,1 1 0,0-1 16,-18 0-16,17 18 16,1-35-16,-36 35 31,-17 18-16,17-1-15,-17 19 16,35-19-16,0 19 16,0-19-16,35 1 15,-17-18-15,35 0 16,-18 0-16,18-18 16,-35 18-16,17-35 15,-17 17 1,-18 1-16,0-1 0,0 0 15,0 1-15,-18-1 16,18 1-16</inkml:trace>
  <inkml:trace contextRef="#ctx0" brushRef="#br1" timeOffset="-88194.423">16863 17956 0,'-18'53'16,"18"53"-1,18 53 1,-1-71 0,19 0-1,-1-52-15,0-36 16</inkml:trace>
  <inkml:trace contextRef="#ctx0" brushRef="#br1" timeOffset="-87553.484">17039 18292 0,'0'35'16,"18"-35"-16,-1 17 16,1-17-16,0 0 0,17 0 15,-17 0-15,17-35 16,-17 35-1,-18-35-15,-18 35 16,0-18-16,1 1 16,-19 34-16,1 1 15,35 0-15,0-1 16,0 1-16,0 17 16,18-17-16,-1-1 15,1 1-15,0-18 16,-1 0-16,19 0 0,-19-18 15,1 1-15,-1-19 16,-17 19 0,0 34 15,18 1-15,-18 17-16,0-17 15,18 0-15,-18-1 0,35-17 16,-17 0-16,17-17 15,-17-1 1,-1 0-16,1-35 16,-18 18-16,0-35 15,0 34-15,-18 1 16,1 0-16,-1 0 0,0-1 0,1 1 16,-1 17-16,-17 54 15,35-19 1,0 71-16,0-35 15,35 36 1,0-54-16,1 0 0,-1 0 0,35 18 16,-34-35-1,17 0-15,-36-1 16,1-17-16,-36 0 16</inkml:trace>
  <inkml:trace contextRef="#ctx0" brushRef="#br1" timeOffset="-85090.467">23618 17092 0,'-17'-18'16,"17"1"-16,-18 17 16,1 0-16,-1 17 15,-17 36 1,17-17-16,0-1 16,1 71-16,17-53 15,0 53-15,17-36 16,19 54-16,-1-89 15,0 35 1,0-34-16,1-1 16,-19-35-16,1 18 15</inkml:trace>
  <inkml:trace contextRef="#ctx0" brushRef="#br1" timeOffset="-84822.83">23760 17410 0,'-18'0'0,"36"17"16,17 19-16,-17-1 15,52 35-15,-17-34 16,35 34-16,-35-35 15,35 1 1,-52-1-16,34-17 16,-52-1-16,-1-17 0,-34-17 31</inkml:trace>
  <inkml:trace contextRef="#ctx0" brushRef="#br1" timeOffset="-84613.085">24183 17374 0,'-53'53'16,"-18"35"-1,54-35-15,-54 53 16,36-18-1,17-70-15,1 53 16,34-54-16</inkml:trace>
  <inkml:trace contextRef="#ctx0" brushRef="#br1" timeOffset="-84312.689">24536 17727 0,'17'0'16,"-17"18"-16,0 17 15,-17 0 1,-19 18-16,19-18 16,-1 18-16,1-17 15,17-19-15,0 19 16</inkml:trace>
  <inkml:trace contextRef="#ctx0" brushRef="#br1" timeOffset="-83862.723">24747 17727 0,'18'18'16,"-36"17"-1,18 0-15,0-17 16,18 17-16,0 0 15,17-17-15,0 0 16,0-18-16,-17-18 0,17-17 16,-17 0-16,0-1 15,-1 19-15,-17-19 0,0 1 16,18 17-16,-18 1 16,0-1-16,0 53 15,0 36 1,18-18-16,-18 53 15,17-71-15,-17 71 16,18-71-16,-18 36 16,0-54-16,-18 19 15,1-19 1,-36-17-16,35 0 16,-35-17-16,18 17 15,-18-18-15,35 0 16,-17 1-1,17 17-15,18-18 16</inkml:trace>
  <inkml:trace contextRef="#ctx0" brushRef="#br1" timeOffset="-83578.206">25100 17216 0,'35'17'0,"71"18"15,-35 1-15,-18-1 16,35 89-1,-53-72-15,18 107 16,-53-88-16,0 70 16,-18-71-16,-52 36 15,35-70-15,-1-1 16</inkml:trace>
  <inkml:trace contextRef="#ctx0" brushRef="#br1" timeOffset="-54120.579">19491 16739 0,'0'-17'0,"0"-1"16,0 0 0,0 1-1,-18-1 1,1 18-16,-1 0 16,-17 0-1,0 18-15,-18 35 16,35-18-16,-53 53 15,54-35-15,-19 53 16,36-53-16,0 53 16,0-71-16,0 18 15,36 35 1,-19-53-16,19-17 0,17 35 16,-36-18-16,19-35 15,-1 18-15,-18-1 16,1-17-16,0 18 15,-18-36 1</inkml:trace>
  <inkml:trace contextRef="#ctx0" brushRef="#br1" timeOffset="-53135.447">19791 17074 0,'17'0'31,"-17"18"-31,0 17 16,0 1-16,0-19 16,0 36-1,0-18-15,-17-17 0,17 17 16,0 1-16,0-19 15,0-34 32,0-36-47,0 35 16,0-35-16,0 18 16,0 17-16,17 1 15,-17-1-15,18 0 16,0 1-16,-18-1 0,17 18 15,1-18-15,17 18 16,-35-17-16,18 17 16,0 17-16,-1 19 15,1-19-15,0 36 16,-1-35 0,1 35-16,-18-36 15,17 36-15,-17-35 16,0 0-1,0-1-15,0-34 32,0-19-32,0 1 15,0 17-15,18-34 16,-18 34-16,18-17 0,17 17 16,-17 0-1,-1 18-15,1-17 0,0 17 16,-1 0-16,1 0 0,17 0 15,-17 17-15,17 1 16,-35 0-16,18 35 16,-18-36-16,17 18 15,-17 18-15,18-35 16,0 17 0,-18-17-16,0 0 15,-18-18 16</inkml:trace>
  <inkml:trace contextRef="#ctx0" brushRef="#br1" timeOffset="-52575.57">20461 16616 0,'0'-18'15,"18"18"1,-1 35 0,1-17-16,35 35 15,-18 0 1,18 18-16,-18-19 16,18 37-16,-35-36 15,17 35 1,-35-35-16,0 52 0,0-69 15,-17-1-15,-1 18 0,0-35 16,-17 52 0,17-52-16,1-1 15,17 1-15,-18-18 16</inkml:trace>
  <inkml:trace contextRef="#ctx0" brushRef="#br1" timeOffset="-28243.53">5292 10037 0,'-18'0'31,"18"-18"1,-18 18-17,18-18-15,0 1 16,0-1-16,0 0 15,0 1-15,0-36 16,18 0 0,-18 35-16,18-17 15,-18 17-15,17 1 0,1-19 16,0 19 0,-1-1-16,1 18 15,-18-18 1,18 18-1,-18 18 1,17 0-16,1-1 16,-1-17-16,19 18 15,-1-18-15,18 0 16,-18 0-16,53 0 16,-52 0-1,69 0-15,-52 0 16,53 18-16,-53-18 15,53 0-15,-35 0 16,52 0 0,-52-18-16,123-35 15,-71 18 1,-52 17-16,-18-17 0,52-18 16,-52 35-1,-17-17-15,34-18 0,-52 18 16,-1 0-16,1-1 15,0-17-15,-1 18 0,1-53 16,0 35-16,-1-35 16,-17 35-16,18 0 15,0-53 1,-18 53-16,0 0 0,17-35 16,-17 35-16,0 18 15,0-18-15,0 35 16,0-35-16,18 53 15,-18-35-15,17 35 16,-17 18 0,18-1-1,-18 1-15,0 70 16,0-52-16,0 52 16,0-35-16,18 53 15,-18-71-15,17 71 16,-17-53-16,18 35 15,0-53-15,-18 18 16,17-18-16,-17 1 16,0 16-16,18-16 0,-18-19 0,18 19 15,-18-19-15,35 19 16,-18-19-16,1 1 16,0-18-16,-1 17 0,1-17 15,0 18 1,-1-18-16,1 0 15,-18-18 1</inkml:trace>
  <inkml:trace contextRef="#ctx0" brushRef="#br1" timeOffset="-27283.967">7814 9490 0,'18'0'16,"-1"0"0,1-18-16,35 0 15,-18 18-15,18-17 16,71-1-16,-54 18 15,18 0-15,124-35 16,-106 35-16,17-18 0,18 1 16,-17-1-16,158-35 15,-141 35-15,-17 1 16,17-1-16,-18 1 0,124-19 16,-123 19-16,-19-1 15,90 0-15,-107 18 16,0-17-16,53 17 15,-70 0-15,-1 0 16,36 17-16,-53-17 16,-18 0-16,36 18 15,-36-18-15,0 0 16,-17 0-16,17 0 16,-17 0-16,17 0 15,-17 0-15,-18 18 16,17-18-16,19 0 15,-19 17-15,1 1 16,17 0-16,-17 17 16,-1-18-16,-17 19 15,18 34 1,-18 18-16,0-52 16,0 34-16,0-34 15,18-36-15</inkml:trace>
  <inkml:trace contextRef="#ctx0" brushRef="#br1" timeOffset="-26471.305">5803 7073 0,'-70'0'16,"17"18"-1,17-1-15,1 36 16,35 0-16,0-17 16,35-19-16,1 19 0,34-1 15,-17-18-15,0 1 16,-18 0-16,54-1 16,-72 1-16,19 0 15,-36-1-15,0 1 16,-18 0-16,-35 34 15,18-34-15,-54 17 16,54-35-16,0 0 16,35-17-16</inkml:trace>
  <inkml:trace contextRef="#ctx0" brushRef="#br1" timeOffset="-26064.449">6332 7267 0,'18'71'16,"-18"-1"0,0-52-16,-18 17 0,1-17 15,-1-36 1,18-17 0,0 0-16,18-36 15,-1 36-15,-17-18 16,18 35-16,0-17 15,-1 17-15,1 36 16,0 35-16,-18-35 16,0 35-16,17-18 15,-17-18-15,18-17 16,-1-17 0,1-18-1,0 17-15,-1-17 16,1 17-16,0 18 15,-1 0-15,19 35 16,-19 1-16,19-1 16,-1-18-1,18 19-15,-36-19 16,36-17-16</inkml:trace>
  <inkml:trace contextRef="#ctx0" brushRef="#br1" timeOffset="-25407.787">6932 7179 0,'-35'0'16,"-18"53"-1,35 0 1,18-35-16,36 34 16,-1-52-16,18 0 15,-18 0-15,0 0 16,-35-17-16,18-1 15,-18 1-15,-18-1 16,1 0 0,34 18 15,1 0-15,0-17-1,17-1 1,-35 0-16,35-35 15,-35 18-15,0-53 16,18 35-16,-36-53 16,18 36-16,-35-54 15,0 71-15,-1-35 16,19 88-16,-1 0 16,18 18-16,0 35 0,0 88 15,18-71-15,17 107 16,0-89-16,36 53 15,-18-88-15,35 0 16,-35-36 0,17-34-16,-34-18 15,-19 17-15,1-17 0,0-18 16,-18-53-16,0 53 16,-18-53-1,18 53-15,-35-17 0,17-1 16,0 1-16,-35-36 15,36 70-15,-1 19 0,1 52 16,-1 53 0,18-17-16,35 88 15,-17-54-15,35-34 16,35 70-16,-35-88 16,0 0-16,17 0 15,-34-53-15,-36 17 0</inkml:trace>
  <inkml:trace contextRef="#ctx0" brushRef="#br1" timeOffset="-24968.195">8290 6950 0,'18'0'0,"0"-18"16,17 18-16,53-53 15,-35 36-15,35-36 16,-35 17 0,-35 19-16</inkml:trace>
  <inkml:trace contextRef="#ctx0" brushRef="#br1" timeOffset="-24841.093">8449 6685 0,'35'88'0,"-17"-35"15</inkml:trace>
  <inkml:trace contextRef="#ctx0" brushRef="#br1" timeOffset="-24363.284">8749 6914 0,'18'18'15,"-1"0"-15,1-18 0,-1 0 16,1 0-16,0-18 0,-1 18 15,1-18-15,-18 1 16,18-1-16,-36 36 16,0-1-1,18 19 1,-17-19-16,17 19 0,0-19 16,17 1-16,-17 0 15,18-1-15,17 1 16,1-18-16,-1-18 15,-18 1-15,1-19 16,-18 1-16,0 0 16,-18 17-16,1-35 15,17 36-15,-18 17 16,18 17 0,18 18-1,-1-17-15,36 17 16,-17-17-1,17 0-15,-36-18 16,1 17-16</inkml:trace>
  <inkml:trace contextRef="#ctx0" brushRef="#br1" timeOffset="-23956.042">8431 6703 0,'36'70'16,"-1"1"-1,18 17 1,-35-53-16,17 54 16,-18-72-16,1 18 0,35 1 15,-35-19-15</inkml:trace>
  <inkml:trace contextRef="#ctx0" brushRef="#br1" timeOffset="-23328.945">9225 6826 0,'18'0'15,"-1"0"1,1 36-1,0-19-15,-1 18 16,1 1-16,-18-19 16,18 1-1</inkml:trace>
  <inkml:trace contextRef="#ctx0" brushRef="#br1" timeOffset="-23156.03">9208 6562 0,'0'-36'16,"17"36"-1,1 0-15</inkml:trace>
  <inkml:trace contextRef="#ctx0" brushRef="#br1" timeOffset="-22822.465">9437 6914 0,'-18'-17'15,"18"-1"1,0 1 0,18-1-16,-18 0 15,35 1-15,-35-1 0,18 18 16,-1 0-16,1 18 16,-18-1-16,18 1 15,-1 0-15,1 17 16,0-35-1,-1 35-15,1-17 16,-18-1-16,17 1 16,-17 17-16,18-35 15</inkml:trace>
  <inkml:trace contextRef="#ctx0" brushRef="#br1" timeOffset="-22632.265">9754 6809 0,'18'17'16,"0"19"-1,-1-1-15,-17-18 16,18 1-16</inkml:trace>
  <inkml:trace contextRef="#ctx0" brushRef="#br1" timeOffset="-22489.059">9701 6526 0,'18'-17'15,"0"17"1,-1 17 0</inkml:trace>
  <inkml:trace contextRef="#ctx0" brushRef="#br1" timeOffset="-21955.939">9948 6879 0,'18'-35'16,"-18"17"-16,0 1 16,0-1-1,0 0-15,18 18 16,-18 18 15,17 0-31,1-18 16,0 0-1,-1 17 1,1-17-16,-1-17 16,1 17-1,-18-18 1,18 36 31,-1 35-47,1-18 15,0 18 1,-1-18-16,1 36 0,-18-54 16,0 36-16,-18-35 15,-17 17 1,17-17-16,-35-18 16,36 0-16,-36-18 15,53 0-15,-18-35 16,18 1-16,71-54 15,-36 53-15,89-53 16,-54 53-16,36-17 16,-53 52-16,-18-17 15,-52 35-15</inkml:trace>
  <inkml:trace contextRef="#ctx0" brushRef="#br1" timeOffset="-21292.488">7355 7832 0,'0'-18'0,"0"0"16,-17 1-1,-1-1-15,1 18 0,-1 0 16,-17 35 0,35 18-16,0-17 15,17 17-15,1-18 16,35 35-16,-36-52 15,36 35-15,-35-35 16,0 17 0,-18-18-16,-36-17 15,19 0 1,-19 0-16,1 0 16,18 0-16,-1-17 15</inkml:trace>
  <inkml:trace contextRef="#ctx0" brushRef="#br1" timeOffset="-21026.559">7620 8026 0,'35'-18'16,"-17"0"-16,0-17 16,-1 18-1,-17-1-15,0 0 16,0 1-16,-17-1 15,-1 0-15,-35 36 16,35 0-16,1-1 16,-1 19-16,0 16 15,18-34-15,36 35 16,-1-35-16,53-1 16,-35-17-16,53-17 15,-53-1-15,17-35 16</inkml:trace>
  <inkml:trace contextRef="#ctx0" brushRef="#br1" timeOffset="-20874.88">7920 7885 0,'-18'0'16,"36"-18"-16,0 18 16,52-35-16,36-1 15,-53 1-15,17 0 16,-34 17-16,-1 1 15,-35-1 1</inkml:trace>
  <inkml:trace contextRef="#ctx0" brushRef="#br1" timeOffset="-20698.856">8043 7585 0,'36'88'15,"-1"18"-15,-35-53 16,18-18-16,-1 18 0,36 17 16,-35-34-16,-1-19 15,36 1 1,-35-18-16</inkml:trace>
  <inkml:trace contextRef="#ctx0" brushRef="#br1" timeOffset="-20363.19">8625 7708 0,'0'-17'16,"-35"34"-1,-18 18-15,18-17 16,17 35-16,18-35 15,0 17-15,18-17 16,0-1-16,-1 1 0,36 0 16,-18-1-16,1-17 0,17 18 15,-53-1-15,17-17 16,-17 18 0,-17 0-16,-54-1 15,53-17-15,-17 18 16,-18-18-16,18 0 15,17 18-15</inkml:trace>
  <inkml:trace contextRef="#ctx0" brushRef="#br1" timeOffset="-12917.754">8714 6950 0,'0'-18'16,"17"18"15,-17-18-16,18 18 1,-18-17 0,0 34 62,0 1-63,18 0 1,-18-1-16,0 1 0,0 35 16,17-35-16,-17-1 0,0 18 15,18-35 1,-18 18-16,17 0 16,1-18-16</inkml:trace>
  <inkml:trace contextRef="#ctx0" brushRef="#br1" timeOffset="-3718.94">30039 13529 0,'18'0'47,"-1"18"-31,36-1-1,0-17 1,0 18-16,106-18 15,-36 0-15,-17 0 0,18 0 16,-19 0-16,54-18 16,-124 18-16,1-17 15</inkml:trace>
  <inkml:trace contextRef="#ctx0" brushRef="#br1" timeOffset="58000.383">25100 12471 0,'0'17'47,"-17"1"-31,17 35-1,0 0-15,0-18 16,0-17-16,0-1 0,35 19 16,-18-19-16,1 1 15,35 0-15,-18-18 16,53 17-16,-52-17 16,70 0-1,-54-17-15,19 17 0,0-18 16,-18 18-16,88-35 15,-88 35-15,17 0 0,-17-18 16,53 18-16,-36 0 16,36-18-16,-35 18 15,-18 0-15,70-17 16,-70 17-16,35 0 16,-52 0-16,16 17 15,-34-17-15,17 36 16,1-19-16,-1 19 15,-17-1 1,17 0-16,-17-17 16,-1 17-16,-17-17 15,0-1-15,0 1 16,0 0-16,0-1 16,0-34-1,0-1 1,18 0-16,-18-17 15,0 0-15,17 17 16,-17-17-16,0 17 0,18 1 16,0-1-1,-1 18-15,1-18 16,0 18-16,-1 0 16,1 0-16,0 0 15,-1 0-15,18 0 16,-17 0-1,17 0-15,-17 0 0,0 0 16,35 0-16,-36 18 16,18-18-16,18 0 15,-35 18-15,17-18 0,18 0 16,-17 17-16,16-17 16,-16 18-16,34-18 15,-52 17 1,17-17-16,36 18 15,-36-18-15,36 18 16,-36-18-16,53 0 16,-35 0-16,35 0 15,-53 0-15,54 0 16,-54 0-16,53 0 16,-53 0-16,36 0 15,-36 0-15,18 0 16,-18 0-16,1 0 15,-19 0 1,19 0-16,-19 0 16,19 0-16,-19 0 15,1 0-15,-1-18 16,1 18-16,-18-18 16,0 1-1,0-18-15,-18-1 16,18 19-16,-17-1 0,-1-35 15,18 35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7:52:13.63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6068 6050 0,'17'0'16,"-17"-17"-16,36-19 0,-1 1 15,18 0-15,70-71 16,-52 53-16,105-71 16,-87 54-16,-1-1 15,70-34-15,-87 52 16,0 17-16,-36 19 0,0-19 15,-17 19-15,17-1 16,-53 18-16,1 18 16</inkml:trace>
  <inkml:trace contextRef="#ctx0" brushRef="#br0" timeOffset="394.146">6279 5556 0,'-17'0'31,"-18"36"-15,17-1-16,-53 53 15,36-35-15,-53 53 16,53-53-16,17-18 0,-17 53 16,35-53-16,0-17 15,35 17 1,0-17-16,89-18 15,-71 0-15,35-18 0,-18 1 16,1-19-16,35 1 16,-71 35-16,18 0 15,-35 0-15</inkml:trace>
  <inkml:trace contextRef="#ctx0" brushRef="#br0" timeOffset="1206.11">9578 8678 0,'18'-17'15,"34"-1"-15,1-17 16,71-36 0,70-52-16,-88 70 15,88-71-15,-88 71 16,-18 1-16,18-37 16,-53 72-16,-36-1 0,-52 18 31</inkml:trace>
  <inkml:trace contextRef="#ctx0" brushRef="#br0" timeOffset="1585.205">9878 8096 0,'-18'0'16,"1"18"-1,-1 17-15,0 0 0,-35 54 16,18-36-1,0-1-15,-36 72 16,54-71-16,-1 0 0,36 17 16,17-17-1,0-35-15,0-18 0,18 0 16,53-18-16,-35 1 16,-18-1-16,0 0 0,-1 1 15,1-1 1,-17 18-16,-19 0 0,1 0 0</inkml:trace>
  <inkml:trace contextRef="#ctx0" brushRef="#br0" timeOffset="20636.912">8784 11659 0,'-17'0'0,"17"18"16,-18-18-16,36-18 62,34 1-46,-16-19-16,52-17 16,-18 18-16,72-53 15,-54 35-15,88-35 16,-105 35-16,70-18 15,-106 54 1,36-18-16,-54 17 16</inkml:trace>
  <inkml:trace contextRef="#ctx0" brushRef="#br0" timeOffset="21114.446">8767 11324 0,'52'-35'15,"-16"0"1,-36 52-1,-18 19 1,0-1-16,-52 71 16,35-53-16,-18 52 15,17-52-15,1 36 16,35-54-16,35 18 16,1-36-16,-1-17 15,88 0 1,19-17-16,-90-1 15,19 0-15,-36 1 0,36-1 16,-53 18-16</inkml:trace>
  <inkml:trace contextRef="#ctx0" brushRef="#br0" timeOffset="41954.867">2046 11765 0,'-18'0'15,"18"18"1,0-1 15,-17-17-15,17 18-16,-18-18 15,18 18-15,-35-18 16,17 0-16,-52 0 16,34-18-16,1 0 0,-53-52 15,53 35 1,-53-71-16,35-35 15,17 52-15,19 19 16,-36-124-16,53 88 16,-18 18-16,36-194 15,35 105 1,-36 89-16,36-71 16,-17 89-16,-1 17 15,35-53-15,-52 53 16,53 0-1,-36 18-15,35 0 0,-34 17 16,52-35 0,-53 35-16,53-17 15,-35 35-15,0-18 16,-53 1-16,18 17 16,-36 17-1,1-17 1</inkml:trace>
  <inkml:trace contextRef="#ctx0" brushRef="#br0" timeOffset="42226.566">1993 9490 0,'-17'-18'15,"52"0"16,-18 1-31,19 17 0,52-18 16,-35 18 0,0 0-16,35 35 15,-53 1-15,1-1 0,-1 18 16,-35 0-16,0-18 16,-18 53-1,-17-52-15,17-1 0,-17 18 16,17-18-16,18 0 15</inkml:trace>
  <inkml:trace contextRef="#ctx0" brushRef="#br0" timeOffset="104195.618">4445 13458 0,'0'0'0,"0"-17"15,0-1 1,0 36 15,0-1-15,0 1-16,0 53 15,0-36-15,0 18 0,0 0 16,0 17-16,0 54 16,0-36-16,0-17 0,18 34 15,-18 107 1,0-88-16,0-1 0,0 265 15,0-176 1,0-106-16,17 88 16,-17-124-16,18 1 15,0 70 1,-1-88-16,1 17 16,-1-52-16,1 0 15,-18-1-15,18-34 16</inkml:trace>
  <inkml:trace contextRef="#ctx0" brushRef="#br0" timeOffset="105184.605">1834 15910 0,'-17'0'16,"17"18"-16,17-18 16,1 0-1,0 0 1,17 18-16,-17-18 15,35 0-15,-18 0 16,53 0 0,-35 0-16,18 0 0,70 0 15,-71 0-15,18 0 16,89 17-16,-89-17 16,0 0-16,124 0 15,-106 0-15,141 0 16,-142-17-16,19 17 15,-1-18-15,-17 0 0,124 1 16,-107 17-16,89 0 16,-107 0-16,107 0 15,-106 0-15,70 17 16,-87-17-16,87 0 16,-88 0-16,89 18 15,-89-18-15,88 0 16,-105 0-1,70 0-15,-71 0 16,54 0-16,-54 0 16,19 0-16,-54 0 15,18 0 1,-71 0 0,-35 0-1</inkml:trace>
  <inkml:trace contextRef="#ctx0" brushRef="#br1" timeOffset="113536.449">1976 15752 0,'0'17'32,"0"1"-1,17-18-15,1 0-1,-1 0 1,1 0-1,17 17-15,-17-17 16,35 0-16,-35 0 16,35 0-16,-36 0 15,36 18 1,-18-18-16,18 0 16,-17 0-16,34 0 15,-35 0-15,36 0 16,-36-18-16,36 18 15,-36 0-15,18 0 16,-18 0-16,18 0 16,-18 0-16,36 0 15,-36 0-15,1 0 16,34-17-16,-35 17 16,1-18-16,-1 18 15,0 0-15,0-17 0,1 17 16,17-18-16,-18 18 15,0 0-15,18-18 16,-18 18-16,-17 0 0,53-17 16,-54 17-1,19-18-15,34 0 16,-35 18-16,36-35 16,-36 17-16,0 1 0,-17 17 15,17-18-15,18 1 16,-17-1-16,-19 0 0,19 1 15,-19-1-15,36-17 16,-18 17-16,-17-17 16,35-1-16,-35 1 15,-1 18-15,-17-1 0,35-17 16,-35 17-16,18-17 16,0 17-16,-1-17 15,1 17-15,17-35 16,-17 18-16,17 17 15,0-35-15,-17 18 16,17 18-16,1-36 16,-19 35-16,1-17 0,0 17 15,-1-35 1,1 35-16,0-34 16,-1 34-16,1 0 0,-1-35 15,1 18 1,0 35-16,-1-18 15,1 1-15,0-18 16,-1 17-16,1 0 0,0 1 16,-1-1-16,18-17 15,-17 17-15,0 0 16,-1 1-16,1 17 0,0-18 16,-1 18-16,1-17 15,17-1 1,-17 0-16,-1 1 0,1 17 15,0-18-15,-1 0 16,1 18-16,17-17 0,-17-1 16,17 0-1,1 18-15,-1-17 16,0-1-16,0 0 0,18 1 16,-17-1-1,-19 1-15,18 17 0,-17-18 16,0 18-16,-1 0 0,19 0 15,-19 0 1,1 0-16,35-18 16,-36 18-16,1 0 15,35-17-15,-35 17 16,-1 0-16,54-18 16,-36 18-16,0 0 15,36 0-15,-18 0 16,35-18-16,-53 18 15,36-17-15,-36-1 16,0 18 0,-17-18-16,0 18 15,-36 0 1,-17 0-16</inkml:trace>
  <inkml:trace contextRef="#ctx0" brushRef="#br0" timeOffset="121708.131">10442 13335 0,'0'-18'32,"0"1"-17,0 34 95,0 19-95,0-19 1,18 36-16,-18-18 15,0 18-15,0-17 16,18 52 0,-18-53-16,0 53 15,0-35-15,0 0 0,-18 53 16,18 0 0,0-53-16,0 53 15,0-53-15,0 70 16,0-70-16,0 53 15,0-53-15,0 52 16,0-52-16,0 36 16,0-36-16,-18 35 15,18-35-15,0 35 16,0-53-16,0 18 16,0-18-16,18 1 15,-18 52-15,0-53 16,18 0-16,-1 54 15,-17-54-15,18 18 0,-18 35 16,0-53 0,17 18-16,-17 0 0,0-35 15,0-1-15,0 1 16,18 0-16,0-18 31,-18-18-31,0 0 16</inkml:trace>
  <inkml:trace contextRef="#ctx0" brushRef="#br0" timeOffset="122991.261">8378 16069 0,'18'0'62,"17"0"-46,-17 0-16,17 0 15,1 0 1,-1 0-16,-17 0 0,52 0 16,-35-18-16,18 18 15,-17 0-15,52-17 16,-35 17-16,0 0 0,88 0 15,-35 0 1,17 0 0,-70 0-16,70 0 15,1-18 1,-54 18-16,-17 0 0,18 0 16,-18 0-16,70-18 15,-52 18-15,35-17 16,-36 17-16,36-18 15,-35 1-15,34-1 16,-34 18-16,52-18 16,-52 18-16,0-17 15,70 17 1,-88 0-16,17 0 0,1 17 16,52 1-16,-70 0 15,18-18-15,52 17 16,-70 1-16,18-18 0,52 0 15,-70 0 1,18-18-16,-19 18 0,37-17 16,-36-1-16,17 0 15,-17 18 1,-35-17-16,-1 17 16,-17 17-1,18-17 1,-18 18-16,18-18 0,-18 18 15,17-18-15,-17-18 16</inkml:trace>
  <inkml:trace contextRef="#ctx0" brushRef="#br1" timeOffset="136060.455">8484 15946 0,'-17'0'31,"34"0"16,-17 17-31,18-17-16,0 0 15,-1 18 1,1-18 0,0 0-16,-1 0 15,1 0-15,35 0 16,-36 0-16,1-18 15,35 18 1,-18-17-16,18 17 16,0 0-16,-18 0 15,1 0-15,-1 0 16,0 0-16,0 0 0,18 0 16,-17 0-16,17 0 15,-36-18 1,18 18-16,18 0 15,-35 0-15,35 0 16,-35 0-16,34 0 16,-16 0-16,17-18 15,-18 18-15,18-17 16,-18 17-16,18-18 16,-35 18-16,-1 0 15,19 0-15,-19 0 0,19 0 16,-1 0-16,0 0 0,36-18 15,-36 1-15,35-1 16,-34 18 0,17 0-1,-18 0-15,18 0 0,-36 0 16,19 0-16,-1 0 16,-17 0-16,-1 0 0,1 0 15,17 0 1,-17 0-16,17-18 15,-17 18-15,17 0 16,0 0-16,-17 0 16,0 0-16,-18-17 15,17 17-15,-17 17 63,-17-17-48,-1 0-15,0 18 0,1-18 16,-1 18 0,-17-18-16,0 17 15,-18 1-15,17-18 16,-17 18 0,18-18-16,0 17 0,0 1 15,-1-18-15,-17 0 16,36 18-16,-36-18 15,35 0-15,-35 0 16,18 0-16,-18 17 16,35-17-16,-52 18 15,35-18-15,-36 17 16,36-17-16,-53 18 16,52-18-16,1 18 15,-36-18-15,36 0 16,0 0-16,-18 0 15,18 0-15,-1 17 16,-34-17-16,17 0 16,-35 0-16,52 0 15,-16 0-15,-37 0 16,1 0 0,53 0-16,-18 0 15,35 0-15,1 0 16,17-17-1,17 17 1,-17-18 47,18 18-48,0 0 1,-1-18-1,-17 1 126,18 17-125,35 17-1,-36-17-15,72-17 16,-36 17-16,-18-18 16,71 1-16,0 17 15,-54-18-15,1 18 16,0 0-16,71-18 15,-71 18-15,0-17 16,17 17-16,-17 0 0,71 0 16,-89 0-1,18 0-15,35 0 16,-53 17-16,0-17 0,36 18 16,-36-18-16,1 0 15,16 0-15,-16-18 16,-19 18-16,36-17 15,-35 17-15,35-18 16,-35 18-16,34-18 16,-34 18-16,0-17 15,-18-1 1,-18 18 0,0 0-1</inkml:trace>
  <inkml:trace contextRef="#ctx0" brushRef="#br1" timeOffset="137522.179">10601 15840 0,'0'-18'109,"18"18"-77,-18-18-17,0 1 79,17-1-78,-17 1-1,18-1-15,0 0 0,-1 1 16,-17-1-16,35-35 16,-17 35-16,-18-17 0,18 18 15,17-36 1,-17 35-16,-1-17 0,-17 17 15,36-35-15,-19 18 16,1 17-16,17-35 16,-17 18-16,17-18 15,0 0 1,-17 18-16,35-36 16,-35 36-16,17 0 0,18-36 15,-18 36 1,0 0-16,36-36 0,-36 36 15,-17 0-15,17-1 16,0 1-16,18-36 16,-18 36-16,1 0 0,-1 0 15,18-36-15,-18 36 16,1 0-16,-1-1 0,0 19 16,0-19-16,36-34 15,-36 34-15,0 19 16,1-18-16,-19-1 0,54-17 15,-53 18-15,17 17 16,18-34-16,-18 16 16,0 1-16,18 0 15,-17-1-15,-1 19 0,-18-18 16,19 17-16,-1-17 16,-17 17-16,-1 0 15,1 1-15,0-1 0,-1 0 16,-17 1-16,18-1 15,-18 0 1,17 1 0,1 17-16,0 0 15,-1-18-15</inkml:trace>
  <inkml:trace contextRef="#ctx0" brushRef="#br1" timeOffset="155368.576">6279 14340 0,'-17'-17'16,"17"-1"0,0 1-1,0 34 48,35 36-63,-17-18 15,17 71 1,0 0-16,-17-53 16,0 0-16,-1-18 0,1 36 15,-1-54-15,1 1 16,0 17-16,-1-35 15,-17-17-15,0-19 16,-17 19 0</inkml:trace>
  <inkml:trace contextRef="#ctx0" brushRef="#br1" timeOffset="155763.7">6068 14693 0,'-18'18'15,"1"-18"-15,34 0 16,18-18 0,-17-17-1,0 0-15,17-18 16,-35 17-16,0 1 15,18-18-15,-18 18 16,0-36-16,17 54 16,-17-36-1,18 35-15,-18 1 0,18 17 16,-1 17 0,1-17-16,35 36 15,-36-36-15,54 35 16,-53-18-16,34 19 15,-34-36-15,0 17 16,-1-17-16,19 0 16,-19 0-16,-17-17 15</inkml:trace>
  <inkml:trace contextRef="#ctx0" brushRef="#br1" timeOffset="156496.916">2487 14870 0,'0'-18'16,"0"36"-1,0-1 1,-18 19-16,18-1 16,0 18-16,0 53 15,0-54-15,0 37 16,0-54-16,0 0 16,18 0-16,-18-17 0,0 35 15,0-35 1,0-1-16,18 1 15</inkml:trace>
  <inkml:trace contextRef="#ctx0" brushRef="#br1" timeOffset="156813.482">2275 15328 0,'18'18'0,"0"17"16,-18-17-1,17 17-15,1-17 0,0 52 16,-1-52-16,-17 17 15,18-17-15,0 17 16,-1-35-16,36 0 16,-18-18-16,-17 1 0,17-18 15,1 17-15,16-53 16,-16 54-16,-19-19 16,19 1-16,-19 35 15</inkml:trace>
  <inkml:trace contextRef="#ctx0" brushRef="#br1" timeOffset="187047.117">11659 12823 0,'-17'0'16,"17"-17"-1,17 17 1,-17 17 0,18-17-1,-18 18-15,18 35 16,-18 0 0,0 0-16,0 70 15,0-52-15,0-1 0,0 72 16,-18-90-16,18 1 15,0 36 1,0-54-16,0 0 0,0-17 16,0 17-16,18-35 15,-18-18 1,0-17 0</inkml:trace>
  <inkml:trace contextRef="#ctx0" brushRef="#br1" timeOffset="187394.582">11465 13388 0,'0'18'31,"18"-1"-16,-18 18-15,18 18 16,-1-17-16,1 52 16,-18-35-16,35 17 15,-35-34-15,35 17 16,-17-36-16,0 1 16,-1-1-16,1-17 15,35-35 1,-18 18-16,18-36 15,-18-18-15,-17 36 16,0 0-16,-1-1 16,-17 1-16,0 17 0,0-17 15</inkml:trace>
  <inkml:trace contextRef="#ctx0" brushRef="#br1" timeOffset="188890.403">11359 12153 0,'0'18'31,"0"35"-15,0-18-16,0 18 0,18 18 15,-18-36 1,0-18-16,18 1 0,-18 0 16,0-36-1,-18-70 1,0 53-16,1-71 16,17 53-16,-18-18 15,18 18-15,18 0 0,-1-17 16,1 52-16,17-17 15,-17 35-15,17 35 16,-35-17-16,0 52 16,0-34-16,-17 17 15,-19-18-15,1 35 16,17-34-16,1-19 16,-1 19-16,18-19 0,0 19 15,0-1-15,18-17 16,-1-1-16,1 1 0,0-18 15,17 17-15,-17-17 0,17 0 16,-17 0 0,-1-17-1</inkml:trace>
  <inkml:trace contextRef="#ctx0" brushRef="#br1" timeOffset="189242.332">11642 12365 0,'0'-18'15,"0"1"1,17-1 0,-17 0-1,0 1-15,-17 17 31,-1 0-15,0 0-16,-17 17 16,17-17-16,1 36 15,17-19-15,0 36 16,17-35-16,36 17 16,-17-17-16,34-18 15,-34 0-15,16 0 16,-34 0-16,0 0 15,-18-18 1</inkml:trace>
  <inkml:trace contextRef="#ctx0" brushRef="#br1" timeOffset="189597.055">11924 11942 0,'0'17'16,"0"36"-1,0-18-15,0 1 16,0-1-16,0 35 16,18-34-16,-1 34 15,1-52-15,-1 0 16,1-1-16,17 1 16,18-18-16,-35 0 15,17 0-15,-17 0 16</inkml:trace>
  <inkml:trace contextRef="#ctx0" brushRef="#br1" timeOffset="190021.6">12277 12012 0,'0'18'15,"0"35"1,0-18-16,0 18 16,17 35-16,1-53 15,17 18-15,-17-17 16,35-19-16,-18-17 15,18-17 1,-35-19-16,17-17 16,-17 18-16,-18-18 0,0-17 15,0-19 1,0 72-16,-18-19 0,0 19 16,18 34-1,0 54 1,0-36-16,0 71 15,18-71-15,0 1 16,-1 52-16,-17-70 16,18 52-16,-36-52 15,1-1-15</inkml:trace>
  <inkml:trace contextRef="#ctx0" brushRef="#br1" timeOffset="190878.037">11359 12435 0,'0'-17'31,"0"-1"-15,0 1 15,-17 17-15,17 35-1,0-18 1,0 1-16,-18 35 15,18-35-15,0 17 0,0-17 16,0-1-16,0 1 16,0-1-16,18-17 15,-18-17 17,17-18-32,-17 17 15,0 0-15,0-17 16,0 17-16,0 1 15,0-1-15,0 0 16,18 18 31,0 18-31,-1 0-16,1-1 15,17 19 1,1-19-16,-1 1 15,-18 0-15,19-1 16,-19 1-16,1-18 16</inkml:trace>
  <inkml:trace contextRef="#ctx0" brushRef="#br1" timeOffset="195515.936">11659 12347 0,'-17'0'203,"-1"18"-187,0-18-1</inkml:trace>
  <inkml:trace contextRef="#ctx0" brushRef="#br1" timeOffset="-203283.85">9437 16545 0,'0'-17'15,"17"17"1,-17 35 0,18 18-1,-18-18-15,18 36 0,-1 70 16,-17-71-16,36 54 16,-19-71-16,19 17 15,-19-52-15,1 0 16,-1-18-16</inkml:trace>
  <inkml:trace contextRef="#ctx0" brushRef="#br1" timeOffset="-202933.65">9102 16933 0,'17'0'0,"1"-17"16,17-1-16,1-17 0,-1 0 16,53-71-16,-53 53 15,1 0-15,34-53 16,-52 71-16,-1-18 15,1-18-15,0 54 16,-18-1-16,17 18 16,1 18-16,0 17 15,17 35-15,0-34 16,18 52 0,-18-53-16,36 36 15,-36-54-15</inkml:trace>
  <inkml:trace contextRef="#ctx0" brushRef="#br1" timeOffset="-193912.45">5327 12700 0,'-18'-18'15,"1"1"-15,-1-19 16,0 36-16,1-17 0,-36 17 16,18 17-1,17-17-15,-35 53 0,35-17 16,18-19-16,0 54 16,0-54-16,36 19 15,17 17-15,-1-36 16,-16 1-16,34 35 15,-34-35-15,-1-1 16,-17 1-16,-18-1 16,-18 1-16,-35 0 15,18-1-15,-18 1 16,17-18-16,1 0 16,35-18-16,-17 1 15,17-1 1,17 0-1</inkml:trace>
  <inkml:trace contextRef="#ctx0" brushRef="#br1" timeOffset="-193796.805">5398 13070 0,'17'18'0,"-17"17"16,18 1-1,-1-19-15,1 1 16</inkml:trace>
  <inkml:trace contextRef="#ctx0" brushRef="#br1" timeOffset="-193290.075">5733 12982 0,'-18'0'0,"-17"0"15,17 18 1,0 0-16,18 17 15,0-18 1,0 1-16,18-18 0,17 18 16,-17-18-16,35 0 15,-35-18-15,-1 18 16,1-35 0,-1 35-16,-17 17 15,0 19 1,0-1-1,18 18-15,-18-35 16,18 17-16,-18-18 16,-18 1-1,18 0-15,-35-1 16,0-17-16,-1 0 16,19 0-16,-1 0 15,0-17-15,1-1 0,17 0 16,0 1-16,0-1 0</inkml:trace>
  <inkml:trace contextRef="#ctx0" brushRef="#br1" timeOffset="-192867.873">5962 13018 0,'0'52'16,"0"-34"-16,18 17 15,-18-17-15,0-36 32,0-17-17,0 17 1,0-17-16,0 18 0,0-1 16,17 0-16,1 18 15,0 0-15,-1 18 16,-17 0-1,0-1-15,18 1 16,-18-1 0,0-34-1,17-1 1,-17 1-16,18-1 16,0 18-1,-1 0-15,1 0 16,0 18-16,-18-1 15,17 1-15,-17-1 16,18-17-16,-18 18 16,0 0-16</inkml:trace>
  <inkml:trace contextRef="#ctx0" brushRef="#br1" timeOffset="-192627.114">6297 13053 0,'0'17'16,"18"1"-1,-1-18-15,1 0 16,0 0-16,-1 0 0,1 0 16,-18-18-1,0 1-15,-18-1 16,1 18-16,-1-17 15,0 17-15</inkml:trace>
  <inkml:trace contextRef="#ctx0" brushRef="#br1" timeOffset="-192479.456">6509 13018 0,'0'17'0,"0"1"16,0-1 0,17-17-16,1 0 0,0 0 15</inkml:trace>
  <inkml:trace contextRef="#ctx0" brushRef="#br1" timeOffset="-192194.752">6738 12894 0,'0'-53'15,"-18"0"-15,1 36 16,-1-19-16,1 36 15,-1 18 1,18 0-16,18 87 16,-1-69-16,18 34 15,1-34-15,17 16 16,-18-34-16,0-18 16,-17 18-1</inkml:trace>
  <inkml:trace contextRef="#ctx0" brushRef="#br1" timeOffset="-191587.653">7779 14217 0,'0'18'0,"17"-1"15,72 1 1,-36-18-16,88 0 15,35-18 1,-88 18-16,71-17 16,-106-1-16,70 0 15,-87 18-15,17-17 16,-36 17-16</inkml:trace>
  <inkml:trace contextRef="#ctx0" brushRef="#br1" timeOffset="-191355.511">8520 13970 0,'17'0'16,"36"18"-1,0-1-15,18 1 0,-1-18 16,1 18-16,70-1 16,-71 18-16,-34-17 15,-1 53-15,-35-36 16,-18 0-16,-52 36 15,17-18-15,-18-18 0,-35 36 16,54-54 0,16 1-16,-17 17 15,36-35-15</inkml:trace>
  <inkml:trace contextRef="#ctx0" brushRef="#br1" timeOffset="-158793.221">3422 9843 0,'-18'17'15,"1"-17"-15,-1 0 16,36 0 15,-1 0-15,1 0-16,17 18 16,-17-18-16,52 0 15,-34 0-15,17 0 16,0 0-16,-1 0 0,72 0 15,-36 0-15,0 0 16,124 0-16,-89 0 16,19-18-16,193 1 15,-141 17-15,0-18 0,0 18 16,17-18-16,1 18 16,194-17-16,-212 17 15,0 0-15,176-18 16,-193 18-16,-1 0 15,18-18-15,194 18 0,-194-17 16,0 17-16,159-18 16,-53 18-1,-177 0-15,-17 0 0,-35 0 16,-1 0-16,-17 0 16,-35 0-16,-1 0 15,-34 0-15,-36 0 16</inkml:trace>
  <inkml:trace contextRef="#ctx0" brushRef="#br1" timeOffset="-93345.469">24448 9190 0,'0'-18'16,"0"1"-16,-18-1 15,18 0-15,0-17 16,0 17-16,0 1 15,18-1 1,-18 0-16,35 1 16,-18-1-16,36-35 15,-17 36-15,-1-1 16,53-17 0,-53 17-16,1 0 0,69-17 15,-52 18-15,18-1 16,35 0-16,-36 18 15,36 0-15,-53 0 16,53 18 0,-36 0-16,54-1 15,-71 1-15,70 17 16,-70 0-16,0-17 0,35 35 16,-52-18-16,-1 0 15,35 18-15,-34-17 16,-1-19-16,36 54 15,-18-36-15,17 18 16,-35-18-16,36 36 16,-53-18-16,34 17 15,-16-17-15,17 35 16,-36-35-16,19 53 16,-1-53-1,0 53-15,-17-35 16,-18-19-16,17 72 15,1-18-15,-18-36 16,0-17-16,0 53 16,0-35-16,0-18 15,0-18-15,-35 71 16,35-53-16,-53 52 16,35-69-16,1 17 0,-36 17 15,-18 18 1,36-52-16,17-1 15,-17 0-15,-53 18 16,52-35-16,-34 35 16,35-36-16,-1 1 0,-34 17 15,34-17-15,-52 17 16,53-17-16,-53 17 16,35-17-1,-106 35 1,36-18-16,52-17 15,1-1-15,-72 18 16,72-17-16,-1 0 16,1-18-16,-18 17 0,17-17 15,-88 0-15,71 0 16,18 0-16,-19 0 0,19-17 16,-71-1-1,70 0-15,18 1 0,-53-18 16,53-1-16,-17-17 15,35 18-15,-1 0 16,1-36-16,17 36 16,18-53-16,0 0 15,0 52-15,0 1 16,36-53 0,-19 35-16,1 18 15,0 17-15,-1 0 16,-17 1-16,18-1 15,-36 18 17,1 0-17,-1 0 1</inkml:trace>
  <inkml:trace contextRef="#ctx0" brushRef="#br1" timeOffset="-93004.893">23513 11060 0,'0'-18'0,"17"0"16,36-35-16,-35 36 15,52-36-15,-34 18 16,17-1 0,-36 19-16,36-19 15,-35 36-15,-1-17 16,1 34-16,17 19 16,-17-19-16,0 71 15,-1-52-15,36 52 16,-35-53-16,35 1 15,-18-19-15,18 18 16,-35-35-16</inkml:trace>
  <inkml:trace contextRef="#ctx0" brushRef="#br1" timeOffset="-71661.619">23213 15275 0,'0'18'31,"17"35"-15,1-18-16,0 18 15,-18 53 1,17-36-16,-17-17 0,0 0 16,18 35-16,-18-52 15,18-19-15,-1 1 0,1-18 16,0-18-16</inkml:trace>
  <inkml:trace contextRef="#ctx0" brushRef="#br1" timeOffset="-71382.777">23530 15399 0,'0'35'15,"0"0"-15,0 18 16,18 35-1,0-52-15,17 52 16,-18-70-16,19-1 16,-1 1-16,36-36 0,-54 1 15,36-36-15,-35 17 16,-18-34 0,-18 17-16,-17 0 15,0 18-15,-36-1 16,36 36-16,-1 0 15,19 18-15,34 17 16,1 1-16</inkml:trace>
  <inkml:trace contextRef="#ctx0" brushRef="#br1" timeOffset="-70632.285">24836 15522 0,'0'18'0,"0"52"16,0-34-16,-18 34 15,18-34-15,0-19 0,0 18 16,0-52 15,0-36-31,0 18 16,0-1-16,0 19 0,-18-19 15,36 1 1,0 35-16,-1 0 0,1 0 16,-1 0-16,19 53 15,-19-35-15,1 17 0,-18-17 16,18 17-16,-1-17 16,-17-1-16,18-17 31,-18-35-31,18 17 15,-1-35-15,1 36 16,-18-1-16,18 0 0,-1 18 31,-17 36-15,18-19-16,-18 1 0,17 17 16,-17 1-1,18-36-15,-18 17 0,18-17 16,-1 0-1,-17-35 1,18 17-16</inkml:trace>
  <inkml:trace contextRef="#ctx0" brushRef="#br1" timeOffset="-70515.183">25329 15628 0,'18'35'15,"0"-17"1,-1-18-1,1 0 1,0-18-16</inkml:trace>
  <inkml:trace contextRef="#ctx0" brushRef="#br1" timeOffset="-70414.72">25382 15416 0,'53'-17'16,"-35"17"-16</inkml:trace>
  <inkml:trace contextRef="#ctx0" brushRef="#br1" timeOffset="-70191">25541 15804 0,'18'0'15,"17"-35"1,0 18-16,-17-19 15,53-17-15,-54 36 16,18-19-16,-17 36 16,0 36-1,-18-19-15,17 54 16,-17-1 0,0-34-16,18-19 15</inkml:trace>
  <inkml:trace contextRef="#ctx0" brushRef="#br1" timeOffset="-69203.102">23636 16245 0,'18'0'31,"-18"53"-16,17-35-15,1 17 16,-18 1-16,35 34 16,-35-35-16,18 1 15,17 17-15,-17-18 16,35 0-16,-36-17 16</inkml:trace>
  <inkml:trace contextRef="#ctx0" brushRef="#br1" timeOffset="-68646.794">25030 16404 0,'-36'-17'16,"-17"17"-16,36 0 15,-36 17-15,35 18 16,1-17-16,-1 17 0,18-17 16,0 0-16,18 35 15,-1-36-15,1-17 0,17 0 16,0 0-16,36-17 16,-53-1-16,35-53 15,-53 36-15,17 0 16,-17-53-16,0 52 15,-17-52 1,17 53-16,-18-18 0,0 35 16,1 1-16,-1-1 15,0 36-15,18-1 16,0 36 0,0 35-16,36 1 15,-1-54-15,35 35 16,1-34-1,-36-36-15,1 17 0</inkml:trace>
  <inkml:trace contextRef="#ctx0" brushRef="#br1" timeOffset="-67996.557">25435 16298 0,'-35'18'16,"17"0"-16,-17 17 15,35 0 1,0-17-16,18 17 16,-1-17-16,1-1 0,53-17 15,-54 0-15,18 0 16,18-17-16,-35-1 16,0 0-16,-18-17 0,17 18 15,-34-19 1,17 1-16,-18 17 0,0 18 15,1-17-15,-1 17 16,0 17-16,18 1 0,-17 0 16,17-1-16,17 36 15,1-35-15,0-1 0,-1 1 16,19 0-16,17-1 16,-36-17-1,1 0-15,17 0 0,-35-17 16,18-1-16,-1 0 15,-17-17 1,0 18-16,0-1 16,0 0-16,0 36 15,18 0 1,0-1-16,-18 1 0,35 35 16,-17-36-1,-1 1-15,1 0 0,0-1 0,-1 1 16,1 35-1,-1-36-15,-17 19 0,0-1 16,-17-17-16,-18 52 16,17-34-16,-17-1 0,17-18 15,0-17-15,-35 18 16,36-36-16,-1-17 16,18-35-1,18 34-15,-1-17 0,19 18 16,105-106-1,-88 106-15,0-1 0,52 1 16,-69 18 0,-19-1-16</inkml:trace>
  <inkml:trace contextRef="#ctx0" brushRef="#br1" timeOffset="-64418.157">23424 17339 0,'18'0'15,"-18"18"1,0-1-16,18 54 16,-1-18-16,-17 0 15,18 53-15,0-54 16,-18-16-16,35 17 16,-35-36-16,18 1 0,-18 0 15,0-36 1</inkml:trace>
  <inkml:trace contextRef="#ctx0" brushRef="#br1" timeOffset="-63502.052">24412 17498 0,'18'106'15,"-18"-53"-15,18 17 0,-1-35 16,-17 1-16,0-19 0,18 1 16,-18-36-1,0-35 1,0 0-16,0-35 16,0 53-16,17-53 15,1 70-15,0 1 16,-1 17-1,1 0-15,0 35 16,-1 18-16,-17-18 16,18 18-16,-18-35 15,0-1-15,0 1 0,18-1 16,-1-17 0,1-35-16,-1 35 15,-17-17-15,18-1 16,0 0-16,-18 1 0,17-1 15,1 18 1,-18 18 0,18-1-1,-18 1-15,0 0 16,17-1-16,1 1 16,-18-1-16,35 1 15,-17-18-15,17-18 16,-17 1-16,-1 17 15,-17-18 1,0 1 47,0-1-48,-17 0 1,-1 1-16,0-1 15,1 0 1</inkml:trace>
  <inkml:trace contextRef="#ctx0" brushRef="#br1" timeOffset="-63191.185">25100 17604 0,'-17'35'16,"-1"0"-16,36 0 15,-18-17-15,17 0 16,1-18 0,-1 0-16,1-18 15,-18 0-15,35-34 16,-35 34-16,36-35 15,-36 35-15,35-17 16,-17 53-16,-18 17 16,17-17-1,-17 17-15,0-17 0,18 17 16,-1-18-16,1 1 16,-18 0-16</inkml:trace>
  <inkml:trace contextRef="#ctx0" brushRef="#br1" timeOffset="-63023.596">25382 17568 0,'18'0'0,"0"-17"16,70-19-1,-53 19-15,18-1 16,-35 18-16,-1-17 15</inkml:trace>
  <inkml:trace contextRef="#ctx0" brushRef="#br1" timeOffset="-62863.98">25523 17374 0,'18'36'16,"0"-1"-16,-1 53 15,-17-53-15,18 54 16,-18-54-16,0 0 16,18 0-16</inkml:trace>
  <inkml:trace contextRef="#ctx0" brushRef="#br1" timeOffset="-62529.742">25718 17339 0,'0'88'16,"17"0"-16,-17-17 0,0 17 15,0-35 1,0 0-16,18-35 15,-18-1-15,17-17 16,1-35 0,-18 17-16,18 1 0,-1-36 15,1 35-15,0 1 0,35 17 16,-36 17 0,1-17-16,17 53 15,-17-35-15,17 35 16,-35-36-16,18 19 15</inkml:trace>
  <inkml:trace contextRef="#ctx0" brushRef="#br1" timeOffset="-58881.751">25770 16298 0,'18'-17'16,"0"17"77,-18 17-30,0 1-48,17 17-15,-17-17 16,0 0-16,0-1 16,18 1-16,-18-1 15,18 1-15,-18 0 16,17-18-16,1 0 16,0 0-16,-1 0 15,1-18 1,-1 0 15,1-17-31,-18 18 16,0-19-1,18 19-15,-18-19 16,0 19-16,0-1 0,-18 0 16,18 36 46,0 0-46,-18-1-16,18 1 0,0 0 15,0 35 1,-17-18-16,17 0 0,0 36 16,0-54-1,-18 19-15,1 34 0,-1-52 16,-17 52-16,17-52 15,0 35 1,1-35-16,17-1 16</inkml:trace>
  <inkml:trace contextRef="#ctx0" brushRef="#br1" timeOffset="-57852.915">26599 15628 0,'-17'0'15,"17"-18"1,17 18 15,19-17-15,-1 17-16,36-18 15,-19 1-15,54-19 16,-53 19-16,35-1 16,-52 0-16,-1 18 15</inkml:trace>
  <inkml:trace contextRef="#ctx0" brushRef="#br1" timeOffset="-57574.885">26758 15399 0,'-17'0'16,"-1"35"-1,0-17-15,-35 35 0,18-36 16,0 36-1,17-35-15,1-1 16,17 1-16,17 0 16,1-1-16,52 1 15,-34-18-15,52 0 16,-53 18-16,-17-18 16,-1 0-16</inkml:trace>
  <inkml:trace contextRef="#ctx0" brushRef="#br1" timeOffset="-57190.994">26776 16334 0,'17'0'16,"36"-18"0,36 18-16,-36-18 15,-1 18-15,37 0 16,-54 0-16,0 0 0,-17 0 16</inkml:trace>
  <inkml:trace contextRef="#ctx0" brushRef="#br1" timeOffset="-56929.574">26882 16157 0,'-18'0'15,"-17"18"1,-18 17-16,35-17 16,1 35-1,17-36-15,17 19 0,18-19 16,36 19-16,-18-36 16,-18 17-16,18-17 15,-18 0-15,-17 0 16</inkml:trace>
  <inkml:trace contextRef="#ctx0" brushRef="#br2" timeOffset="-17378.125">3175 8308 0,'0'-18'0,"0"36"47,18 0-32,-18-1-15,0 18 0,17 36 16,-17-18-16,0 18 16,0-19-16,18 107 15,-18-88-15,0-1 0,0 71 16,0-70-16,-18 0 16,18 70-1,0-88-15,0 17 0,0 1 16,0-18-16,0 52 15,0-69-15,0-1 0,18 0 16,-18 1-16,18-19 0,17 1 16,-18-18-16,1 0 15,0 0-15,17 0 16,-17 0 0,17 0-1,-17 0-15,-1 0 0,1 0 0,35-18 16,-36 18-1,19 0-15,-1-17 0,0 17 16,18-18-16,35 0 16,-35 18-16,0 0 0,0 0 15,71 0-15,-54 0 16,89-17-16,-71 17 16,-17 0-16,17 0 0,0 0 15,88 17 1,-70-17-16,-18 0 0,1 0 15,16 0-15,90 18 16,-90-18-16,1 0 0,0 0 16,17 0-16,-17 0 0,106 0 15,-106-18 1,123 18-16,-123 0 16,123 0-16,-123 18 15,106-18-15,-106 0 16,-1 0-16,107-18 15,-106 18-15,0 0 0,105-17 16,-122 17 0,16-18-16,72 18 15,-89 0-15,18-18 0,-18 18 16,88 0-16,-87-17 16,69 17-1,-87 0-15,0 0 0,-19 0 16,1 0-16,53 0 15,-71 0-15,1 0 0,-1 0 16,0 0-16,1 17 16,-19-17-16,1 0 15,-18 18-15,0 0 16,-18-18 15,18-18 0,0 0-15,0-35 0,0 36-1,0-1-15,0 0 0,0 1 16,0-18-16,0-18 16,0 17-16,0-17 15,0 18-15,0-71 16,18 53-16,-18 18 0,0-18 15,0 0-15,17-35 16,-17 53-16,0 0 0,0-18 16,0 17-16,0-17 0,0-35 15,0 53 1,0-53-16,-17 35 16,17-18-16,0 36 15,0-18-15,0 35 16,0-17-1,0 18-15,-18-1 16,18 0 0,-17 1-16,-1-1 15,0 18 1,18-18 0,-17 18-16,-19 0 15,1 0-15,17 0 0,-17 0 16,-53 0-16,-18 0 15,36 0-15,-1 0 16,0-17-16,-140 17 16,105 0-16,0 0 15,-35 17-15,18-17 0,-160 18 16,142-18-16,-18 0 16,-140 0-16,158 0 15,-177 0 1,159-18-16,-158 1 15,158 17-15,-158-18 16,175 18-16,-175-18 16,158 18-16,-158 0 15,176 0-15,-142 18 16,142-18-16,-141 0 16,159 18-16,-1-18 15,-123 17-15,18 19 16,123-36-16,0 17 15,18-17-15,17 0 0,-17 0 16,53-17-16</inkml:trace>
  <inkml:trace contextRef="#ctx0" brushRef="#br2" timeOffset="-10487.616">16104 12841 0,'18'0'46,"-18"-18"-46,0 36 16,18 0 0,-18 17-16,0-17 0,0 88 15,0-71-15,0 106 16,0-88 0,0 17-16,0 1 0,17 88 15,-17-89-15,0 1 16,18 88-16,-18-89 15,0 54-15,0-54 16,0 36 0,-18-53-16,18 35 15,0-35-15,0 0 16,0-35-16,18 17 16,-18-18-16,18-17 15,-1 0-15,1 0 16,-1 0-1,1 0-15,0 0 0,17 0 16,-17 0-16,52 0 16,-17 0-16,-18 0 0,71 0 15,-53 0-15,18 0 16,-1 0-16,71 0 16,-70 0-16,17 18 15,71-18-15,-71 0 16,0 0-16,-17 0 0,123 0 15,-106 0-15,71 0 16,-89 0 0,1 0-16,70 18 15,-70-18-15,-1 0 0,89 0 16,53-18 0,-107 0-16,1 1 0,-18 17 15,89-18 1,-89 1-16,71 17 15,-71-18-15,0 18 0,106 0 16,-106 0-16,106 0 16,-105 0-16,87 0 15,-106 0-15,54 18 16,-71-18 0,0 17-16,0-17 0,53 35 15,-54-17-15,19 0 16,52-1-16,-70-17 15,71 18-15,-71-18 16,35 0 0,-35 0-16,35 0 15,-53 0-15,36 0 16,-53 0-16,-1 0 0,1 0 16,-18-18-1,0 1 1,0-1-1,17 0-15,-17-17 16,0 18-16,18-19 0,-18-34 16,18 17-16,-18 0 15,35-53 1,-35 71-16,18-18 0,-18-71 16,17 71-16,-17 1 15,0-19-15,18 0 0,-18-70 16,0 71-1,18-1-15,-18-70 0,0 71 16,17-54 0,-17 71-16,0 0 15,0 18-15,0 17 16,0 1-16,0-1 16,0 36 30,-35-18-46,17 17 16,1 1-16,-54 0 16,36-1-16,0 1 15,-54 0-15,36-18 0,-17 0 16,-54 17 0,54-17-16,-18 0 0,-89 0 15,71 0 1,-17 0-16,-124 0 0,124 0 15,-19 0-15,1 0 16,-141 0-16,123 0 16,1 0-16,-19-17 0,18 17 15,-193 0-15,158-18 16,17 18-16,-34 0 0,17 0 16,-247 18-1,229-1-15,-194 1 16,230-1-16,-1-17 0,-140 18 15,194-18-15,-1 0 16,-70-18-16,106 18 16,35 0-16,0 0 15</inkml:trace>
  <inkml:trace contextRef="#ctx0" brushRef="#br2" timeOffset="164356.488">3104 11218 0,'0'0'0,"0"-17"32,18 17 15,-18 17-32,18 19-15,-18 17 16,0-18-16,0 18 15,0 0-15,17 88 16,-17-71-16,0 71 16,0-70-16,18 52 15,-18-70-15,18 0 16,-1 53-16,-17-53 16,18 0-16,0 18 15,-1-36-15,-17-18 0,18 1 16,-18 0-16,17-18 15,-17-18-15</inkml:trace>
  <inkml:trace contextRef="#ctx0" brushRef="#br2" timeOffset="165524.99">3175 11324 0,'-18'0'15,"18"18"-15,18-18 32,0 0-17,-1 0-15,19 0 16,-19 0-16,1 0 15,17 0-15,0 0 16,-17 0-16,35 0 16,-18 17-16,1-17 0,34 0 15,-17 0 1,-18 0-16,18 0 0,35 0 16,-35-17-16,71 17 15,-71 0-15,0 0 16,70 0-1,-70 0-15,18 0 0,70 0 16,-88-18-16,17 18 16,54 0-16,-54 0 15,54-17-15,-54 17 16,71 0-16,-70 0 16,88 0-1,-89 0-15,89 0 16,-18 0-16,0 17 15,18-17 1,-89 0-16,89 0 16,0 0-1,-89 0-15,125-17 16,-107 17-16,0 0 0,53 0 16,-70-18-16,-1 18 15,1 0-15,52 18 16,-52-18-16,52 0 15,-70 0-15,18 0 16,-18-18-16,17 18 0,36 0 16,-53 0-16,0-18 15,35 18-15,-53 0 16,-17 0-16,17 0 16,-17 0-16,-1 0 0,1 0 31,0 0-31,-18 18 15,17-18-15,1 0 16,0 0 0,-1 0-16,1 0 15</inkml:trace>
  <inkml:trace contextRef="#ctx0" brushRef="#br2" timeOffset="166364.617">8132 11218 0,'35'0'16,"-35"-17"-16,17 17 16,1 0-16,17 0 15,-17 0-15,17 0 16,-17 0-16,0 0 15,-1 0-15,1 17 16,-1-17 0,1 18-16,-18 0 0,18-18 15,-18 17-15,0 1 16,17 17 0,-17-17-16,18 35 15,-18-36-15,0 19 16,18-1-16,-18 0 0,0 0 0,17 71 15,-17-70 1,0 17-16,0-1 0,0 1 16,0 18-16,0 35 15,18-53-15,-18 35 16,0-35-16,18 0 0,-18 17 16,0-17-16,0-35 15,17 52 1,-17-52-16,0 0 0,-17 17 15,17-17 1,-18-18-16</inkml:trace>
  <inkml:trace contextRef="#ctx0" brushRef="#br2" timeOffset="167597.033">3246 12577 0,'17'0'16,"1"0"0,-1 0-16,19 0 15,-1 0 1,18 0-16,-35 0 15,70-18-15,-53 18 16,18-18-16,-18 18 0,71-17 16,-53-1-16,53 0 15,-53 18 1,-18-17-16,71 17 16,-71 0-16,36 0 15,-18 0-15,17 17 16,-17-17-16,35 18 15,-35-18-15,53 18 16,-53-18-16,53 0 16,-36 0-16,54 17 15,-71-17-15,88-17 16,-71 17-16,72 0 16,-72 0-16,54 0 15,-72 0 1,90-18-16,-90 18 15,90 0-15,-89 0 16,70 0 0,-52 0-16,-19 0 0,72 0 15,-71 0-15,0 18 16,17-18-16,54 0 16,-54 0-16,54 0 15,-36 0-15,-17 0 0,70 0 16,-18 0-1,-70 0-15,18 0 16,-18 0-16,17 0 0,89-18 16,-71 18-16,106-18 15,-106 1-15,53 17 16,-88 0-16,53 0 16,-53 0-16,18 17 15,-54-17 1,1 0-16,-36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C6E75-302D-4FC2-8C24-A43B4DD62E0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24D42-C9E6-423C-B54D-62339FD41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now ?</a:t>
            </a:r>
          </a:p>
          <a:p>
            <a:r>
              <a:rPr lang="en-US" dirty="0"/>
              <a:t>Lets discuss some of main drivers to  understand the growth of deep learning.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24D42-C9E6-423C-B54D-62339FD416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8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learning algorithm plateaus, those traditional algorithm don’t benefit a lot from very large amount of data which has become abundant recently.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case of a small NN, performance is shown by yellow curve where as in case of a large NN, its performance keeps getting better &amp; better. </a:t>
            </a:r>
          </a:p>
          <a:p>
            <a:endParaRPr lang="en-US" dirty="0"/>
          </a:p>
          <a:p>
            <a:r>
              <a:rPr lang="en-US" dirty="0"/>
              <a:t>For this high accuracy, we need a lot of a lot of data &amp; we need to be able to train a large network. </a:t>
            </a:r>
          </a:p>
          <a:p>
            <a:r>
              <a:rPr lang="en-US" dirty="0"/>
              <a:t>Scale has been driving the progress of Deep learning, scale of data &amp; scale of NN. </a:t>
            </a:r>
          </a:p>
          <a:p>
            <a:r>
              <a:rPr lang="en-US" dirty="0"/>
              <a:t>These days, either we train a better/bigger network or throw more data at it.   </a:t>
            </a:r>
          </a:p>
          <a:p>
            <a:endParaRPr lang="en-US" dirty="0"/>
          </a:p>
          <a:p>
            <a:r>
              <a:rPr lang="en-US" dirty="0"/>
              <a:t> m is the number of examples. </a:t>
            </a:r>
          </a:p>
          <a:p>
            <a:endParaRPr lang="en-US" dirty="0"/>
          </a:p>
          <a:p>
            <a:r>
              <a:rPr lang="en-US" dirty="0"/>
              <a:t>In case of small training data, the ordering of machine learning </a:t>
            </a:r>
            <a:r>
              <a:rPr lang="en-US" dirty="0" err="1"/>
              <a:t>algos</a:t>
            </a:r>
            <a:r>
              <a:rPr lang="en-US" dirty="0"/>
              <a:t> is not fixed, here relative ordering is not well defined, here performance depends upon the feature engineering &amp; other techniques.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24D42-C9E6-423C-B54D-62339FD41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2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recent years, there has been </a:t>
            </a:r>
            <a:r>
              <a:rPr lang="en-US" dirty="0" err="1"/>
              <a:t>tremoundas</a:t>
            </a:r>
            <a:r>
              <a:rPr lang="en-US" dirty="0"/>
              <a:t> approaches in </a:t>
            </a:r>
            <a:r>
              <a:rPr lang="en-US" dirty="0" err="1"/>
              <a:t>algo</a:t>
            </a:r>
            <a:r>
              <a:rPr lang="en-US" dirty="0"/>
              <a:t>, </a:t>
            </a:r>
            <a:r>
              <a:rPr lang="en-US" dirty="0" err="1"/>
              <a:t>specialy</a:t>
            </a:r>
            <a:r>
              <a:rPr lang="en-US" dirty="0"/>
              <a:t> to make NN run faster. </a:t>
            </a:r>
          </a:p>
          <a:p>
            <a:r>
              <a:rPr lang="en-US" dirty="0"/>
              <a:t>Faster computation has sped up the training experiments as well. Iteration of </a:t>
            </a:r>
            <a:r>
              <a:rPr lang="en-US"/>
              <a:t>modeling has </a:t>
            </a:r>
            <a:r>
              <a:rPr lang="en-US" dirty="0"/>
              <a:t>increased </a:t>
            </a:r>
            <a:r>
              <a:rPr lang="en-US"/>
              <a:t>a lot.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example is to switch from sigmoid to </a:t>
            </a:r>
            <a:r>
              <a:rPr lang="en-US" dirty="0" err="1"/>
              <a:t>Relu</a:t>
            </a:r>
            <a:r>
              <a:rPr lang="en-US" dirty="0"/>
              <a:t>. The difference is that when gradient is 0, the learning becomes </a:t>
            </a:r>
            <a:r>
              <a:rPr lang="en-US" dirty="0" err="1"/>
              <a:t>vbery</a:t>
            </a:r>
            <a:r>
              <a:rPr lang="en-US" dirty="0"/>
              <a:t> slow in case of sigmoid function. </a:t>
            </a:r>
          </a:p>
          <a:p>
            <a:r>
              <a:rPr lang="en-US" dirty="0"/>
              <a:t>Where as in </a:t>
            </a:r>
            <a:r>
              <a:rPr lang="en-US" dirty="0" err="1"/>
              <a:t>Relu</a:t>
            </a:r>
            <a:r>
              <a:rPr lang="en-US" dirty="0"/>
              <a:t> use as activation function the gradient = 1 for all positive values &amp; it is very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changing the what's called the activation function the neural network to use this function called the value function of the rectified linear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gradient is equal to one for all positive values of input right and so the gradient is much less likely to gradually shrink to zero 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gradient here the slope of this line is zero on the left but it turns out that just by switching to the sigmoid function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has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 an algorithm called gradient  descent work much faster and so this is an example of maybe relatively simple  algorithm in Bayesian but ultimately the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 of this algorithmic innovation was it really hope computation so the regimen quite a lot of examples like this of where we change the algorithm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 allows that code to run much faster and this allows us to train bigger neural networks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24D42-C9E6-423C-B54D-62339FD41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56441D-357B-4995-B2A7-A103705D6F70}"/>
              </a:ext>
            </a:extLst>
          </p:cNvPr>
          <p:cNvSpPr/>
          <p:nvPr userDrawn="1"/>
        </p:nvSpPr>
        <p:spPr>
          <a:xfrm>
            <a:off x="10668000" y="6065520"/>
            <a:ext cx="1524000" cy="79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4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250A3-C2F6-4440-A2F8-AF45B335E75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AA4A91-0E32-764F-8334-696FE0B78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E50E7-2E96-45FB-8A37-9E21944BEC25}"/>
              </a:ext>
            </a:extLst>
          </p:cNvPr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301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552" y="1243534"/>
            <a:ext cx="5401163" cy="1929738"/>
          </a:xfrm>
        </p:spPr>
        <p:txBody>
          <a:bodyPr>
            <a:noAutofit/>
          </a:bodyPr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is Deep Learning taking off?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83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35" y="191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Scale drives deep learning progress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43863" y="1344706"/>
            <a:ext cx="0" cy="43837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43863" y="5728431"/>
            <a:ext cx="90913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9030" y="596928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Amount of data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5551" y="3393709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Performance</a:t>
            </a:r>
            <a:endParaRPr lang="en-US" sz="20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D213D2-12B5-466A-9861-4A2D1F1E9B8A}"/>
                  </a:ext>
                </a:extLst>
              </p14:cNvPr>
              <p14:cNvContentPartPr/>
              <p14:nvPr/>
            </p14:nvContentPartPr>
            <p14:xfrm>
              <a:off x="324000" y="939960"/>
              <a:ext cx="11773080" cy="574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D213D2-12B5-466A-9861-4A2D1F1E9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640" y="930600"/>
                <a:ext cx="11791800" cy="57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99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654"/>
            <a:ext cx="3127625" cy="2879939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Data </a:t>
            </a:r>
          </a:p>
          <a:p>
            <a:endParaRPr lang="en-US" dirty="0"/>
          </a:p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Computation</a:t>
            </a:r>
          </a:p>
          <a:p>
            <a:endParaRPr lang="en-US" dirty="0"/>
          </a:p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Algorithms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29173" y="1596568"/>
            <a:ext cx="20548" cy="4432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99743" y="1596568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6234" y="4681797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5877" y="4681797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19635" y="19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Scale drives deep learning progress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18" name="Shape 167">
            <a:extLst>
              <a:ext uri="{FF2B5EF4-FFF2-40B4-BE49-F238E27FC236}">
                <a16:creationId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1035338">
            <a:off x="7670684" y="2220374"/>
            <a:ext cx="2982149" cy="3147403"/>
          </a:xfrm>
          <a:prstGeom prst="rect">
            <a:avLst/>
          </a:prstGeom>
        </p:spPr>
      </p:pic>
      <p:sp>
        <p:nvSpPr>
          <p:cNvPr id="19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712552" y="2119788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20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693980" y="2142401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21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768106" y="2143699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D4884D-7DB9-4D6F-AAB8-FEAB84453C9C}"/>
                  </a:ext>
                </a:extLst>
              </p14:cNvPr>
              <p14:cNvContentPartPr/>
              <p14:nvPr/>
            </p14:nvContentPartPr>
            <p14:xfrm>
              <a:off x="507960" y="1879560"/>
              <a:ext cx="9290520" cy="454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D4884D-7DB9-4D6F-AAB8-FEAB84453C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600" y="1870200"/>
                <a:ext cx="9309240" cy="45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56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302</Words>
  <Application>Microsoft Office PowerPoint</Application>
  <PresentationFormat>Widescreen</PresentationFormat>
  <Paragraphs>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Introduction to Neural Networks</vt:lpstr>
      <vt:lpstr>Scale drives deep learning progress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Younes Bensouda Mourri</dc:creator>
  <cp:lastModifiedBy>waleed sial</cp:lastModifiedBy>
  <cp:revision>38</cp:revision>
  <dcterms:created xsi:type="dcterms:W3CDTF">2017-06-21T09:54:37Z</dcterms:created>
  <dcterms:modified xsi:type="dcterms:W3CDTF">2020-03-25T00:29:07Z</dcterms:modified>
</cp:coreProperties>
</file>