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7" r:id="rId2"/>
    <p:sldId id="258" r:id="rId3"/>
    <p:sldId id="261"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p:restoredTop sz="75000" autoAdjust="0"/>
  </p:normalViewPr>
  <p:slideViewPr>
    <p:cSldViewPr snapToGrid="0" snapToObjects="1">
      <p:cViewPr varScale="1">
        <p:scale>
          <a:sx n="64" d="100"/>
          <a:sy n="64" d="100"/>
        </p:scale>
        <p:origin x="1397"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7T02:25:58.422"/>
    </inkml:context>
    <inkml:brush xml:id="br0">
      <inkml:brushProperty name="width" value="0.05292" units="cm"/>
      <inkml:brushProperty name="height" value="0.05292" units="cm"/>
      <inkml:brushProperty name="color" value="#0070C0"/>
    </inkml:brush>
  </inkml:definitions>
  <inkml:trace contextRef="#ctx0" brushRef="#br0">5927 7426 0,'17'0'62,"1"0"-62,0 0 16,17 0-16,18 18 16,-18-18-16,71 17 15,-36-17-15,19 0 0,-1 18 16,124-18-1,17-18-15,-123 18 16,-1 0-16,90-17 16,-125 17-16,1 0 15,-1-18-15,36 18 0,-71-18 16,1 18-16</inkml:trace>
  <inkml:trace contextRef="#ctx0" brushRef="#br0" timeOffset="4376.825">6279 8802 0,'0'-18'16,"18"18"0,17-17-1,18 17 1,-17 0-16,16-18 0,19 18 15,0 0-15,87-18 16,-87 18-16,88 0 16,-106 0-16,-1 18 15,37 0-15,-54-18 0,0 17 16,-17-17 0</inkml:trace>
  <inkml:trace contextRef="#ctx0" brushRef="#br0" timeOffset="4984.183">6421 10054 0,'35'0'16,"-18"0"-1,36 0-15,71 0 16,-54 0-16,107 0 16,-107 0-16,54 0 15,-71 18-15,-18-18 16</inkml:trace>
  <inkml:trace contextRef="#ctx0" brushRef="#br0" timeOffset="9071.885">9349 8731 0,'17'0'15,"1"-17"1,0 17-1,-18-18 1,17 0 47,1 18-63,-1 0 15,19 0-15,-1 0 16,18 18-16,-18-18 15,18 0-15,0 0 0,18 0 16,87 18 0,-69-18-16,16 0 0,1 0 15,106 0-15,-106 0 16,0-18-16,-1 18 0,19 0 16,-18-18-16,0 18 15,-18 0-15,0 0 0,35 0 16,-70 0-16,-35 0 15,35 0-15,-53 18 16</inkml:trace>
  <inkml:trace contextRef="#ctx0" brushRef="#br0" timeOffset="10789.394">9384 10107 0,'18'0'31,"17"0"-16,0-18-15,0 18 16,106 0-16,-52 0 16,140 0-16,53-17 15,-141 17-15,0 0 16,1 0-16,157 0 16,-157 0-16,-19 0 15,0-18-15,-34 18 0,52-17 16</inkml:trace>
  <inkml:trace contextRef="#ctx0" brushRef="#br0" timeOffset="20236.136">3052 13053 0,'-18'-18'0,"-17"18"15,-1 0-15,-17 35 16,18-17-16,-35 70 16,52-52-1,-35 69-15,18-34 16,17 35-16,18-36 15,18 19 1,17-37-16,36 19 16,-18-53-16,52 17 15,-52-17-15,53-18 16,-53 0-16,35-18 16,-70 0-16,35-17 15,-53 17-15,0 1 16,-18 17-16,0-18 15,1 18-15,-1 0 0,1 18 16,-19-1-16,19 1 0,-19 53 16,19-54-16,17 36 15,0-35-15,35-1 16,0-17-16,18 18 16,-35-36-1,17 1-15,-17-1 16,17-17-16,-35 17 15,0 1-15,0-1 16,-18 18 0,18 18-1,18-1 1,0-17-16,-1 0 16,36 0-1,-35 0-15,0 0 0,17-17 16,-18-1-16,19-53 15,-36 54-15,17-71 16,-17 35-16,0 0 0,0-71 16,0 54-16,-17-71 15,-1 70 1,0 18-16,1 0 0,-1 36 16,1-1-16,17 36 15,0 34-15,0 1 16,17 88-16,1-52 15,17-19-15,-17 1 0,17-18 16,36 35 0,-36-53-16,35 18 15,-34-35-15,-1-1 16</inkml:trace>
  <inkml:trace contextRef="#ctx0" brushRef="#br0" timeOffset="20793.701">3916 13564 0,'-18'53'16,"1"-17"-1,17-1-15,0-18 0,0 19 0,35-1 16,-18-35-1,1 18-15,0-18 0,17 0 0,0-36 16,-17 19 0,0-1-16,-1 0 0,1 1 15,-18-1 1,-18 18-16,18 18 31,0-1-15,0 19-16,18-19 15,0 1-15,-1-18 0,18 18 16,-17-18-16,35 0 16,-35 0-16,-1-18 15,1 0 1,0-17-16,-18 17 16,0 1-16,-18-1 15,36 18 16,-1 18-15,1-18-16,-1 17 16,19 1-16,-19-18 15,1 0-15,0-18 0,-1 18 16,-17-17-16,18-1 0,-18 1 16,0-19-16,0 1 0,-18 0 15,1-71 1,-1 35-16,0 18 0</inkml:trace>
  <inkml:trace contextRef="#ctx0" brushRef="#br0" timeOffset="20932.846">4322 13088 0,'17'106'15,"18"17"1,18 18 0,0-17-1,-17-71-15,-1 53 16,0-71-16,18 18 15,-18-35-15,1-18 0</inkml:trace>
  <inkml:trace contextRef="#ctx0" brushRef="#br0" timeOffset="21338.096">4745 13635 0,'-18'35'15,"1"-17"-15,17 35 16,0-36-16,17 1 0,19 0 16,-19-18-16,18 0 15,-17 0-15,0-18 0,17 0 16,-35 1-16,18-19 16,-36 19-1,0-1 1,1 18-16,34 0 47,1 0-47,0 0 15,-1 0-15,-17-17 16,18 17 0,-18-18-16,18 0 15,-1 1 1,1-1-16,17 0 15,-17-17-15,-1 17 0,1-17 16,0 17-16,-18-17 16</inkml:trace>
  <inkml:trace contextRef="#ctx0" brushRef="#br0" timeOffset="21494.281">5009 13264 0,'0'-17'16,"0"34"-1,0 1 1,0 17-16,18 36 16,-18-18-16,18 0 0,-18-18 15,17 0-15,1 1 0,0-1 16,-1-17-16</inkml:trace>
  <inkml:trace contextRef="#ctx0" brushRef="#br0" timeOffset="21699.753">5151 13653 0,'17'0'16,"1"17"-16,17-17 15,-17 0 1,17 0-16,-17-17 16,17 17-16,-17-18 15,-18 36 1,0-1-1,17-17 1</inkml:trace>
  <inkml:trace contextRef="#ctx0" brushRef="#br0" timeOffset="22169.028">6615 13317 0,'-53'18'16,"35"0"-16,-17 17 15,17-17-15,18-1 16,18-17-16,35 0 16,-36 0-1,54-17-15,-53-19 16,17 19-16,-35-1 16,0-17-16,-18 17 15,1 18 1,-1 0-1</inkml:trace>
  <inkml:trace contextRef="#ctx0" brushRef="#br0" timeOffset="22372.435">7003 12876 0,'-36'53'0,"1"18"15,-18 35 1,36-36-16,-19 1 16,-17 70-16,18-53 15,35-53-15,18 18 16,-18-35 0</inkml:trace>
  <inkml:trace contextRef="#ctx0" brushRef="#br0" timeOffset="22612.457">7056 13388 0,'0'18'15,"-18"17"-15,18 0 16,-18-17-16,18-1 16,18 1-16,0 0 15,-1-18-15,1 0 16,-1-18-16,1-17 15,-18 17-15,0-17 16,0 17-16,-18 18 16,-34-17-16,34 34 15,0 1-15,1-1 16</inkml:trace>
  <inkml:trace contextRef="#ctx0" brushRef="#br0" timeOffset="23089.877">8308 13388 0,'-35'18'15,"-18"-1"1,35 18-16,18 1 0,0-19 16,18 1-16,-1-18 0,54 0 15,-36 0 1,0-18-16,1 1 0,-19-1 16,19 0-16,-36-17 15,0 18-15,-18-19 16,0 19-16,1-1 0,-19 18 15,19 0-15,-1-18 16,36 1 0</inkml:trace>
  <inkml:trace contextRef="#ctx0" brushRef="#br0" timeOffset="23396.042">8590 12806 0,'-35'-53'16,"0"53"0,17 35-16,18 53 15,18-17-15,17 52 16,18 1 0,-36-71-16,19-18 0,-1 36 15,-17-54 1,-18 1-16,-36-18 15,19 0-15,-19-18 16,-16-17-16,34 17 16,0 18-16,1-35 15,34 35-15,1-18 0,17 1 16,0 17-16,18-18 16,-17 1-16,52 17 15,-53 0-15</inkml:trace>
  <inkml:trace contextRef="#ctx0" brushRef="#br0" timeOffset="24173.37">10089 13088 0,'-17'-18'0,"-18"18"15,17 0 1,-35 53-16,35-17 15,1-1-15,17 53 16,0-53-16,17 1 0,36 34 16,-17-52-16,-1-18 15,0 0-15,36-18 16,-36 1-16,-17-1 16,17-53-16,-35 54 15,0-19-15,-18 1 16,1 35-16,-1 0 0,0 0 15,1 18-15,-19 35 16,36-36-16,0 19 16,18-1-16,0-35 15,35 18-15,-18-18 16,18 0-16,-53-18 16,35 0-1,-35 1-15,-18 17 16,18 17 15,36 1-15,-19-18-16,19 0 15,17 0 1,-36-18-16,1-17 16,-1 17-16,1-52 15,-18 17-15,0-18 16,-18 18-16,18 18 0,-35-53 15,18 53 1,17 17-16,-36-17 16,36 52-1,0 36-15,0 0 16,0 35 0,18-52-16,0 52 15,17-53-15,-18 0 0,19 1 16,-19-19-16,19 1 15</inkml:trace>
  <inkml:trace contextRef="#ctx0" brushRef="#br0" timeOffset="24429.585">10654 13264 0,'-18'18'15,"18"35"1,18-35-16,0-1 15,34 19-15,19-19 16,-36-34-16,36-1 16,-54 0-16,1-17 15,0 0-15,-36-1 16,-17 1 0,17 18-16,1 17 0,-19-18 15,19 18-15,-1 0 16,18 35-16,0-17 15,18-1-15</inkml:trace>
  <inkml:trace contextRef="#ctx0" brushRef="#br0" timeOffset="25115.249">11130 13317 0,'0'36'16,"0"-19"-16,0 1 16,-17-18-1,-1 0 1,0-35-16,18 17 16,0-17-16,-17-18 15,17 18-15,0 17 0,0 0 16,35 1-1,-17-1-15,-1 18 0,1 0 16,-1 18-16,1-18 16,17 35-16,-35-17 15,0-1-15,18-17 16,-18 18-16</inkml:trace>
  <inkml:trace contextRef="#ctx0" brushRef="#br0" timeOffset="25214.671">11271 13264 0,'0'36'15,"18"-19"1,-18 1-16,35 0 16,-17-18-16</inkml:trace>
  <inkml:trace contextRef="#ctx0" brushRef="#br0" timeOffset="25548.308">11324 13123 0,'0'-35'16,"-17"35"-1,17 18 1,17 17 0,1 0-1,-1-17-15,19 17 16,-19-17-16,1-18 16,0 0-1,-1 0 1,1 0-16,0 0 15,17 35 1,-18-35-16,1 35 16,-18-17-16,0 0 15,-18-18 1,1 0-16,-1 0 16,1 0-16,-1 0 15,0-18-15,1 18 0,-1 0 0</inkml:trace>
  <inkml:trace contextRef="#ctx0" brushRef="#br0" timeOffset="26465.951">12806 12929 0,'-35'-53'0,"-1"18"0,1-18 15,0 18-15,-1 0 0,-34-1 16,35 54-1,35 17-15,-18 1 16,18 16-16,18 54 16,-1-53-16,19 0 0,-19 0 15,18 53-15,-35-71 16,18 0-16,-18-17 0,-18 17 16,1-35-16,-1 0 15,-17-17 1,17-1-16,1-17 15,17 17-15,17-35 16,1 53 0,17-17-16,18-1 15,-18 18-15,18 18 16,-35-1-16,0 19 16,-18-19-16,0 1 15,0-1-15,-18-17 16,0 0-16,1-17 15,17-1-15,0-17 16,17 17-16,19-17 16,-19 17-16,36 1 15,-35 17-15,17 0 16,-17 17-16,-18 1 16,0 0-1,17-1-15,-17 1 0,0 0 0,0 17 16,0-18-1,18 36-15,0-35 16,17 17-16,-17-35 16,34 0-16,-16 0 15,-1-35 1,-17 0-16,-18-1 16,0 1-16,-18 0 15,0 17-15,-35-17 16,36 35-16,-1 0 15,36 18 1,17-18 0,-17 0-16</inkml:trace>
  <inkml:trace contextRef="#ctx0" brushRef="#br0" timeOffset="26760.968">13264 13264 0,'18'18'15,"-18"17"1,18-17 15,-1-36-15,1 1-1,-18-1-15,18 0 0,-1-17 16,19 0-16,-19 0 16,1 17-16,-1 0 15,19 18-15,-19 18 16,1 0-16,0 17 0,-1-17 15,-17-1 1,18 1-16,0-1 0,-18 1 0,17-18 16,-17 18-16,18-18 31</inkml:trace>
  <inkml:trace contextRef="#ctx0" brushRef="#br0" timeOffset="27289.289">14993 12471 0,'0'-18'0,"-35"0"15,0 18-15,-18 18 16,35 17-16,-35 89 16,35-71-16,1 17 15,17 1-15,17-18 0,1 0 16,53 35 0,17-35-16,-35-36 15,-18 1-15,18-18 0,35-18 16</inkml:trace>
  <inkml:trace contextRef="#ctx0" brushRef="#br0" timeOffset="27607.058">15187 12947 0,'-35'35'16,"17"1"-16,18-1 15,0-18 1,18-17-16,35 18 15,-36-18-15,19-18 0,-19 18 16,1-17-16,0-1 16,-1 1-16,-17-1 15,-17 18 1,17 18 0,0 17-1,17-18-15,1-17 16,17 18-16,0-18 15,-17 0-15,35 0 16,-53-18-16,18 18 0,-18-17 16,0-1-16,0 1 15,0-1-15,-18 0 16</inkml:trace>
  <inkml:trace contextRef="#ctx0" brushRef="#br0" timeOffset="27978.2">15487 12541 0,'18'88'16,"17"54"-16,0-37 16,-17-34-1,17-18 1,-35-18-1,0-17-15,0-36 16,-18 1 0,18-19-1,18 19-15,0 17 16,17 0-16,18 0 16,-18 17-1,-17 1-15,-1-18 0,-17 35 16,-17-17-1,-1-18-15,1 0 16,-1 0-16,-17 0 16,17 0-16,0 0 0</inkml:trace>
  <inkml:trace contextRef="#ctx0" brushRef="#br0" timeOffset="28573.166">16157 13053 0,'0'0'0,"0"17"15,-17 19-15,-1-19 16,-17 19-16,-1-1 15,1 0-15,17-17 16</inkml:trace>
  <inkml:trace contextRef="#ctx0" brushRef="#br0" timeOffset="29019.082">16598 12859 0,'35'106'15,"-17"-18"1,0-18-16,-18-52 16,0 0-16,-18-89 31,0 18-31,-17 0 0,0-70 16,17 52-16,18-70 15,0 71-15,53-72 16,-18 90-16,18 16 15,-17 36-15,34 18 16,-52 17-16,-18 71 16,0-53-16,-35 53 15,-1-53-15,-34 17 16,52-35 0,-52 1-1</inkml:trace>
  <inkml:trace contextRef="#ctx0" brushRef="#br0" timeOffset="29418.672">16810 12912 0,'-18'17'16,"18"19"-1,0-19-15,36-17 31,16-17-15,-34-1-16,0 18 0,-1-18 16,1 1-1,-18 34 17,0 1-32,0 0 15,18-1 1,-1-17-16,19 18 15,-19-18-15,1-18 16,-1 18 0,1-17-16,-18-1 15,0 0 1,0 1-16,-18-19 16,1 36-16,17-17 15,-18 17-15,18-18 0</inkml:trace>
  <inkml:trace contextRef="#ctx0" brushRef="#br0" timeOffset="29590.628">17216 12841 0,'35'-18'15,"18"1"1,0-18-16,-18 17 0,0 0 15,-17 1 1,-18-1-16,0 0 16,0 1-16,-18-1 0</inkml:trace>
  <inkml:trace contextRef="#ctx0" brushRef="#br0" timeOffset="29746.081">17321 12524 0,'0'70'15,"0"54"1,0-1-16,18-70 16,-18 53-16,18-18 15,-18-70-15,17-1 16,1 1-16</inkml:trace>
  <inkml:trace contextRef="#ctx0" brushRef="#br0" timeOffset="30119.621">17445 13000 0,'35'0'15,"0"-18"-15,1 18 0,-19-17 16,1-1 0,-18 0-16,0 1 15,-35 17 1,17 0-16,0 0 0,1 17 15,17 1 1,0 17 0,17 1-16,1-36 15,17 17-15,-17 1 16,0-18-16,-1 0 16,1 0-16,0 0 31,-1 0-16,1 0 1,-1-18-16,-17 1 16,18-1-1,-18 0 1,0 1-16</inkml:trace>
  <inkml:trace contextRef="#ctx0" brushRef="#br0" timeOffset="30437.734">17815 13088 0,'18'0'31,"0"-18"-15,17 1-16,0-1 16,-17 1-16,-1-1 15,1 18-15,0 0 16,-1 0-16,1 0 16,0 18-1,-18-1-15,17 1 16,-17-1-16,18 1 15,-18 0-15,18-1 0</inkml:trace>
  <inkml:trace contextRef="#ctx0" brushRef="#br0" timeOffset="30602.918">18380 13088 0,'-36'53'16,"-16"18"0,16-54-1,36 1-15</inkml:trace>
  <inkml:trace contextRef="#ctx0" brushRef="#br0" timeOffset="30953.854">18927 12612 0,'0'123'15,"0"-52"-15,0-1 0,17 54 16,1-54-16,35 1 15,-36-53-15,19-18 16,-36-18 0</inkml:trace>
  <inkml:trace contextRef="#ctx0" brushRef="#br0" timeOffset="31108.809">18944 12506 0,'53'-18'15,"0"18"-15,18-17 16,-36 17-16,18 17 16,-36-17-16,-17 36 15,-17-19-15</inkml:trace>
  <inkml:trace contextRef="#ctx0" brushRef="#br0" timeOffset="31214.693">18944 12665 0,'35'17'15,"1"1"1,-1-18-16,0 18 0,-17-18 16,52 17-16</inkml:trace>
  <inkml:trace contextRef="#ctx0" brushRef="#br0" timeOffset="31681.578">19332 12876 0,'-17'36'0,"-1"17"16,18-36-16,0 19 15,0-19-15,35-17 16,-17 0 0,0 0-16,-1-17 15,-17-1-15,0-17 16,0 17-16,0-35 15,0 35 1,18 18-16,-18 18 16,17 0-1,1 17-15,0 0 16,17 1 0,-17-19-16,-1-17 15,-17-17-15,0-1 16,0-17-1,0 17-15,0 0 0,0-35 16,0 36-16,0-1 16,0 0-16,18 18 0,-18-17 15,18 17-15,34 0 16,-34 0-16,35 0 16,-35 0-16,17 0 15,-17-18-15,-1 18 16,-17-17-16,-17-19 15</inkml:trace>
  <inkml:trace contextRef="#ctx0" brushRef="#br0" timeOffset="31832.168">19650 12612 0,'17'106'16,"1"-1"-1,0-69-15,-1 52 16,1-70-16,0 35 16</inkml:trace>
  <inkml:trace contextRef="#ctx0" brushRef="#br0" timeOffset="32471.6">20144 12982 0,'17'0'0,"1"0"16,-18-17-16</inkml:trace>
  <inkml:trace contextRef="#ctx0" brushRef="#br0" timeOffset="37216.714">7532 6244 0,'-18'-17'47,"1"17"-31,-19 17 0,19-17-16,-1 0 15,-17 0-15,-1-17 0,-52 17 16,35-18-1,-17 18-15,-54-18 16,36 18-16,18 0 0,-89 0 16,71 0-16,-1 18 15,1-18-15,-88 18 16,105-1-16,-52-17 16,88 0-16,-18 0 15,17-17-15,1 17 0,-18-18 16,35 0-1,1 18-15,-1 0 0,1 0 16,-1 0 0,18 18-1,-18-18 1,18 18-16,-17-18 16,-1 17-16,18 1 15,-18-18 1,18 17-16,0 19 15,18-1-15,-18 18 16,0-18-16,18 36 16,-18-36-16,17 71 15,-17-71-15,0 71 16,0-53-16,0 70 16,18-70-1,0 53-15,-18-53 16,35 53-1,-35-53-15,17 53 0,1-53 16,0 52 0,-18-52-16,0 53 15,0-53-15,17 0 0,-17 0 16,0 0-16,0 0 0,0 53 16,0-1-1,0-52-15,0-17 0,-17 69 16,17-52-1,0 0-15,-18 35 16,18-35-16,0 0 0,-18 53 16,18-53-16,0 0 15,0 53-15,-17-71 16,17 18-16,0 0 16,0 35-16,-18-53 15,18 18-15,0-17 0,0 34 16,0-17-1,0-18-15,0 18 0,18-18 16,-18 36 0,0-36-16,0 18 15,0-35-15,0 17 16,17-17-16,-17-1 16,18 1-16,-18 0 15,18-1-15,-1 19 16,1-19-1,-18 1-15,18 0 16,-18-1-16,17-17 16,1 18-16,0-18 0,-1 0 15,1 0-15,35-18 16,-36 18 0,19 0-16,34 0 15,-34 0-15,16-17 0,37-1 16,-36 18-1,-18 0-15,18-18 0,0 18 0,53 0 16,-54 0 0,1 0-16,18 0 0,-18-17 15,88 17-15,-71 0 16,1 0-16,-18-18 0,18 18 16,52 0-16,-52 0 15,34-18 1,-52 18-16,0 0 0,18 0 15,-54 0-15,1 0 16,17 0-16,-35-17 63,0-1-48,0 0 1,18-17-1,-18 18-15,0-36 16,0 35-16,18-17 0,-18-1 0,0-17 16,17 18-1,-17 0-15,0 0 0,0-18 16,0-18-16,0 18 16,0 0-16,0 0 0,0 1 15,0-72 1,0 71-16,18-17 0,-18-1 15,0 0-15,18-17 16,-18 18-16,17-18 0,1-71 16,-1 88-16,-17-17 0,36-88 15,-36 87-15,35-105 16,-35 106 0,0-18-16,0-70 15,0 88-15,18 0 0,-18-54 16,0 90-16,0-72 15,0 54 1,0 17-16,0-36 16,0 37-16,0-37 15,0 54-15,-18-18 16,0 18-16,18 17 0,-17-17 16,17 0-1,0 17-15,0 0 31,-18 18 16,0-17-31,1 17 0,-1-18-16,-35 0 15,36 18 1,-1 0-16,-17-17 0,-1 17 0,-34-18 15,17 18 1,0 0-16,18 0 0,-18 0 16,-53 35-16</inkml:trace>
  <inkml:trace contextRef="#ctx0" brushRef="#br0" timeOffset="45535.413">5927 10478 0,'-18'0'15,"36"0"17,-1 0-17,1 0-15,17 0 0,18-18 16,-35 18-16,17 0 16,0-18-16,-17 18 15,0 0-15</inkml:trace>
  <inkml:trace contextRef="#ctx0" brushRef="#br0" timeOffset="45863.738">5891 10478 0,'0'17'0,"-17"18"16,17 1-16,0-1 15,0 0-15,0-17 16,0 35-16,17-53 16,1 17-16,35 19 15,-35-19-15,17 1 16,0 0-16,0-1 0,1 19 16,-19-1-1,1-18-15,-18 1 0,-18 0 16,-35-1-1,18-17-15,-35-17 16,34 17-16,19-18 16,-19 18-16,19-18 15,17 1-15,0-1 0,17 18 16</inkml:trace>
  <inkml:trace contextRef="#ctx0" brushRef="#br0" timeOffset="46837">6562 10530 0,'0'0'0,"0"-17"31,0-1-15,-18 1-16,0-1 15,-17 18 1,-18 0-1,36 0-15,-19 0 0,-17 35 16,36-17-16,-1-1 16,0 36-16,18-35 15,0 0-15,36 35 16,-19-36-16,54 1 16,-36-18-16,36 0 15,-36 0-15,0-53 16,-17 35-16,0 1 15,-18-1-15,-18-35 16,0 35-16,18 1 0,-17-18 16,-1 17-16,0 0 15,1 18-15,-1 36 16,18-1 0,0 35-16,18-17 15,-1 53 1,1-71-16,0 18 0,-1-17 15,1-1-15,0 35 16,-1-52-16,-17 0 0,0-1 16</inkml:trace>
  <inkml:trace contextRef="#ctx0" brushRef="#br0" timeOffset="47843.307">6932 10672 0,'-18'-18'0,"-34"18"31,34 35-31,0 18 16,18 0-1,18-18-15,17 1 16,0-1-16,18-18 16,-17-17-16,34 0 15,-52 0-15,35-35 16,-53 18-16,17-19 16,-17 19-1,-17 17-15,-1 0 16,0 0-16,1 17 15,-1-17-15,18 18 0,0 0 16,18-1 0,-1 18-16,1-35 15,17 0-15,1 0 16,-19 0-16,1 0 16,0-17-1,-18-1-15,0 1 16,-18-1-16,36 18 47,-1 18-32,1-18-15,17 0 16,-17-18-16,17 0 16,-17 1-16,-1-19 15,-17 19-15,0-54 16,0 54-16,0-72 15,0 54-15,-17-35 16,17 52 0,-36-17-16,19 17 15,17 36 1,0-1-16,0 1 16,0 17-16,0 0 0,17 36 15,1-18-15,0-18 0,35 53 16,-18-52-1,0-1-15,0 0 16,-17-17-16,0-1 0,-1-17 0,1 18 16,-36-18-1</inkml:trace>
  <inkml:trace contextRef="#ctx0" brushRef="#br0" timeOffset="51731.571">6967 6332 0,'-17'-35'15,"-1"35"-15,18-18 0,-18 1 0,1 17 16,-1-18-1,-35 18-15,36 0 16,-19 0-16,19 0 16,-36 0-16,35 0 15,-52-17 1,34 17-16,1 0 16,0 0-16,-1 0 0,-34 0 15,17 17-15,-18 1 16,36-18-16,0 17 0,-18 1 15,0 0 1,35-18-16,1 17 16,-18 1-16,17-18 0,-35 35 15,35-17-15,-35 17 16,36 0-16,-19 1 16,19-19-16,-18 19 15,-1 17 1,19-18-16,-1-17 0,0 34 15,18-16 1,-17-19-16,17 19 0,0-19 16,0 1-16,0 35 15,17-36-15,-17 1 16,18 17-16,-18-17 16,18 0-16,-18-1 15,17 1-15,1 0 0,0-1 16,17 1-1,-18-1-15,1-17 16,0 18-16,35-18 16,-36 18-16,36-1 15,-17-17-15,-19 18 0,36 0 16,-18-18-16,-17 17 16,17-17-16,18 18 15,-35-18-15,35 18 16,-18-18-1,-17 0-15,35 17 16,-18-17-16,0 0 0,36 0 16,-1 0-1,-34 0-15,-1 0 0,-18 0 16,54 0-16,-53 0 16,17 18-16,-17-18 15,17 0-15,-18 18 0,36-18 16,-17 0-16,17 0 15,-36 17-15,36-17 16,-18 0-16,1 0 16,17 0-16,-18-17 15,0 17-15,0 0 0,18-18 16,-17 18-16,34-18 16,-35 1-16,36-1 15,-36 0 1,18 1-16,-35 17 15,35-18-15,-36 0 16,19 1 0,-19 17-16,36-18 15,-35 18-15,17-35 16,-17 35-16,-1-35 16,1 17-16,0 0 15,-18 1-15,0-1 0,17-17 16,-17 17-16,0 0 15,0-17-15,0 18 16,0-19-16,0-17 16,-17 18-16,-1-18 15,0 18-15,1 0 0,-36-18 16,0 17-16,18 1 16,-18 0-16,-71-36 15,71 36-15,-88-36 16,71 36-16,-18 18 15,-71-36-15,71 35 16,17 0-16,0 18 0,-70 18 16,71 0-16,-54 35 15</inkml:trace>
  <inkml:trace contextRef="#ctx0" brushRef="#br0" timeOffset="56050.617">8573 10848 0,'0'0'0,"17"-18"0,36 1 15,-35 17-15,35-18 16,-36 0-16,1 1 15,-36 17 17,-17 0-32,0 17 15,-1 1-15,19 0 0,-36 17 16,35-17-16,1 17 16,17-18-1,17 1-15,1 0 0,0-1 0,34 1 16,-16 0-1,-19-18-15,19 17 0,-1 1 16,0 0 0,-35-1-16,0 1 15,-35-18 1,0 18-16,17-18 0,-17 17 16,-1-17-16,1 18 15,18-18-15,-1 0 0,36 0 16,-1 0-1</inkml:trace>
  <inkml:trace contextRef="#ctx0" brushRef="#br0" timeOffset="56389.856">8996 10848 0,'-35'35'15,"17"0"-15,-17 18 16,35-17-16,17 17 16,1-36-16,35 36 15,-18-35-15,36-18 16,-36 0-16,0 0 15,-17 0-15,0-18 16,-18 1 0,-36-1-16,19 0 15,-36 1-15,17 17 16,-17 0 0,18 17-16,18-17 0,-1 18 15</inkml:trace>
  <inkml:trace contextRef="#ctx0" brushRef="#br0" timeOffset="56796.159">8220 11501 0,'17'0'15,"1"0"1,17-18-16,18 18 0,71-18 16,34 1-1,-52 17-15,0-18 16,106-17-16,-36-1 16,-105 36-16,-18-17 15,0 17-15,-1 0 16</inkml:trace>
  <inkml:trace contextRef="#ctx0" brushRef="#br0" timeOffset="57352.906">8714 11642 0,'35'-18'16,"-17"0"-16,-1 1 16,-34 34 15,-36 1-31,35 0 15,-17-1-15,-1 1 16,19 0-16,-1 17 16,18-17-16,35-1 15,-17 1-15,35 17 16,-18-35-16,18 18 16,-35-1-16,-1-17 15,-17 18-15,-17-18 16,-1 18-1,1-18-15,-54 17 16,53-17-16,-35 18 16,36-18-1,17 18-15</inkml:trace>
  <inkml:trace contextRef="#ctx0" brushRef="#br0" timeOffset="57674.398">9102 11642 0,'-36'0'15,"19"0"-15,-36 17 16,35 1-16,18 0 0,-17-1 16,17 1-16,17 0 15,1-18-15,17 0 16,0 0-16,1-18 15,-19 0 1,-17 1 0,0 34 15,0 19-15,0-19-16,36 36 15,-36-35-15,35 17 16,-17-17-16,-1-18 15,18 0-15</inkml:trace>
  <inkml:trace contextRef="#ctx0" brushRef="#br0" timeOffset="58203.206">9666 11377 0,'0'-18'0,"35"-17"16,-17 18-16,0-1 16,17-17-16,0-1 15,-17 36 1,-18-17-16,18 34 15,-18 1-15,0 0 16,0 35-16,0-18 16,0 0-1,0-17-15,17-1 16,1-17-16,-1-17 16,1-1-16,-18 0 15,18-34-15,-1 34 16,-17 0-16,0 1 0,0-1 15,0 0-15,0 36 16</inkml:trace>
  <inkml:trace contextRef="#ctx0" brushRef="#br0" timeOffset="58542.092">9719 11642 0,'-18'0'16,"18"-18"-16,18 0 15,0 1 1,-1-1-16,19-17 16,-19 35-16,1 0 0,0-18 15,-1 18-15,1 18 16,-1-1-16,1-17 15,0 18-15,-18 0 16,17-18-16,19 17 16,-19-17-16,1 0 15,0-17 1,-18-19-16,0 19 16,17-1-16,-17-17 15,0 0-15,0 17 16,-17 18-16</inkml:trace>
  <inkml:trace contextRef="#ctx0" brushRef="#br0" timeOffset="59232.588">10407 11095 0,'-35'-35'15,"-1"35"1,1-18 0,17 36-16,1-1 15,-1 54 1,53-18-16,1-18 15,-19-35-15,19 0 16,-19 0-16,19 0 16,-19-18-16,19-17 15,-19 17-15,-17-17 0,0 18 16,0-1-16,-17-35 16,-1 53-16,-17-18 15,17 18-15,0 0 16,1 18-16,17 53 15,0-36-15,17 53 16,1-53-16,0 1 16,-1 16-16,19 1 15,-36-35-15</inkml:trace>
  <inkml:trace contextRef="#ctx0" brushRef="#br0" timeOffset="59489.468">10601 11042 0,'0'35'0,"-18"1"16,36-1-1,0 0-15,17 0 16,0-17-1,-17 0-15,17-18 0,18 0 16,-18 0 0,-17 0-16,0 0 0,17 0 15</inkml:trace>
  <inkml:trace contextRef="#ctx0" brushRef="#br0" timeOffset="59689.638">10813 11077 0,'0'71'16,"-18"-1"0,18-34-16,18 34 15,-1-17 1,-17-35-16,18-1 0,0 19 15</inkml:trace>
  <inkml:trace contextRef="#ctx0" brushRef="#br0" timeOffset="61139.807">11130 11324 0,'-17'0'0,"17"18"79</inkml:trace>
  <inkml:trace contextRef="#ctx0" brushRef="#br0" timeOffset="61551.506">11359 11113 0,'-52'0'0,"16"0"15,19 17 1,-1 18 0,18-17-16,18 17 15,-1-17-15,19 0 16,-1-1-16,0-17 16,-17 0-16,17-35 15,-35 17 1,0-17-16,0 0 15,-18 35-15,18-18 16,-17 18-16,-1 18 16,18 52-1,0-34 1,18 34-16,-18-35 16,0 1-16,17 34 15,-17-34-15,18-19 16,-18 1-16,18 17 15,-18-17-15</inkml:trace>
  <inkml:trace contextRef="#ctx0" brushRef="#br0" timeOffset="62096.602">11677 11359 0,'0'-17'16,"-18"17"-16,1 0 15,-1 0 1,18 17 0,0 1-16,18-18 15,-1 18 1,1-18-16,0 0 16,-1 0-16,1-18 15,-18 0 1,-18 1-16,18-1 15,-17 18 1,-1-17 0</inkml:trace>
  <inkml:trace contextRef="#ctx0" brushRef="#br0" timeOffset="62335.813">11924 11113 0,'-18'0'16,"1"17"-16,-1 36 16,0-18-1,1 1-15,-19 69 0,19-52 16,-18 36-1,35-54-15,-18 18 16,18-18-16,18-17 16</inkml:trace>
  <inkml:trace contextRef="#ctx0" brushRef="#br0" timeOffset="62586.046">11977 11536 0,'17'17'31,"1"-17"-15,0 18-16,-1-18 16,1-18-16,0 18 15,-18-17-15,-18 17 16,-17-18-1,17 18 1,-17 0-16,-18 18 16,35-18-16</inkml:trace>
  <inkml:trace contextRef="#ctx0" brushRef="#br0" timeOffset="89707.701">6809 4357 0,'0'-35'16,"0"17"-16,0 0 16,0 1-1,0 34-15,0 19 16,17 52 0,-17 0-16,0 71 15,-17-89-15,17 71 16,-18-70-16,18-18 0,0 17 15,18-17 1,-18-35-16,-18-18 16</inkml:trace>
  <inkml:trace contextRef="#ctx0" brushRef="#br0" timeOffset="89930.536">6597 4957 0,'0'105'16,"18"1"0,-1-71-16,19 36 15,-1-53-15,0-1 16,0-17-16,36-17 16,-36-1-16,0-17 0,1-1 15,17-34-15,-18 35 16,-17-54-16,-1 54 15,-17 0-15</inkml:trace>
  <inkml:trace contextRef="#ctx0" brushRef="#br0" timeOffset="90508.935">10478 4374 0,'0'18'16,"17"53"-1,-17-18-15,0 17 0,18 71 16,-18-70 0,0-1-16,0 1 0,0-18 15,0-18-15,17 0 16,-17-17-16,0-36 16</inkml:trace>
  <inkml:trace contextRef="#ctx0" brushRef="#br0" timeOffset="90724.79">10389 4798 0,'0'106'16,"18"-1"0,0-52-16,17 18 15,-17-53-15,-1-1 16,1-17-16,17 0 0,-17 0 15,52-53 1,-34 0-16,-1 18 0,-18-18 16,19 0-16,-19-17 15,1 52-15</inkml:trace>
  <inkml:trace contextRef="#ctx0" brushRef="#br0" timeOffset="91286.938">13917 4322 0,'-18'0'15,"18"52"1,0 19 0,0-18-16,18 70 15,-18-52-15,18 52 16,-18-70-16,17 18 16,-17-53-16,18 17 15</inkml:trace>
  <inkml:trace contextRef="#ctx0" brushRef="#br0" timeOffset="91522.041">13758 4710 0,'18'70'15,"0"18"1,-1-52-16,19 34 15,-19-52-15,1-1 0,-1-17 16,1 18-16,35-36 16,-18 1-1,1-36-15,-36 18 16,17-1-16,1 1 0,-1-18 16,1 18-16,0 17 15</inkml:trace>
  <inkml:trace contextRef="#ctx0" brushRef="#br0" timeOffset="92111.056">16669 4304 0,'0'-18'0,"0"1"15,17 17-15,-17-18 16,0 36 15,0 52-31,18 1 16,-18-1-16,0 71 15,18-17-15,-18-71 16,35 17 0,-17-34-16,-18-19 0,17-17 15</inkml:trace>
  <inkml:trace contextRef="#ctx0" brushRef="#br0" timeOffset="92388.613">16492 4710 0,'0'53'16,"18"70"-1,17-52 1,-17-54-16,0 18 15,17-17 1,18 0-16,-18-36 0,18-17 16,-18 17-1,1-17-15,-1-18 0,35-35 16,-52 53-16,17-1 16,1 1-16,-1 0 15</inkml:trace>
  <inkml:trace contextRef="#ctx0" brushRef="#br0" timeOffset="158187.841">21837 12383 0,'0'-18'0,"0"-35"16,0 35-16,0-35 16,0 36-16,-35-1 15,17 18-15,-35 18 16,35 17-16,-70 53 15,53-35-15,0 18 16,-1-18-16,19 17 0,-1-17 16,1 71-16,17-72 15,17-16-15,1 17 0,70 0 16,-53-36-16,89-17 16,-71 0-16,35-17 15,-35-19-15,0 1 16,-36 0-1,1-1-15,-18 19 16,-18-1-16,1 18 16,-36 18-16,35-18 15,1 35 1,-1 0-16,18 1 16,18-19-16,-1 1 0,18 0 15,1-18 1,-1 0-16,18 0 15,-35-18-15,-1 18 0,1-18 16,-1 1-16,-17-1 16,0 0-1,0 36-15,0 0 16,0-1-16,18 1 16,-18 0-1,35-1-15,-35-34 31,0-1-31,0 0 16,18 1 0,0-1-16,17 0 15,-17 1-15,34 17 16,-34 0-16,35 17 16,-35 1-16,17 35 15,-17-35-15,-1-1 16,-17 1-16,18 0 0,-18-1 0</inkml:trace>
  <inkml:trace contextRef="#ctx0" brushRef="#br0" timeOffset="158773.209">23548 12823 0,'0'-17'15,"0"-1"-15,18 36 32,-18-1-32,17 36 15,1-17-15,-1-19 16,19 19-16,-19-36 15,1 17-15,17-34 16,-17-1-16,17-17 16,1-18-1,-19 35-15,1 0 16,-1 36-16,19 53 16,-19-18-16,-17 17 15,18 36-15,0-53 16,-18 0-16,0-18 15,0 0-15,-36 18 16,1-35-16,17-18 0,1 0 16,-18 0-16,-36-35 15,36-1-15,17 19 0,-17-19 16,17-34 0,18 35-16,0-1 0,0 1 15</inkml:trace>
  <inkml:trace contextRef="#ctx0" brushRef="#br0" timeOffset="159351.178">24148 12841 0,'-18'0'15,"18"18"-15,-18 17 16,18-17-16,18 35 15,0-36-15,-1 1 16,36-18 0,-18 0-16,-17 0 0,0-18 15,-1 1-15,1-19 16,0 19-16,-18-1 16,0 0-16,0-17 0,0 0 15,0 17 1,0 36-1,17 17 1,1-35-16,0 18 16,-18-1-1,17-17-15,1 0 16,-18-17 0,0-1-1,0 0-15,18 18 31,-1-17-31,1 17 16,-1 17 0,-17 1 31,0 0-1,18-18-14,-18 17-32,-18-17 15</inkml:trace>
  <inkml:trace contextRef="#ctx0" brushRef="#br0" timeOffset="159640.402">24271 12823 0,'0'-17'15,"-18"-1"1,1 18-16,-18 0 16,-1 18-1,19-18-15,-19 35 16,36-17-16,0-1 16,18 1-1</inkml:trace>
  <inkml:trace contextRef="#ctx0" brushRef="#br0" timeOffset="160007.9">24448 12823 0,'0'18'0,"0"0"16,0 35-1,0 0-15,0-36 16,17 19-16,1-1 16,-1-35-16,1 17 15,35-34-15,-35-1 16,-1 1-16,19-54 16,-36 53-16,0-52 15,0 52-15,0-17 16,0 52 15,17 36-31,-17-17 16,18-1-16,-18-17 0,35 17 15,-17-17 1,-1-1-16,1-17 16,-18-17-16</inkml:trace>
  <inkml:trace contextRef="#ctx0" brushRef="#br0" timeOffset="160735.558">25753 12735 0,'-35'-35'16,"17"17"-16,-17 18 15,-1 18 1,19 17-16,-1-17 0,0 17 0,18 0 15,0 36 1,0-53-16,18 17 16,0-35-16,35-18 15,-18 1-15,35-72 16,-52 37-16,17-19 16,-17 18-16,17-88 15,-35 70-15,0 1 0,0 17 16,-17 0-16,-1 0 15,0 35-15,1 54 16,-1 52-16,0 71 16,18-89-16,18 18 15,17 36 1,36-18-16,-36-89 16,18 36-16,-35-53 15,35 0-15,-36-17 16,1-1-16,-18 0 15,18 1-15,-18-19 16,0 19-16,0-1 16,0 36-1,0 17 1,17 0-16,1-17 0,35 17 16,-18-17-16,18 0 15,-18-18-15,-17-18 16,0-17-16,-18 17 15,-18-53-15,-53 19 16,36 34-16,17 18 16,-17-18-16,17 18 15,1 36-15,17-19 16</inkml:trace>
  <inkml:trace contextRef="#ctx0" brushRef="#br0" timeOffset="161102.482">27111 12771 0,'18'0'15,"-1"0"1,36 0-1,-18-18-15,36 0 16,-36 18-16,18-35 16,-53 17-16,0-17 15</inkml:trace>
  <inkml:trace contextRef="#ctx0" brushRef="#br0" timeOffset="161229.811">27182 12418 0,'17'17'0,"18"89"16,-17-53-16,17 71 16,1-71-16,-19 17 15,1-35-15,-18 18 0</inkml:trace>
  <inkml:trace contextRef="#ctx0" brushRef="#br0" timeOffset="161330.778">27428 12365 0,'0'-71'16</inkml:trace>
  <inkml:trace contextRef="#ctx0" brushRef="#br0" timeOffset="161602.704">27428 12224 0,'0'0'0,"18"17"16,-18 19-16,0 17 0,18 0 0,-18 35 16,17-18-16,-17 89 15,18-88-15,0 70 16,-1-106-16,-17 18 15,18-35-15,0-1 0,-1-17 16,1-17 0,0-1-16,-1-17 15,1-1-15,-18 1 0,17-18 16,-17 35-16,18 1 16,-18-1-16,18 18 15,-18 35-15,0 1 16,17 17-1,1-18-15,17 0 16,-17-17-16,17 0 16,-17-18-16,-1 0 15,-17-18-15</inkml:trace>
  <inkml:trace contextRef="#ctx0" brushRef="#br0" timeOffset="161946.977">28011 12876 0,'0'18'15,"52"0"1,-34-1-16,53 1 16,-36 0-16,-17-18 0,17 17 15,-17-17-15,-36 0 16,0 0-16,-35 18 15,18-18-15,-36 18 16</inkml:trace>
  <inkml:trace contextRef="#ctx0" brushRef="#br0" timeOffset="162504.208">29492 12735 0,'0'53'15,"18"18"1,35-18-16,-36-36 16,36 1-16,-17-18 15,-1-18-15,-17 1 16,17-36-16,0 0 16,-35 18-16,18 17 15,-18-17 1,0 52-16,0 36 15,0-35 1,0 17-16,35 0 16,-17-17-16,17 0 15,-17-18-15,17 0 16,-18-18-16,1 0 16,-18 1-16,18-36 15,-18 35-15,0-17 16,17 35-1,-17 18 1,18-18-16,0 35 16,-1-35-16,1 17 15,0 1-15,-1 0 16,1-18-16,0 0 16</inkml:trace>
  <inkml:trace contextRef="#ctx0" brushRef="#br0" timeOffset="162787.691">30251 12682 0,'17'0'0,"19"0"15,-1-17-15,18-1 16,-18 18-16,36-35 16,-54 17-1,1 1-15,-18-1 16,0 0-16</inkml:trace>
  <inkml:trace contextRef="#ctx0" brushRef="#br0" timeOffset="162961.578">30304 12453 0,'0'35'16,"17"1"-16,-17 17 0,36 35 16,-1 18-1,-18-54-15,19 19 16,-19-36-16,1 1 15,0-19-15,-1-34 16,-17-19 0,0 19-16</inkml:trace>
  <inkml:trace contextRef="#ctx0" brushRef="#br0" timeOffset="163009.305">30533 12682 0,'0'-123'16,"0"246"-16,18-334 0,-18 140 0</inkml:trace>
  <inkml:trace contextRef="#ctx0" brushRef="#br0" timeOffset="163265.226">30551 12206 0,'17'18'15,"1"17"-15,-1 53 16,-17-35-16,18 0 16,0 18-16,-18-18 0,17-1 15,1 54-15,0-70 16,-18-1-16,0 0 16,17-17-16,-17-36 31,18 0-16,-18 1-15,18-1 0,-1 18 16,-17 18 0,18-1-16,0 36 15,-18-35 1,17 0-16,18-1 0,-17 1 16,35-18-1</inkml:trace>
  <inkml:trace contextRef="#ctx0" brushRef="#br0" timeOffset="163494.083">30974 12753 0,'0'18'0,"0"34"16,0-34-16,18 35 16,17-35-1,-18-1-15,19-17 0,17 0 16,-36 0-1,19-35-15,-19 17 16,-17 1-16,-17-19 16,17 19-16,-18-1 15,0 18-15,-17-17 16,17 17-16</inkml:trace>
  <inkml:trace contextRef="#ctx0" brushRef="#br0" timeOffset="163763.213">31291 12912 0,'0'17'15,"0"1"1,18-18-16,0 0 16,17 0-1,-17 0-15,17 0 16,-17-18-16,-1 18 15,1-17 1,-1 17 0,-17 17-1,0 1 1,18-18 0,0 0-1</inkml:trace>
  <inkml:trace contextRef="#ctx0" brushRef="#br0" timeOffset="163933.65">31556 12788 0,'18'0'16,"17"18"-16,-17-18 16,-1 0-16,36 0 15,-18-18-15,-17 1 16,0 17-16,-1-18 0,1-35 15,-18 35-15</inkml:trace>
  <inkml:trace contextRef="#ctx0" brushRef="#br0" timeOffset="164060.862">31768 12541 0,'0'0'0,"0"71"0,0-1 0,0 89 15,35-35 1,-35-71-16,18 35 15,-18-53-15,0-17 0</inkml:trace>
  <inkml:trace contextRef="#ctx0" brushRef="#br0" timeOffset="164907.171">24112 13758 0,'18'18'15,"0"0"-15,-1-18 16,19 0 0,-1 0-16,-18 0 0,1-18 15,-18 0 1,18 1-16,-18-1 0,0-17 15,0 17-15,-18-17 16,18 17 0,-18 1-16,1-1 0,-1 18 15,18 18 1,-17 17 0,17-17-16,17 17 0,-17-18 15,53 36-15,-35-35 16,17 0-16,-17-1 15,17-17-15,18 18 0,-35-18 16,34 0 0,-34-18-16,0 18 0,17-17 15,-35-1-15,18 18 16,-1 18-16,1-1 16,0 36-1,-1-35-15,1 17 0,-1 0 16</inkml:trace>
  <inkml:trace contextRef="#ctx0" brushRef="#br0" timeOffset="165090.192">24783 13705 0,'-18'0'0,"-70"89"31,53-54-31,17 0 0,18 18 16,18-35-16,34 17 16,-16-35-16</inkml:trace>
  <inkml:trace contextRef="#ctx0" brushRef="#br0" timeOffset="165447.085">25065 13882 0,'0'123'16,"0"-52"-16,18-18 0,-1 53 15,1-36 1,-18-52-16,0-36 16,-18 1-1,1-36-15,-19-53 16,36 53-16,-17 0 0,17-88 15,17 0 1,1 88-16,17 18 16,0 17-16,36 0 15,-36 18-15,1 36 16,-36-1-16,0 0 0,-18 36 16,-17-54-16,-18 19 15,17-19 1,1-17-16,18 0 15,17-35-15,0 17 16,0-17-16</inkml:trace>
  <inkml:trace contextRef="#ctx0" brushRef="#br0" timeOffset="165595.83">25418 13300 0,'17'35'16,"1"53"-1,-18-17-15,35 70 16,-35-71-16,35 72 16,-17-90-16,0 1 15</inkml:trace>
  <inkml:trace contextRef="#ctx0" brushRef="#br0" timeOffset="165768.187">25700 13617 0,'0'18'15,"0"35"1,0-18-16,18 0 16,-18-17-16,17 0 15</inkml:trace>
  <inkml:trace contextRef="#ctx0" brushRef="#br0" timeOffset="166097.675">25859 13723 0,'0'18'16,"0"17"-16,35 0 16,0-17-1,18 0 1,-35-18-16,-1 0 15,1-18-15,-18 0 16,0 1 0,0-1-16</inkml:trace>
  <inkml:trace contextRef="#ctx0" brushRef="#br0" timeOffset="166246.105">26123 13723 0,'0'35'16,"18"1"-1,-1-19 1,-17 1-16</inkml:trace>
  <inkml:trace contextRef="#ctx0" brushRef="#br0" timeOffset="166580.225">26264 13617 0,'71'18'16,"-1"-18"-1,-17-18 1,-35 18-16,0-17 0,-1 17 16</inkml:trace>
  <inkml:trace contextRef="#ctx0" brushRef="#br0" timeOffset="166735.714">26388 13511 0,'17'89'16,"1"-1"0,0-35-16,-1 35 15,1-53-15,0 18 16</inkml:trace>
  <inkml:trace contextRef="#ctx0" brushRef="#br0" timeOffset="167531.096">27799 13476 0,'-53'-53'16,"18"0"0,-36 0-16,54 36 15,-36 34-15,53 1 16,-18 17-16,0 18 0,18 71 15,0-71-15,18 52 16,0-52-16,-1 18 16,1-53-1,-18 17-15,0-53 32,0-17-17,-18 17-15,18-35 16,0 36-16,18-19 0,0 19 15,34-1 1,-34 18-16,17 18 16,-17-1-16,0-17 0,17 18 15,-17 0-15,-1-1 32,-17 1-32,18 0 15,-1 17-15,-17-17 16,53-1-1,-35 1-15,17-18 16,1-18-16,-19 1 16,-17-1-16,0-35 15,-17 35-15,-19-17 16,1 17-16,17 1 0,-35 17 16,36 0-1,17 17-15</inkml:trace>
  <inkml:trace contextRef="#ctx0" brushRef="#br0" timeOffset="167726.797">28187 13847 0,'-35'-36'15,"35"19"-15,-18-19 16,36 1-1,-1 0-15,36 17 0,-17 18 16,16 0 0,-16 0-16,17 35 15,-36-17-15</inkml:trace>
  <inkml:trace contextRef="#ctx0" brushRef="#br0" timeOffset="168093.034">28540 13758 0,'17'18'31,"1"-18"-31,17 0 0,1 0 16,16 0-16,-16 0 16,-1 0-16,-17 0 15</inkml:trace>
  <inkml:trace contextRef="#ctx0" brushRef="#br0" timeOffset="168303.938">28963 13353 0,'0'88'16,"0"-18"-16,0 54 15,0-54-15,0 1 0,18 17 16,-1-35-16,36-18 15</inkml:trace>
  <inkml:trace contextRef="#ctx0" brushRef="#br0" timeOffset="168816.216">29192 13723 0,'-17'35'16,"17"-17"-16,0 35 15,0-35 1,17-1-16,19 18 16,-19-35-16,19 18 15,-19-18-15,1-18 16,-1 1-16,-17-18 16,0 17-16,0-17 15,0 17-15,-17-17 16,17 17-16,17 18 15,1 0 1,0 0-16,35 18 16,-18-18-16,18 0 15,-35 0 1,34 0-16,-34 0 16,-18 17-1,-18 1-15,1 0 16,17-1-16,-18 19 0,18-19 15,0 18 1,18 1-16,17-19 16,-17 1-16,35-18 15,-18-18-15,0 1 16,-35-1-16,0-17 16,0 17-16,-35-35 15,17 36-15,1-1 16,-1 0-16,0 1 0,1-1 15,-1 0-15</inkml:trace>
  <inkml:trace contextRef="#ctx0" brushRef="#br0" timeOffset="169178.05">29827 14111 0,'18'106'0,"17"-35"16,-17-54-16,17 1 15,-35-36 1,0-52 0,-17 34-16,-1-34 15,0 34-15,18-16 16,0-54-16,18 53 15,0 0-15,17 0 16,-18 18-16,19 17 0,-1 18 0,18 0 16,-35 0-1,-1 18-15,-17-1 16,-53 19-16,36-1 16,-54-17-16,53-1 15,-17-17 1,35 18-16,0-36 15,18 18-15</inkml:trace>
  <inkml:trace contextRef="#ctx0" brushRef="#br0" timeOffset="169434.171">30374 13247 0,'53'35'16,"-18"-17"-16,-17-1 0,17 1 15,18 35 1,-53-35-16,0-1 16,-17 1-16,-19 35 15,1-18-15,17-17 0,1 17 16,17-17-16,-18-18 15,18 17-15</inkml:trace>
  <inkml:trace contextRef="#ctx0" brushRef="#br0" timeOffset="169555.982">30639 13970 0,'-18'0'0</inkml:trace>
  <inkml:trace contextRef="#ctx0" brushRef="#br0" timeOffset="170750.596">30357 13300 0,'17'0'0,"-17"-18"16,-17 18 46,-36 0-46,35 0 0,-17 0-16,-36 0 0,36 18 15,17-18-15,-17 17 0,35 1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7T02:29:18.792"/>
    </inkml:context>
    <inkml:brush xml:id="br0">
      <inkml:brushProperty name="width" value="0.05292" units="cm"/>
      <inkml:brushProperty name="height" value="0.05292" units="cm"/>
      <inkml:brushProperty name="color" value="#0070C0"/>
    </inkml:brush>
  </inkml:definitions>
  <inkml:trace contextRef="#ctx0" brushRef="#br0">19579 7885 0,'0'0'0,"18"0"47,17 17-32,-17-17-15,17 0 16,0 0-16,1 0 0,16 0 0,-16 0 16,17 0-16,0 0 15,-18-17-15,18 17 16</inkml:trace>
  <inkml:trace contextRef="#ctx0" brushRef="#br0" timeOffset="158.766">19667 8061 0,'18'18'15,"0"-18"-15,52 0 16,-35 0-16,18 0 16,-17 0-16,-1-18 0,0 18 15,1 0-15</inkml:trace>
  <inkml:trace contextRef="#ctx0" brushRef="#br0" timeOffset="1222.392">20796 7602 0,'18'-17'16,"-18"-1"-1,0 36 17,18 123-17,-18-71-15,0 1 16,-18 17-16,18 0 0,-53 142 16,35-142-1,18-53-15,0 18 16,0-71 15,0-17-15,18-106-16,-18 35 15,0 36 1,0-1-16,18 1 0,-18-19 16,17 1-16,1 18 0,0-19 15,52-69 1,-35 105-1,-17 35-15,0 18 0,-1 0 16,1 0-16,0 0 0,17 18 16,-18 17-16,54 106 15,-36-17 1,-35-54-16,18 36 16,0-18-16,-18 0 0,17 1 0,1 52 15,0-88 1,-1-18-16,-17 0 0,18 0 15,-18-17-15,0 0 0,0-1 16,0-34 0,-18-1-1</inkml:trace>
  <inkml:trace contextRef="#ctx0" brushRef="#br0" timeOffset="1370.057">20814 8079 0,'106'17'16,"-36"1"0,54-18-16,-1 0 15,-87 0-15,-1 0 16</inkml:trace>
  <inkml:trace contextRef="#ctx0" brushRef="#br0" timeOffset="4754.696">20549 9155 0,'-17'35'31,"17"88"-16,-18-87 1,18 122 0,35-69-1,-17-72-15,0 1 0,17-18 16,-17 0-16,17-18 16</inkml:trace>
  <inkml:trace contextRef="#ctx0" brushRef="#br0" timeOffset="5100.897">20761 9172 0,'53'-17'16,"-35"17"-16,17 0 15,-18 0-15,19 0 0,-19 17 16,19 19-1,-36-19-15,0 18 16,0-17-16,0 0 16,0 35-1,17-36 1,1 1-16,0 0 0,-1-1 16,18 18-16,-35 1 15,0-19 1,-17 1-16,-1 0 15,1-1-15,-19-17 0,19 18 16,-1-18-16,0 18 0,1-18 16</inkml:trace>
  <inkml:trace contextRef="#ctx0" brushRef="#br0" timeOffset="5273.491">21255 9543 0,'0'17'16,"-35"36"-1,17-35-15,0 17 16,-17-17 0</inkml:trace>
  <inkml:trace contextRef="#ctx0" brushRef="#br0" timeOffset="5585.114">21484 9208 0,'-17'17'16,"17"1"0,0-1-16,0 1 0,0 0 15,17-1-15,1 19 16,52 17 0,-17-36-1,-35-17-15,17 18 0,-17-18 16,17 0-16,18-18 15,-35 1 1,-18-1-16,-18 18 16</inkml:trace>
  <inkml:trace contextRef="#ctx0" brushRef="#br0" timeOffset="5751.907">21731 9313 0,'0'53'0,"0"-17"16,0-1 0,0 0-16,0-17 0,0-1 0,18 1 15,-1 35 1</inkml:trace>
  <inkml:trace contextRef="#ctx0" brushRef="#br0" timeOffset="5988.86">21908 9013 0,'17'18'0,"18"0"15,36 52 1,-36-34-16,1 17 0,-1-1 15,-18 1-15,36 53 16,-53-35-16,0-18 0,0 0 16,0-18-16,-17 18 0,-1-18 15,-17 18-15,0-18 16</inkml:trace>
  <inkml:trace contextRef="#ctx0" brushRef="#br0" timeOffset="11648.11">15628 6897 0,'0'35'16,"18"0"-16,-18 1 16,0 17-16,17-1 15,-17 1-15,18 18 0,17 211 16,-35-70 0,0-89-16,0-17 15,0 18-15,0-1 16,0-17-16,0 17 0,0-17 15,-17 229 1,-1-229-16,0 0 0,18-18 16,-35 142-1,35-160-15,0-17 0,0-18 16,0 1-16,0 16 16,0-34-1</inkml:trace>
  <inkml:trace contextRef="#ctx0" brushRef="#br0" timeOffset="11869">15505 9613 0,'53'71'16,"-36"-54"-1,54 19-15,-36-36 16,106 0 0,-35-71-1,-88 36-15,-1 17 0,-17-17 16</inkml:trace>
  <inkml:trace contextRef="#ctx0" brushRef="#br0" timeOffset="12477.81">12559 6862 0,'0'0'0,"0"17"0,0 18 16,0 1-16,0 17 0,0 17 16,18 18-16,-18 18 0,0 0 15,17 35-15,-17 0 16,0 0-16,0 18 0,-17-18 16,17 0-16,-18-17 0,0 17 15,18-18-15,-17 1 0,17 105 16,0-141-16,0 1 15,0-1-15,0-18 0,17-17 16,-17 0-16,18-18 16,-18-52-1</inkml:trace>
  <inkml:trace contextRef="#ctx0" brushRef="#br0" timeOffset="12691.929">12383 9172 0,'35'106'16,"-18"-53"-1,1 35-15,0-53 0,-1 1 16,19-19-16,17 1 16,-18-18-16,0-18 15,0-17-15,-17 17 0,17-17 16,-17 0-16,0 0 0,-1-36 15,-17 36-15</inkml:trace>
  <inkml:trace contextRef="#ctx0" brushRef="#br0" timeOffset="13431.038">8326 6809 0,'0'17'16,"17"89"-1,-17-53-15,18 35 16,-18-17-16,0 35 0,0 17 0,-18 283 31,1-265-31,17 0 0,-18 18 16,0-1-16,1 142 15,-1-176-15,18-1 16,0-17-16,0 0 0,0 35 16,0-35-1,18-88-15,-18-1 16,0-52-1</inkml:trace>
  <inkml:trace contextRef="#ctx0" brushRef="#br0" timeOffset="13676.217">8026 8978 0,'0'88'0,"17"-17"16,54 52 0,-36-52-16,0 0 0,36 17 15,0-53 1,-36-17-16,0-18 0,0-18 16,1 0-16,-19 1 0,19-36 15,-1 18-15,-17-18 16,17 0-16,-18 0 0,1 0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7T02:35:22.968"/>
    </inkml:context>
    <inkml:brush xml:id="br0">
      <inkml:brushProperty name="width" value="0.05292" units="cm"/>
      <inkml:brushProperty name="height" value="0.05292" units="cm"/>
      <inkml:brushProperty name="color" value="#00B050"/>
    </inkml:brush>
  </inkml:definitions>
  <inkml:trace contextRef="#ctx0" brushRef="#br0">10319 15840 0,'-18'0'31,"0"0"16,1 0-31,17 17-1,-18-17 1,18 18 0,18-18 109,-1 0-110,1 0 1,17 0 0,-17 0-16,17-18 0,-17 18 15,17 0-15,1 0 16,-19 0-16,18 0 15,1 18-15,-1-18 16,0 18-16,-17-18 16,0 0-16,-1 0 0,18 0 15,1 0 1,-19 0-16,19 0 0,-1 0 16,-17 17-16,-1-17 15,18 0-15,-17 0 16,17 0-16,-17 0 0,17 0 15,1-17-15,17 17 16,-36 0-16,18 0 16,1 0-16,-19 0 0,36 0 15,-35 0 1,17 0-16,0-18 0,1 18 16,-19 0-16,19 0 0,17 0 15,-36 0-15,36 0 16,-18 18-1,-17-18-15,35 0 16,-18 17-16,1-17 0,-1 0 16,18 0-16,-18 0 15,18 0 1,-35-17-16,17 17 0,0 0 16,0 0-16,36-18 15,-36 18-15,0 0 0,-17 0 16,17 0-16,-17 0 15,17 18-15,-17-18 0,17 0 0,-17 0 16,17 0-16,18 0 16,-35 0-16,17 0 15,-17 0-15,35-18 16,-1 18 0,-34 0-16,17 0 15,1-18-15,-1 18 16,0 0-16,0 0 15,1 0-15,-19 0 0,36-17 16,0 17 0,-35 0-16,0 0 0,34 0 15,-34 0 1,0 0-16,35 0 16,-36 0-16,1 0 0,0 0 15,-1 0-15,36 0 16,-35 0-16,17 0 0,-17 0 15,17 0-15,18-18 16,-18 18-16,-17 0 16,-1 0-16,54 0 15,-53 18-15,17-18 16,-17 0-16,34 17 16,-16 1-16,-19-18 0,36 18 15,-17-1-15,16-17 0,37 18 16,-54-18-1,18 0-15,53-18 16,-53 18-16,35 0 16,-53-17-16,18-1 15,-35 18-15,35 0 16,-36 0-16,1 0 16,-1 0-16,1 0 15,-36 0 1,1 0-1</inkml:trace>
  <inkml:trace contextRef="#ctx0" brushRef="#br0" timeOffset="5253.378">25083 6950 0,'0'0'0,"0"-18"0,17 36 63,-17 35-47,0-18-1,0 18-15,18 17 0,-18 1 16,0 17-16,17 0 0,-17 36 15,18 105-15,0-105 16,-18-19-16,17 1 0,1-18 16,-18 18-16,0-18 0,18-17 15,-18 88 1,0-106-16,0 17 0,0-17 16,0-18-16,0 18 0,0-17 15,0-19-15,0 1 0,0 0 16,-18-18-16,0 0 15</inkml:trace>
  <inkml:trace contextRef="#ctx0" brushRef="#br0" timeOffset="5641.567">24888 8449 0,'18'71'0,"0"-36"15,-1 18-15,19 35 16,-19-35-16,36 123 15,-17-70 1,-19-53-16,1-18 16,-1 1-16,1-19 0,0 1 15,-1-18-15,1 18 0,17-18 16,1-18 0,-19-17-16,36 17 0,-18-35 0,18 0 15,-17 0-15,16 18 16,1-36-16,-35 54 15,0-1-15,-18 0 0</inkml:trace>
  <inkml:trace contextRef="#ctx0" brushRef="#br0" timeOffset="6861.282">25894 7514 0,'-18'0'31,"18"18"0,-17-1-31,17 1 0,-18 17 16,18 1-16,0 17 0,0-18 16,18 18-16,-1-18 15,19 0-15,16 18 16,-16-35-16,-1 0 0,18-18 15,-18 0-15,-17 0 0,17 0 16,-17-18-16,-1-17 0,1-36 16,-18-17-1,-18 35-15,1 18 16,-19-18-16,1 17 0,-18 1 16,-17 0-16,34 35 15,1 18-15,-18-1 0,18 18 16</inkml:trace>
  <inkml:trace contextRef="#ctx0" brushRef="#br0" timeOffset="9672.824">25224 10301 0,'-18'0'16,"36"0"15,17 0-31,124-18 15,-71 18 1,0-17-16,36 17 16,352-18-1,-282 18-15,17 0 0,389 0 16,-388 18 0,-36-18-16,18 17 15,-17-17-15,-1 0 0,-17 18 16,0-18-16,105-18 15,-158 18-15,0 0 0,-36-17 16,1-1 0,-89 18-16,1-17 15</inkml:trace>
  <inkml:trace contextRef="#ctx0" brushRef="#br0" timeOffset="9953.367">28452 10037 0,'0'0'0,"35"0"0,18 17 15,0 1-15,17-18 0,1 17 16,70 36-16,0-17 16,-88-19-16,0 19 15,0-19-15,-18 1 0,18 35 31,-88-36-31,-71 19 16,18-19-16,17 1 16,-211 35-1,123-18 1,124-35-16,0 18 16</inkml:trace>
  <inkml:trace contextRef="#ctx0" brushRef="#br0" timeOffset="10489.585">27023 9402 0,'17'35'15,"1"-18"-15,-18 19 16,18-1-16,-18 71 16,17 0-1,1-36-15,-18-17 16,0 0-16</inkml:trace>
  <inkml:trace contextRef="#ctx0" brushRef="#br0" timeOffset="18752.348">13035 17286 0,'18'0'31,"-18"-18"-15,17 18 0,1 0-16,0 0 15,-1 0-15,1 0 16,0 0-1,-1 0-15,1 0 16,0 0-16,-1 0 16,18 18-1,1-18-15,17 0 0,-36 0 16,1 0-16,52 0 16,-17 0-1,-17 0-15,-1 0 0,0 0 16,18 0-16,-18 0 15,36 0-15,-36 0 16,1 0-16,34 0 16,-17 0-16,18 0 15,-36 18-15,35-18 16,-34 0-16,34 0 16,-34 0-16,16 0 15,19 0 1,0 0-16,-19 0 15,-16 0-15,52 0 16,0 0-16,-35 0 16,18 0-16,-18 0 15,-18 0-15,53 0 16,-53 0-16,1 0 0,52 0 16,-35 0-1,-18 0-15,53 0 16,-53 0-16,54 0 15,-54 0-15,53 0 16,-53 0-16,36 0 16,-36 0-16,18 0 15,18 0-15,-1 0 16,-35 0-16,1 0 16,52 0-1,-35 0-15,35 0 0,-35 0 16,0 0-16,-18 0 15,71 17-15,-71-17 16,71 0-16,-53 0 16,53 0-16,-53 0 15,70 0 1,-70 0-16,53 0 16,-35-17-16,34 17 15,-52 0-15,53 0 16,-35 0-16,35 0 15,-36 0-15,-17 0 0,70-18 16,-52 18 0,53 0-16,-72 0 15,1 0-15,18 0 0,35 0 16,-36 0-16,36 0 16,-35 0-16,52 0 15,-70 0-15,88 0 16,-70 0-1,-1 0-15,54 0 16,17 0 0,-71 0-16,72-18 15,-72 18-15,1 0 0,70 0 16,18-17 0,-89 17-16,1 0 0,87 0 15,-87 0-15,-1-18 16,72 18-16,-72 0 15,1 0-15,70 0 16,-71 0-16,1 0 0,70 0 16,-70-17-1,-1 17-15,1 0 0,70 0 16,-71 0-16,54 0 16,-54 0-16,72 0 15,-72 0 1,71 0-16,-88 0 0,88 0 15,-88 0 1,71 0-16,-54 0 16,54 0-16,-71 0 15,70 0 1,-70 0-16,0 0 0,70 17 16,18-17-1,-70 18-15,-18-18 0,17 0 16,72 17-16,-72-17 15,89 18 1,-71-18-16,0 18 0,124-18 16,-124 0-16,124 17 15,-124-17-15,88 18 16,-87-18-16,34 0 16,-70 0-16,-18 0 15,18 0 1,-35 0-16,-53 0 15</inkml:trace>
  <inkml:trace contextRef="#ctx0" brushRef="#br0" timeOffset="21561.558">13300 17515 0,'0'18'31,"0"17"-15,0 1-16,0-1 15,0 18-15,0-18 0,0 71 16,0-53 0,0 0-16,-18 53 15,18-18 1,0-53-16,0 36 15,0-36-15,0-17 0,18 34 16,-18-34 0,0 0-16,0-36 15</inkml:trace>
  <inkml:trace contextRef="#ctx0" brushRef="#br0" timeOffset="21988.902">13035 17886 0,'18'-18'32,"-1"18"-17,1-17 1,-18-1-16,35 0 16,-17 1-16,0-19 15,17 19-15,-17-19 0,17-16 16,-18 16-16,19-34 15,-19 34-15,-17 19 16,18-1-16,-18 1 16,18 17-1,-18 17-15,17 1 16,19 17 0,-19 36-16,18-54 15,-17 19-15,0-19 0,-1 1 16</inkml:trace>
  <inkml:trace contextRef="#ctx0" brushRef="#br0" timeOffset="41947.182">16404 15893 0,'-17'17'15,"17"-34"17,17 17-17,18-36 1,-17 1-16,70-35 16,-52 34-16,16-17 0,1 18 15,0-18-15,88-53 16,-88 71-16,36-53 15,-54 53-15,0 17 16,18-35-16,-35 35 16,17 1-16,-35-1 15,-18 18 1,1 0-16</inkml:trace>
  <inkml:trace contextRef="#ctx0" brushRef="#br0" timeOffset="42363.381">16369 15487 0,'0'0'0,"0"-18"0,18 18 16,-18 18 15,-18 35-15,18 0-16,-18 0 0,1 53 15,17-54-15,-18-16 16,18-1-16,0 0 16,0 1-16,18-19 0,-1 18 15,19-35-15,-1 0 16,35-35-16,36 0 16,-53 0-16,0 17 15,-18-17-15,36-1 16</inkml:trace>
  <inkml:trace contextRef="#ctx0" brushRef="#br0" timeOffset="48822.292">16598 16916 0,'-17'0'16,"-1"17"0,18-34 15,35-1-15,-17 0-1,-1-17-15,36-35 16,0 17-16,0 0 0,0-18 15,35 1-15,71-71 16,-71 52-16,18 19 0,-18-1 16,-17 18-16,35-17 15,-71 52-15,0 18 0,-35 18 32,-35 52-17,0-34-15,-1 17 0,-52 52 16,35-52-16,18 18 0,-53 88 15,53-89 1,17-17-16,0 53 16,18-71-16,36-17 15,-19-18-15,18 0 16,-17-18-16,17 1 0,1-1 0,34-53 16,1-17-1,-18 53-15,-18-18 16,18 18-16,53-54 15,-53 37-15,17 16 0,-17 19 16,0-19-16,18 19 16,-54 17-16,-17 17 15,0 1-15,-17 17 0,-36 53 16,-18 1 0,53-19-16,-17-17 15,18 0-15,-19 0 0,19 0 0,-1-18 16,18-17-16,18 17 15,17-35 1,-17 0-16,70-53 16,-35 0-16,105-53 15,-87 36-15,123-54 16,-106 54-16,0 17 16,-17 0-16,0 18 0,-19 17 15,-16 0-15,17 18 16,-53 18-16,0 0 0,-18-1 15,0 36-15,-35 35 16,18-35-16,0 0 16,0 18-16,17-18 0,0 35 15,18-70-15,0 17 16,0 0-16,18-17 16,17-18-16,-17 0 15,35-35-15,-18-1 16,36-17-1,-18 18-15,17-53 16,-17 53-16,-18-1 0,71-17 16,-53 18-16,-18 0 15,36 0-15,-53 35 16,-18 17 0,-36 54-16,-34 17 15,34-53-15,1 18 16,17 0-16,1-18 0,17 36 15,17-53-15,1-1 16,17-17 0,1 0-16,-1-17 0,18-19 15,0 1-15,0 0 0,17-1 16,1-17-16,-1 18 0,-17-18 16,88-53-16,-88 54 15,36-19 1,-54 53-16,-18 18 15,-17 18-15,-52 53 16,16-36-16,-34 88 16,34-70-16,1 71 15,17-71-15,36 17 16,0-52-16,35-1 16,-36-17-16,36-17 0,35-36 15,36-35 1,-71 52-16,17-17 15,-17 1-15,53-54 16,-53 70-16,-18-16 16,1-1-16,-1 35 0,-17-17 15,-18 70 1,-18 0-16,-35 53 16,18-35-16,-1 0 0,-34 88 15,52-88 1,1 0-16,17 35 15,0-70-15,35 0 16,-18-18-16,19 0 0,-1-36 16,71-34-16,-36 17 15,36-53 1,-53 36-16,18 17 0,-18-18 16,0 1-16,88-72 15,-106 107-15,0 35 16,-35 18-1,-53 70-15,18-17 16,0-19-16,-36 90 16,36-90-16,0 19 15,17-18-15,18-18 0,0 36 16,18-54-16,17-17 16,0 0-1,0-17-15,54-71 16,-19 35-16,54-53 15,-71 53-15,0 0 0,17 0 16,36-35-16,-71 53 16,18-1-16,-35 36 15,-36 18 1,-52 53 0,17-19-16,17 1 0,1 0 15,0 0-15,0 18 16,35-36-16,0-17 0,17-18 15,18 0-15,36 0 16,-18-18-16,-18 0 0,36-17 16,-18 0-16,70-36 15,-52 36-15,-1 0 16,54-36-16,-54 36 16,36-36-1,-88 71-15,17 0 16,-53 36-16,-35 34 15,1-17-15,16 0 16,19 0-16,-1 0 0,0 0 16,54 35-1,-19-53-15,71 1 16,-52-36-16,17 0 0,0 0 0,17 0 16,71-71-1,-53 36-15,1-1 0,-19-17 16,18 1-16,71-54 15,-88 53-15,-1 0 0,-17 18 16,-18-1-16,-17 19 0,-36 34 16,-17 19-1,-71 52-15,71-35 16,-18 0-16,0 17 0,-17 71 16,34-70-16,36 35 15,0-71 1,18-17-16,17-1 15,1-34-15,17-1 0,70-53 16,-52 19-16,-1 16 16,36-52-1,-18 0-15,-53 53 16,1 17-16,-36 0 0,17 18 16,-34 36-1,-1-19-15,-35 71 16,35-52-16,1-1 0,-1 0 15,18-17-15,35 0 16,1-18 0,-1 0-16,0-18 0,18 0 0,-17 1 15,-1-1-15,53-17 16</inkml:trace>
  <inkml:trace contextRef="#ctx0" brushRef="#br0" timeOffset="95119.152">13794 17745 0,'-18'0'15,"18"17"-15,0 1 16,-18 17-16,18 1 16,0-1-16,0 71 15,0-71-15,0 18 0,36 35 16,-19-53 0,-17 1-16,53 17 15,-18-36 1,-17-17-16,17-17 0</inkml:trace>
  <inkml:trace contextRef="#ctx0" brushRef="#br0" timeOffset="95486.241">14023 17709 0,'18'-17'15,"34"-1"1,-16 18-16,-19 0 0,1 0 16,-18 35-1,0 1-15,-18-1 0,1 18 16,17 0 0,17-18-1,36 0 1,36-17-1,-72 0-15,1-1 16,17 19-16,-35-19 16,0 36-16,-18-35 15,-34 17-15,16-17 16,1 17-16,0-17 0,-1-1 16,1 1-16,17-18 15,18-18 1</inkml:trace>
  <inkml:trace contextRef="#ctx0" brushRef="#br0" timeOffset="95747.465">14658 18115 0,'-18'18'15,"18"-1"-15,-35 19 16,35-19-16,-18 1 16,18 0-16,0-1 15,-17 1-15,17 17 16</inkml:trace>
  <inkml:trace contextRef="#ctx0" brushRef="#br0" timeOffset="96030.855">14905 17833 0,'-18'0'0,"1"0"16,-1 18-16,0 17 16,18-18-16,0 1 15,0 17-15,18-17 16,0 0-16,-1-1 0,19-17 16,16 18-1,-16-18-15,17 0 0,-36 0 16,19-18-16,34 18 15,-52 0-15,-1 0 0,1-17 16</inkml:trace>
  <inkml:trace contextRef="#ctx0" brushRef="#br0" timeOffset="96202.268">15117 17903 0,'0'36'16,"-18"52"-16,18-53 16,0 18-16,0-35 15,35 35 1,-17-36-16</inkml:trace>
  <inkml:trace contextRef="#ctx0" brushRef="#br0" timeOffset="96798.614">15434 17604 0,'0'-18'15,"18"18"1,-1 18-16,19 17 16,-1 0-16,0 0 0,0 18 15,1 0-15,17 71 16,-36-54-16,-17-17 0,0 0 15,0 0-15,-35 18 16,17-36-16,-17-17 16,17 17-16,-34-18 0,16-17 15</inkml:trace>
  <inkml:trace contextRef="#ctx0" brushRef="#br0" timeOffset="98032.134">17674 17551 0,'-17'17'32,"-1"19"-17,0-1-15,-52 35 16,17-17-16,-35 71 16,17-54-16,18 1 15,0-18-15,0 0 0,18 0 16,0 0-16,-18 17 15,53-52-15,0-1 0,0 1 16</inkml:trace>
  <inkml:trace contextRef="#ctx0" brushRef="#br0" timeOffset="99126.476">19209 17586 0,'0'-18'16,"-18"18"-16,0-17 15,1 17-15,-1 17 0,-17 1 16,17 17-16,1 1 0,-36 69 16,35-52-1,0 18-15,18 70 16,0-88-16,18 17 0,17 19 16,36-36-1,-53-36-15,17 1 0,0-18 16,18 0-16</inkml:trace>
  <inkml:trace contextRef="#ctx0" brushRef="#br0" timeOffset="99890.667">19632 17692 0,'18'35'15,"-18"0"-15,17 1 0,1 52 16,-18-53-16,18 18 16,-18-18-16,0 1 0,0-1 15,17 0-15,-17 0 16,0 1-16,18-19 15,0-17-15</inkml:trace>
  <inkml:trace contextRef="#ctx0" brushRef="#br0" timeOffset="100107.045">20055 18080 0,'-17'53'15,"-1"0"1,1-18 0,17-17-16,0-1 15,0 1 1</inkml:trace>
  <inkml:trace contextRef="#ctx0" brushRef="#br0" timeOffset="100335.381">20479 17657 0,'-36'35'16,"1"35"-1,18-52-15,17 53 16,0-54-16,17 18 0,18-17 16,36 0-1,-18-18-15,0 0 0,35-18 16,-53 0-16,1 18 16,-19 0-16</inkml:trace>
  <inkml:trace contextRef="#ctx0" brushRef="#br0" timeOffset="100541.461">20673 17798 0,'0'35'0,"0"35"15,0-34-15,0-1 0,0 0 16,0 1-16,17-19 15,1 36-15,0-35 16,-1 17-16,1-35 16,0 0-16</inkml:trace>
  <inkml:trace contextRef="#ctx0" brushRef="#br0" timeOffset="100736.093">20990 17427 0,'71'53'15,"-18"35"1,-18-35-16,18 53 16,-35 18-16,-1-36 0,-34-18 15,-1 19-15,0-19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7T02:37:28.406"/>
    </inkml:context>
    <inkml:brush xml:id="br0">
      <inkml:brushProperty name="width" value="0.05292" units="cm"/>
      <inkml:brushProperty name="height" value="0.05292" units="cm"/>
      <inkml:brushProperty name="color" value="#0070C0"/>
    </inkml:brush>
  </inkml:definitions>
  <inkml:trace contextRef="#ctx0" brushRef="#br0">14164 4745 0,'0'0'0,"18"-18"15,17-17-15,0 0 0,18-18 16,71-53 0,-54 53-16,89-88 15,-71 88-15,89-88 16,-89 88-16,70-53 15,-69 53-15,16 0 16,-69 53-16,-19 18 16,-34 17-16,-36 71 15,0-35-15,-35 70 16,52-71-16,19 36 16,17-53-16,70 0 15,1-53 1,52 18-16,-34-36 15,69 0-15,-87-17 16,88 0-16,-89-1 16,36 19-16,-88-1 15</inkml:trace>
  <inkml:trace contextRef="#ctx0" brushRef="#br0" timeOffset="646.555">11324 2875 0,'18'0'15,"-1"0"-15,36 18 16,-17-18-16,52 0 16,-53-18-16,53 1 15,-52 17-15,-1-18 16</inkml:trace>
  <inkml:trace contextRef="#ctx0" brushRef="#br0" timeOffset="1240.101">11324 2840 0,'18'35'16,"-18"18"-1,0-35-15,0 88 16,0-36-16,0 1 0,-18-1 15,18 107 1,0-89-16,0-18 0,0 19 16,0-1-16,-17 106 15,17-88-15,-18-18 0,18 18 16,0-1-16,-18 125 16,18-124-16,0 17 15,0-17-15,0 0 0,-17-18 16,17 106-1,-18-88-15,0-18 0,1 106 16,-1-123-16,18 17 0,-18 71 16,1-89-1,17 1-15,0 52 16,0-52-16,17 34 16,-17-52-16,0 36 15,0-54-15,0 35 16,0-34-16,-17 34 15,17-34-15,-18 34 16,18-35-16,0 18 16,0-35-16,35 0 15,-17-18-15,17 17 16,-17-17-16,35 18 16,-35-1-16,17 1 15,-18-18 1,19 18-16,-19-1 15,1 1-15,0-18 16,-1 0 0</inkml:trace>
  <inkml:trace contextRef="#ctx0" brushRef="#br0" timeOffset="2302.154">13441 2822 0,'17'0'32,"19"0"-17,-19 0-15,19 0 0,-1 0 16,0 0-16,36 0 16,-54 0-16,54 0 15,-53 18-15,35-18 16,-36 0-16,1 18 15,-1-1-15,-17 1 16,0-1-16,0 1 0,0 17 16,-17 1-16,17 17 0,-18 35 15,18-35-15,0 70 16,-17-70 0,17 71-16,0-54 15,-18-17-15,18 18 0,0-1 16,-18 71-16,18-53 15,-17 89-15,-1-89 16,18 124 0,-18-124-16,18 124 15,0-124-15,0 106 16,0-106-16,0 18 0,18 70 16,-18 18-1,0-106-15,0 1 16,0 16-16,-18 72 15,18-89-15,0 0 0,-17 0 16,17 1-16,-18 87 16,18-88-16,0-17 0,0 17 15,-18-18-15,18 54 16,0-71-16,0 0 16,0-18-16,18 0 0,-18 18 15,0-35-15,18 17 16,-18-17-1,-18-18 1,0 17 0,1-17-16,-18 0 15,-1 0-15,-17-17 16,18 17-16,-53 0 16,53-18-16,-71 18 15,70-17-15,-52 17 16</inkml:trace>
  <inkml:trace contextRef="#ctx0" brushRef="#br0" timeOffset="2908.463">11977 3193 0,'17'-18'16,"-17"0"-1,0 54 1,0-1-16,-17 18 0,-1 70 16,1-17-1,17-53-15,0-18 16,0 18-16,35-35 16,-18-18-16,1-18 15</inkml:trace>
  <inkml:trace contextRef="#ctx0" brushRef="#br0" timeOffset="3219.034">12188 3263 0,'-17'71'15,"-1"-36"-15,18 18 16,0-18-16,0 18 0,53 18 15,0-18-15,-18-36 16,18-17-16,35-35 16,-52 17-16,-1-17 0,0 0 15,1-36 1,-36 18-16,0 18 0,-18 17 16,-53-35-16,36 18 15,0 35-15,0-17 0,-36 17 16,53 0-16,1 17 15,17 1-15,35-1 16,-17 1 0</inkml:trace>
  <inkml:trace contextRef="#ctx0" brushRef="#br0" timeOffset="3503.13">12700 3316 0,'-18'35'0,"1"1"16,-1-1-16,18 0 16,0 18-1,53-18-15,-35-17 16,17-18-16,0 0 0,36-18 16,-54 1-16,19-18 15,-19 17 1,-17 0-16,0-35 0,-17 36 15,-19-19 1,19 19-16,-54-1 16,54 0-16,-36 18 15,35 0-15</inkml:trace>
  <inkml:trace contextRef="#ctx0" brushRef="#br0" timeOffset="4048.364">11906 4128 0,'0'17'32,"0"36"-32,0 0 15,0 35-15,0-35 16,0 0-16,0 0 16,0 0-16,18-18 0,0 18 15,-1-35-15,1-18 16</inkml:trace>
  <inkml:trace contextRef="#ctx0" brushRef="#br0" timeOffset="4348.912">12241 4216 0,'-35'35'0,"0"36"16,17-19-16,18 37 15,0-54 1,18-17-16,52-1 16,-52-17-16,53-17 15,-36-1-15,0-35 16,-17 18-16,-1-36 16,-34 54-16,-18-54 15,-1 53-15,-17-35 16,36 53-16,-19-17 15,19 17-15,17 17 16,17-17-16,1 18 16</inkml:trace>
  <inkml:trace contextRef="#ctx0" brushRef="#br0" timeOffset="4649.989">12629 4216 0,'-35'53'16,"35"17"-1,0-17-15,53-18 16,-18-17-16,36 0 16,-18-18-1,-36-18-15,1 18 0,17-53 16,-35 18-1,0 17-15,-17-17 0,-19 0 16,-16-1 0,16 19-16,19 17 15,-36-18-15,17 18 16,19 18-16</inkml:trace>
  <inkml:trace contextRef="#ctx0" brushRef="#br0" timeOffset="5138.536">11765 5274 0,'0'53'15,"0"0"-15,0 0 16,0 106 0,0-107-16,0-16 15,35 34-15,-17-52 16,0 0-16,-1-18 0</inkml:trace>
  <inkml:trace contextRef="#ctx0" brushRef="#br0" timeOffset="5411.58">12100 5415 0,'-17'88'16,"17"-17"0,17-36-16,1 0 15,17-17-15,-17 0 0,52-18 16,-34 0-16,34-36 15,-34 19-15,-19-36 16,-17 35 0,0-35-16,-17 36 15,-36-36-15,35 35 16,-35 1-16,18-1 16,17 18-16</inkml:trace>
  <inkml:trace contextRef="#ctx0" brushRef="#br0" timeOffset="5688.049">12665 5486 0,'0'70'15,"17"1"1,19-18-1,-1-36-15,0-17 0,-17 18 16,52-36-16,-34 1 16,-19-1-16,1-35 15,-18-17-15,0 34 16,-35 1-16,-36-18 16,36 36-16,-18 17 0,-18 0 15,36 0 1,0 35-16,-18 35 15</inkml:trace>
  <inkml:trace contextRef="#ctx0" brushRef="#br0" timeOffset="6056.095">11924 6332 0,'0'18'16,"0"0"-1,0 35-15,0-1 16,18-16-16,-18 17 0,0 0 16,17 35-1,1-18-15,-1-52 0,19-18 16</inkml:trace>
  <inkml:trace contextRef="#ctx0" brushRef="#br0" timeOffset="6367.728">12259 6438 0,'-18'35'16,"18"1"-16,0 34 15,0-34-15,36 17 16,-19-18-16,19-18 16,-19-17-16,19-17 15,-19-1-15,1 1 16,-1-19-16,-17-17 16,0 36-16,0-19 0,0 19 15,-35-36-15,-18 35 16,36 1-1,-1 17-15,-17 0 0,-1 0 16,36 17 0,0 18-16,18-17 15,0-18-15</inkml:trace>
  <inkml:trace contextRef="#ctx0" brushRef="#br0" timeOffset="6639.126">12735 6438 0,'-17'71'15,"-1"35"-15,18-36 16,0-17-16,18-18 0,35 36 16,-36-53-16,18-18 15,18-18-15,-17-17 16,17-36-1,-36-17-15,-17 53 16,0-1-16,-17-17 0,-19-35 16,1 53-16,0 17 15,-18 1-15,18 17 16,-18 35 0</inkml:trace>
  <inkml:trace contextRef="#ctx0" brushRef="#br0" timeOffset="75699.065">3810 11606 0,'0'-17'16,"0"-1"-16,0 0 15,0 1-15,0-1 16,-18 36 46,1 35-62,-1-36 16,0 72 0,18-54-16,-17 71 15,17-71-15,17 71 16,-17-53-16,53 35 16,-35-53-16,35 36 15,-18-54-15,-17 1 0,35 0 16,-36-18-1,1 0-15,-18-18 16</inkml:trace>
  <inkml:trace contextRef="#ctx0" brushRef="#br0" timeOffset="76527.993">4145 11818 0,'18'18'0,"-18"-1"16,0 19-1,17-1-15,-17 0 0,0 53 16,18-52-16,-18 17 15,0-36-15,0 1 16,0-36 0,0-52-1,0 17-15,0 17 0,0-16 16,18-1-16,-1-36 16,-17 54-16,18 0 15,17 0-15,-17 35 16,0 0-16,17 35 15,-35 0-15,17-17 0,1 35 16,-18-18 0,18-17-16,-18-1 15,0 1-15,17-18 16,-17-18-16,18 1 16,-18-1-1,0 0-15,35-17 16,-35 17-16,36-17 15,-19 35-15,1 0 0,-1 0 16,-17 35-16,0-17 0,18 17 16,-18 54-1,0-54-15,0 0 0,18 36 16,-1-36-16,-17-17 16,18 17-16</inkml:trace>
  <inkml:trace contextRef="#ctx0" brushRef="#br0" timeOffset="76862.134">4904 12012 0,'17'0'0,"-17"18"31,0 17-31,-17-17 16,-1 35-16,0-36 15,1 18 1,17-17-16,-18 0 16</inkml:trace>
  <inkml:trace contextRef="#ctx0" brushRef="#br0" timeOffset="77406.767">5274 11853 0,'0'18'16,"0"0"-16,0-1 15,0 19-15,0-1 16,0-18-16,0 19 0,-18-19 15,18 1-15,0-36 32,0-17-32,18-18 15,0 18 1,-1-36-16,1 54 16,0-36-16,-1 53 15,19-18 1,-19 18-16,1 18 0,-1-1 15,1 1-15,-18 35 16,18-18-16,-18 18 16,0-18-16,0 1 15,0-19-15,0 19 0,0-19 0,17 1 16,1-18 0,-18-18-1</inkml:trace>
  <inkml:trace contextRef="#ctx0" brushRef="#br0" timeOffset="77841.86">5627 11395 0,'35'0'16,"0"17"-16,-17-17 0,53 36 15,-54-19-15,18 19 16,18 16-16,-35-16 16,0 17-16,-1 53 15,1-36-15,-18-17 0,0 18 16,-18 34-1,1-52-15,-1 0 0,-35 18 16,18-36-16</inkml:trace>
  <inkml:trace contextRef="#ctx0" brushRef="#br0" timeOffset="89774.359">11942 11553 0,'0'-17'15,"0"-1"1,-18 18 0,0 0-1,18 18 1,-17-18-16,17 35 16,-18 0-1,18 36-15,0 0 16,0-36-16,0 0 15,0 0-15,18 1 16,-18-19-16,35 36 16,-35-35-16,18-1 0,17 1 15,-18-18-15,1 0 16,0-18-16,17 1 16</inkml:trace>
  <inkml:trace contextRef="#ctx0" brushRef="#br0" timeOffset="90313.204">12277 11659 0,'0'-17'16,"17"17"-1,-17 17 17,0 19-17,0-19-15,0 19 0,0 16 16,0-16-16,0-1 0,0-17 16,0 35-1,0-36-15,0 1 0,18-18 0,0 17 16</inkml:trace>
  <inkml:trace contextRef="#ctx0" brushRef="#br0" timeOffset="90525.625">12559 11924 0,'0'35'0,"-18"-17"16,1-1-1,17 1-15,-18 0 16,18-1-16,0 1 16</inkml:trace>
  <inkml:trace contextRef="#ctx0" brushRef="#br0" timeOffset="90964.615">12841 11853 0,'0'36'16,"0"-19"-16,0 1 15,0 17-15,0-17 16,0-1-16,18-17 16,-1-17-1,1-18 1,0-1-16,-18 19 15,17-1-15,1 0 0,0-17 16,-1 35 0,1-18-16,0 18 15,-18 18-15,17 0 16,1-1-16,-18 19 16,0-19-16,0 1 15,17 17-15,-17-17 16,18-1-16,0-17 15,-18 18-15,17 0 16,1-18-16</inkml:trace>
  <inkml:trace contextRef="#ctx0" brushRef="#br0" timeOffset="91393.162">13229 11501 0,'0'17'31,"35"18"-15,-35-17-16,18 17 0,17 36 15,-17-36-15,17 36 16,-17-18 0,0 0-16,-18 52 15,0-69-15,0 17 0,-18 35 16,0-53-16,-17-17 16</inkml:trace>
  <inkml:trace contextRef="#ctx0" brushRef="#br0" timeOffset="96460.287">13899 11906 0,'18'0'16,"0"-17"15,17-19-16,-17 19-15,-1-1 0,1-17 16,0 35-16,-1 0 16,1 17-1,-1 54-15,-17-36 16,36 18-16,-19-35 16,36 17-16,-35-35 15,35 0 1,-35-18-16,17-17 15,-18 0-15,19 0 16,-36 17-16,17-17 16,1 35-1,0 17 1,-1-17-16,36 18 16,-35-18-16,17 0 0,-17 0 15,17 18-15,0-18 16,-17 0-16,-18 17 31</inkml:trace>
  <inkml:trace contextRef="#ctx0" brushRef="#br0" timeOffset="96726.045">14570 11695 0,'17'0'15,"1"17"1,0-17-16,35 18 16,-36 0-16,18-18 0,1 17 15,17 18 1,-18-17-16,-17 0 0,-1-1 16,-17 1-16,0 17 15,0-17-15,-17 0 0,-19-1 16,19 1-16,-54 17 15,36-17-15,0-1 16,35 1-16,-18 0 16</inkml:trace>
  <inkml:trace contextRef="#ctx0" brushRef="#br0" timeOffset="98700.059">15522 11624 0,'0'-18'0,"0"1"16,0-1 0,0 0-1,0 1-15,-17 17 16,-1 0-1,0 17 1,1 1-16,-1 35 16,0-18-16,1 54 15,17-54-15,0 35 16,17-34-16,1-1 16,17 35-1,18-34-15,-17-19 16,-1 1-16,-18-18 0,19 0 15,-1 0-15</inkml:trace>
  <inkml:trace contextRef="#ctx0" brushRef="#br0" timeOffset="99240.082">15787 11818 0,'0'35'0,"17"18"16,-17-35-16,0 17 16,0-17-16,0-1 15,18 1 1,-18-36-1,18-34 1,-18-1-16,0 17 16,0 19-16,17-19 15,-17 19-15,18-1 0,0 1 0,-1 17 16,1 17 0,-18 1-1,0-1-15,0 19 16,0-19-16,0 1 0,18 0 15,-1-18 17,1-18-32,-18 0 15,17 1-15,19-19 16,-36 19-16,35 17 0,-17-18 16,-1 18-1,19 18-15,-36-1 16,17 36-16,1-35 15,-18 17-15,0-17 0,18 17 16,-18-17-16,17 17 16,-17-17-16,18-18 15</inkml:trace>
  <inkml:trace contextRef="#ctx0" brushRef="#br0" timeOffset="99428.153">16475 11959 0,'-18'53'16,"-17"0"0,17-18-16,18 1 15,0-19-15,18-17 16</inkml:trace>
  <inkml:trace contextRef="#ctx0" brushRef="#br0" timeOffset="99798.02">16669 11906 0,'-18'36'15,"18"16"1,0-16 0,0-54 15,18-17-15,-1 17-16,1-17 15,0 0-15,-1 17 16,36-35-16,-35 53 15,0-18-15,17 18 0,-18 18 16,1 0-16,17 17 16,-35 0-16,18 18 15,-18-35 1,0-1-16,18 1 16,-18 0-16,0-1 0,17-17 15,1 0-15</inkml:trace>
  <inkml:trace contextRef="#ctx0" brushRef="#br0" timeOffset="100034.696">17163 11483 0,'53'53'16,"-1"0"0,1 17-16,-35-34 15,0 69-15,-1-52 16,-17 0-16,0 0 0,-17 0 16,-19 71-16,1-72 15</inkml:trace>
  <inkml:trace contextRef="#ctx0" brushRef="#br0" timeOffset="101742.611">11553 9543 0,'0'-18'47,"-17"18"-31,-1 0-16,-17 0 15,17 0-15,1 0 16,-19 0-16,19 18 16,-1-18-16,-17 0 0,17 0 15,1 0 1,-1 0-16,0 0 15,18 17 17,0 1-17,18 0 1,-18-1 0,0 1-16,0-1 0,0 1 15,0 17-15,0 1 16,18 17-16,-18-18 0,0 18 0,0 70 15,17-70-15,-17 71 16,0-54 0,18 1-16,-18-1 15,0 1-15,0-18 0,0 17 0,0 54 16,0-54 0,-18-17-16,18 53 15,-17-53-15,17-18 0,0 18 16,0-17-16,0 34 15,0-52-15,0 17 0,0-17 16,0-1-16,0 19 16,17-19-16,-17 1 15,0-1 1,18-17 0,-1 0 15,1 18-31,0 0 15,-1-1 1,1-17-16,17 18 16,-17-18-16,0 0 15,-1 0-15</inkml:trace>
  <inkml:trace contextRef="#ctx0" brushRef="#br0" timeOffset="103048.988">19438 9525 0,'-18'0'0,"18"-18"16,18 18 31,35 0-32,-18 0-15,1 0 16,-19 0-16,1 0 16,-1 18-16,1-18 0,-18 18 47,-18 35-32,18-1 1,0 1-16,0 53 15,0-53-15,0 71 16,0-71-16,0 17 16,-17-17-16,17 18 0,-18 52 15,18-70-15,-17 70 16,17-70-16,0 71 16,0-71-16,0 53 15,0-71-15,17 53 16,-17-53-16,0-17 15,18 53 1,-18-36-16,0-18 0,0 1 16,-18-18-1,18 18 1,-35-18 0,17 17-16,1-17 31,-1 0-16,0 0 1,1 0-16,-36 0 16,18 0-16,-1 0 15,1 0-15,0-17 0,-36 17 16,36 0-16,-18 0 16,18 0-16,17 0 15,0 0-15</inkml:trace>
  <inkml:trace contextRef="#ctx0" brushRef="#br0" timeOffset="106969.724">11818 10619 0,'0'-18'0,"18"36"31,-1 52-15,-17-17-16,0-18 0,18 18 15,-18 0-15,18 18 16,-18-36-16,17 18 15,1-35-15,17-1 16,-17-17-16,-1 0 16</inkml:trace>
  <inkml:trace contextRef="#ctx0" brushRef="#br0" timeOffset="107338.849">12330 10777 0,'-18'0'16,"0"18"-16,1 0 0,-1-1 15,18 19-15,0-1 0,0-18 16,35 54-1,1-53-15,34 17 16,-35-35-16,1 0 0,34 0 16,-34-18-16,16-17 15,-34 17-15,-18-35 16,0 36-16,-35-36 16,0 35-1,-36 1-15,36-1 16,-36 36-16,54-18 15,17 17-15,17 1 16</inkml:trace>
  <inkml:trace contextRef="#ctx0" brushRef="#br0" timeOffset="107624.337">12912 10830 0,'-18'36'16,"18"-19"-16,0 54 16,0-36-16,53 36 15,-18-36-15,36 0 16,-18-17-16,35-18 16,-53-18-1,18-35-15,-35 18 16,-18-18-16,-18 18 15,-52-36-15,17 36 16,-53 0 0,71 35-16,-54 0 15,54 17-15,-18 19 16</inkml:trace>
  <inkml:trace contextRef="#ctx0" brushRef="#br0" timeOffset="108282.52">14658 10601 0,'-18'0'16,"36"0"-1,17 0 1,0 0-16,124 18 16,-88 17-1,-36-17-15,0 34 16,-35-34-16,-17 35 15,-1-18-15,-17 36 16,0-54-16,17 19 16,0-19-16,36 19 15,0-36-15,52 17 16,-35-17-16,1 0 16,34 0-1</inkml:trace>
  <inkml:trace contextRef="#ctx0" brushRef="#br0" timeOffset="108566.92">15293 10866 0,'-18'17'15,"18"18"-15,18-17 16,35 0-16,-18-18 0,0 0 15,1 0-15,17 0 16,-18-18-16,0 0 16,-17 1-16,-36-1 15,18 1-15,-53-36 16,36 35-16,-54 0 16,53 18-1,-17-17-15,35 34 16,35 1-1</inkml:trace>
  <inkml:trace contextRef="#ctx0" brushRef="#br0" timeOffset="108843.837">15875 10760 0,'0'17'16,"0"1"-1,0 17-15,0-17 0,18 52 16,17-34-16,18-1 16,-18-17-16,36-18 15,-36-18-15,18-35 16,-35 35-16,-18-52 16,0 35-1,-53-36-15,17 36 16,-52 0-16,53 17 15,-53 36-15,52-1 16,-17 54 0</inkml:trace>
  <inkml:trace contextRef="#ctx0" brushRef="#br0" timeOffset="109555.22">17727 10672 0,'18'0'16,"-1"17"-16,36-17 15,-17-17-15,-1 17 0,35 0 16,-34 17 0,-19 18-1,-17-17-15,0 0 0,-17-1 16,17 1-16,-36 17 16,36-17-16,0 17 15,18-17 1,0-18-16,-1 17 0,36 19 15,-35-19-15,-18 1 16,-18 0-16,1-18 16,-54 17-1,18 1-15,18-18 0,-18 0 16,-35 18-16,70-1 16,0-17-16,1 0 0,34 18 15,1-18 1,17 0-16</inkml:trace>
  <inkml:trace contextRef="#ctx0" brushRef="#br0" timeOffset="109850.581">18344 10724 0,'-52'36'0,"-1"17"15,53 0 1,0-18-16,35-18 0,18 19 16,-18-19-1,0-17-15,18 0 0,-17 0 16,16-35-16,-34 35 16,0-18-16,-18 1 0,-18-18 15,0 17 1,1 0-16,-36-17 0,18 17 15,17 18-15,0-17 16,1 17-16,-1 0 16</inkml:trace>
  <inkml:trace contextRef="#ctx0" brushRef="#br0" timeOffset="110123.833">18785 10760 0,'0'35'16,"0"0"-16,-17 36 16,17-36-16,17 36 15,1-54 1,35 19-16,-18-36 16,36 0-16,-54-18 15,36-35-15,-35 35 16,-18-52-16,-18 35 15,-35-36 1,18 53-16,-53-17 16,35 35-16,18 0 15,0 0-15,-1 18 0,1 17 0</inkml:trace>
  <inkml:trace contextRef="#ctx0" brushRef="#br0" timeOffset="113837.947">7214 11501 0,'-17'0'0,"34"0"15,1 0 1,17 17-1,-17-17-15,17 18 16,-17-1-16,-18 1 16,17 17-16,-17-17 15,-35 17-15,35-17 16,-17 0-16,-1-1 16,18 1-16,18-18 15,-1 18 1,1-18-16,35 17 15,-18-17 1,-17 0-16</inkml:trace>
  <inkml:trace contextRef="#ctx0" brushRef="#br0" timeOffset="114243.692">7620 11695 0,'18'0'15,"-1"17"1,-17 1-16,18 0 15,-18 17-15,0-18 16,0 36-16,-18-35 16,-17 35-16,17-35 15,1-18-15</inkml:trace>
  <inkml:trace contextRef="#ctx0" brushRef="#br0" timeOffset="114566.641">7796 11501 0,'36'0'16,"-19"0"-16,19-18 16,-19 36-16,-17-1 0,0 1 15,0 17-15,-17 36 16,-1-54-16,18 19 15,18-19-15,-1-17 16,19 18-16,-19-18 16,36 18-16,-35-18 15,-18 17 1,0 1-16,-36 35 16,1-18-16,-35 0 15,34-17-15,1 0 0,-36 17 16,36-18-16,0-17 15</inkml:trace>
  <inkml:trace contextRef="#ctx0" brushRef="#br0" timeOffset="114833.253">6914 11483 0,'-17'18'16,"17"-1"-16,0 1 16,-18 35-16,18 0 15,18 53-15,-1-36 16,19 1-16,-1-1 15,0-17-15,18 0 0,18-18 16,-1-17-16</inkml:trace>
  <inkml:trace contextRef="#ctx0" brushRef="#br0" timeOffset="115049.615">8431 11501 0,'36'105'16,"-19"-52"-16,-17 0 0,18 53 16,-36-53-16,1 0 15,-1 0-15,-17 0 0,-1 0 16</inkml:trace>
  <inkml:trace contextRef="#ctx0" brushRef="#br0" timeOffset="115790.332">19297 11606 0,'-18'18'0,"1"17"16,17 18-16,0 0 16,0 18-1,17-36-15,19 36 16,-19-36-16,1-18 0,17 19 16,0-36-16,-17 0 15,0-18-15</inkml:trace>
  <inkml:trace contextRef="#ctx0" brushRef="#br0" timeOffset="116023.612">19562 11712 0,'35'0'16,"-18"0"-16,19 18 15,-36 0-15,17 17 16,-17 18-1,0-36-15,-17 36 0,-1-17 16,18-19-16,0 1 0,0-1 16,0 1-1,18 0 1,17-18-16,-17 0 16,-1 0-16</inkml:trace>
  <inkml:trace contextRef="#ctx0" brushRef="#br0" timeOffset="116177.975">19861 11994 0,'0'18'16,"-17"-18"-16,17 18 0,-18 35 16,0-36-16,1 1 15,17 0-15</inkml:trace>
  <inkml:trace contextRef="#ctx0" brushRef="#br0" timeOffset="116507.276">20003 11677 0,'35'0'16,"-18"0"-16,1 0 15,0 18 1,-1-1-16,-17 19 0,0-19 16,0 18-1,0-17-15,18 17 0,0-17 16,-1 17 0,1-17-16,17 0 15,-35-1-15,18-17 16,-18 35-16,-18-35 15,18 18-15,-53 17 16,18-35-16,17 18 0,-35 0 16,36-18-1,-18 0-15</inkml:trace>
  <inkml:trace contextRef="#ctx0" brushRef="#br0" timeOffset="116747.331">20302 11483 0,'53'53'16,"-17"-18"-16,34 36 15,-35-36-15,1 0 16,-1 53-16,-35-52 15,0 70-15,-18-54 16,-52 54-16,17-53 16,-35 18-1,52-36-15,1 0 16</inkml:trace>
  <inkml:trace contextRef="#ctx0" brushRef="#br0" timeOffset="125866.76">24606 8308 0,'18'-18'16,"-18"1"-1,0-1-15,0 36 32,0 17-17,0-17-15,0 17 16,0 18-16,0-18 0,-18 71 16,18-53-1,18 35-15,-18-53 16,0 1-16,0 16 15,0-34-15,0 0 0,0-1 16,0 1 0,-18-18-16,1 18 15</inkml:trace>
  <inkml:trace contextRef="#ctx0" brushRef="#br0" timeOffset="126126.704">24324 8696 0,'0'18'15,"35"35"1,1-1-16,-36-16 16,35-1-16,0 18 15,-17-53 1,-1 18-16,19-18 15,-19 0-15,36-18 16,-35-17-16,17 17 16,0-17-16,1-1 0,17-16 15,-36 34-15,1 0 16</inkml:trace>
  <inkml:trace contextRef="#ctx0" brushRef="#br0" timeOffset="127274.724">27481 8290 0,'0'36'15,"0"-19"-15,0 71 16,0-52-16,0 70 15,0-54-15,0 37 16,-17-54-16,17 18 16,0-18-16,0-17 15,-18-18 1,0 0-16,1-18 16</inkml:trace>
  <inkml:trace contextRef="#ctx0" brushRef="#br0" timeOffset="127512.227">27252 8767 0,'0'35'16,"18"0"0,-18-17-16,35 35 15,0-18-15,1-17 16,-19-1-16,18-34 15,18-19 1,-35 1-16,17-18 16,-17 18-16,0 0 15,-1-1-15,1 19 16,0-1-16</inkml:trace>
  <inkml:trace contextRef="#ctx0" brushRef="#br0" timeOffset="128242.826">30551 8220 0,'0'-18'0,"0"36"31,17 17-15,-17-17-16,0 17 16,0 0-16,0 71 15,0-53-15,0 53 16,0-53-16,0-18 0,18 18 15,-18-35-15,0-1 16,-18-17 0,1-17-1</inkml:trace>
  <inkml:trace contextRef="#ctx0" brushRef="#br0" timeOffset="128495.829">30392 8573 0,'0'52'15,"17"-16"-15,1 34 16,-18-34-16,18-19 0,17 54 16,-17-54-16,17 1 15,0 0-15,18-36 16,-18 18-16,-17-18 15,17-17-15,18 0 16,-17 0-16,16-18 16,-34 17-16,0 19 15,-1-1-15</inkml:trace>
  <inkml:trace contextRef="#ctx0" brushRef="#br0" timeOffset="137868.675">9419 9772 0,'18'-18'0,"35"-35"16,-36 36-16,36-54 15,-35 36-15,35-36 16,-36 54 0,1-36-16,-18 35 15,0 1-15</inkml:trace>
  <inkml:trace contextRef="#ctx0" brushRef="#br0" timeOffset="138167.585">9366 9454 0,'0'18'15,"0"0"-15,0-1 0,0 36 16,0-17-16,0 34 15,0-17 1,18 0-16,-18-18 16,35 1-16,-17-36 15,35 17 1,-18-17-16,18-35 16,-18 17-16,18-17 15,-35 17-15,-1 18 16</inkml:trace>
  <inkml:trace contextRef="#ctx0" brushRef="#br0" timeOffset="146365.5">3440 16316 0,'0'-18'0,"-18"18"16,0 18-16,-17 0 15,35 17-15,-18 53 16,1-17-16,34 52 15,1-70-15,17 53 16,1-71-16,17 18 16,-18-35-16,18-18 15</inkml:trace>
  <inkml:trace contextRef="#ctx0" brushRef="#br0" timeOffset="146683.903">3669 16686 0,'0'71'15,"0"0"-15,0-54 16,18 1-16,-1-1 16,1-52-1,-18 0-15,17-18 0,1-35 16,0 0-1,-1 52-15,-17 1 0,36 17 16,-1 36 0,0 17-1,-17 53 1,-1-52-16,-17-1 0,0 18 16,18-35-1,-18-1 1,0-34-1</inkml:trace>
  <inkml:trace contextRef="#ctx0" brushRef="#br0" timeOffset="147355.588">3933 16669 0,'-17'-18'15,"17"0"1,0 1-1,17-1-15,-17 1 16,18-1 0,0 0-16,-1 1 15,1 17-15,0 0 16,35 0 0,-36 0-16,19 17 15,-19 1-15,1 0 16,-18-1-16,0 1 0,0 17 15,0-17 1,0-1-16,17 1 0</inkml:trace>
  <inkml:trace contextRef="#ctx0" brushRef="#br0" timeOffset="147518.007">4392 16757 0,'18'35'16,"-18"-17"-16,-18 35 15,0-18 1,1-17-16,17-1 0,-18-17 16</inkml:trace>
  <inkml:trace contextRef="#ctx0" brushRef="#br0" timeOffset="147877.927">4586 16545 0,'0'53'16,"0"0"-1,18-18-15,-18 36 0,0-36 16,-18 1-16,18-19 16,18-52-1,-18 17-15,17-17 16,1-36-16,-18 36 16,35-53-16,-17 70 15,0-17-15,35 0 16,-36 35-16,1 0 0,-1 35 15,1-17-15,0 17 16,-18 0-16,0 36 16,0-54-16,17 36 15,-17-35-15,18 0 16</inkml:trace>
  <inkml:trace contextRef="#ctx0" brushRef="#br0" timeOffset="148228.185">5168 15998 0,'18'18'0,"-1"17"16,36 36 0,-17-18-16,34 35 15,-34-53-15,-19 18 0,18 0 16,1 53-16,-36-53 15,-18 88-15,0-53 16,-34 53 0,16-70-16,1-18 0</inkml:trace>
  <inkml:trace contextRef="#ctx0" brushRef="#br0" timeOffset="149980.843">14129 16087 0,'-18'0'0,"-17"35"16,0 36 0,17-1-16,18-17 15,0 70-15,35-34 16,0-36-16,-17-18 15,17-18 1,1 1-16,-1 0 0,0-1 0,36-17 16</inkml:trace>
  <inkml:trace contextRef="#ctx0" brushRef="#br0" timeOffset="150437.352">14411 16475 0,'0'70'15,"18"-17"1,-18-18-16,17-35 16,-17-17-1,0-54-15,0 36 16,18-53-16,-18 53 15,18-36 1,-18 53-16,35 1 16,-18 17-16,1 17 15,0 19-15,-1 34 16,-17-35-16,18 18 16,-18-35-16,0 0 15,18-18 1,-1-18-16,1 0 0,0 1 15,-18-19-15,17 19 16,1-1-16,-1-17 0,1 35 0,-18-18 16,18 18-16,-1 0 15,-17 18-15,0 0 0,0 17 16,0 18 0,0-18-16,0-17 0,0-1 15,0 36 1,18-53-16,-18 18 0,18-18 0</inkml:trace>
  <inkml:trace contextRef="#ctx0" brushRef="#br0" timeOffset="150666.8">15081 16528 0,'18'35'16,"-18"18"0,-18 0-16,1-18 15,-1 0-15,0 1 16,18-19 0,0-34-1</inkml:trace>
  <inkml:trace contextRef="#ctx0" brushRef="#br0" timeOffset="150936.346">15363 16387 0,'18'35'16,"-18"18"-16,18-36 0,-18 36 15,0-35 1,0 0-16,17 17 0,-17 0 16,18-17-1,0-18 1,-18-18-1</inkml:trace>
  <inkml:trace contextRef="#ctx0" brushRef="#br0" timeOffset="151203.171">15628 16087 0,'18'53'16,"-1"-18"-16,36 35 15,-35-34-15,17-1 0,0 53 16,-17-53-16,0 18 16,-18-17-16,17 17 0,-17 52 15,0-52 1,-17 0-16,-19 53 15,1-53-15,-18 35 16</inkml:trace>
  <inkml:trace contextRef="#ctx0" brushRef="#br0" timeOffset="156365.1">14887 17074 0,'18'0'16,"0"0"-1,-1 0 1,-17 18 0,0 17-16,0-17 15,0 0-15,0-1 0,-17 1 16,17 0-16,0-1 15,0 1 1,17-18 0,18 0-16,-17-18 0,0 18 15,-1 0-15,-17 18 16,0-1-16,-17 36 16,-19-17-1,1 34-15,18-52 0,17 35 16,-18-53-1,36 35-15,-18-17 16,17-18-16,1 0 16,-1-18-1</inkml:trace>
  <inkml:trace contextRef="#ctx0" brushRef="#br0" timeOffset="156652.034">14764 17410 0,'17'53'16,"1"52"-1,0-69-15,35 69 16,-36-87-1,36 0-15,-18-18 16,18-53 0,-17 35-16,-19-17 0,36-36 15,-35 36-15,-1 17 16,-17 1-16,18 17 16</inkml:trace>
  <inkml:trace contextRef="#ctx0" brushRef="#br0" timeOffset="158416.483">14058 17815 0,'-35'18'0,"17"35"15,1-18 1,17 18-16,0 35 16,0-52-16,17 52 15,1-53-15,17 36 16,-17-54-16,17 18 16,-17-17-16,35-36 15,-36 1-15</inkml:trace>
  <inkml:trace contextRef="#ctx0" brushRef="#br0" timeOffset="158905.81">14305 18150 0,'0'36'16,"0"-19"-16,0 19 0,0 17 15,0-36-15,18-17 16,-18 18-16,0-36 16,17-35-1,1-17 1,-18 34-16,18-16 16,-1 16-16,19 1 15,-19 17-15,1 18 16,0 18-16,-1 17 15,-17 1-15,0 34 16,0-35-16,0 18 16,0-35-16,18-18 15,-1 0 1,19-53 0,-19 35-16,-17-17 15,18 0-15,17-18 0,-35 35 16,18 18-16,-18-17 0,18 17 15,-1 17 1,-17 1-16,18 0 0,-18 17 16,0 18-16,0-36 15,17 1-15,-17 0 0,0-1 16,18 1-16,-18 0 16,18-18-16</inkml:trace>
  <inkml:trace contextRef="#ctx0" brushRef="#br0" timeOffset="159172.048">15134 18203 0,'-17'53'0,"-1"0"16,0 0 0,1-35-16,-1 17 15,18-17 1</inkml:trace>
  <inkml:trace contextRef="#ctx0" brushRef="#br0" timeOffset="159784.582">15487 18098 0,'18'52'15,"-18"19"-15,0 0 16,17-1 0,-17-52-16,0-1 15,0-34 1,18-54 0,0-17-16,17 0 15,-35 53-15,35-18 16,0 35-1,1 71 1,-19 0 0,-17-18-16,0 18 15,0-35-15,18-1 16,0 19-16,-18-19 16,17-17-16</inkml:trace>
  <inkml:trace contextRef="#ctx0" brushRef="#br0" timeOffset="159995.65">15963 17762 0,'35'18'0,"18"35"16,-17-18-16,17 36 15,-36-18-15,1-18 0,0 53 16,-36-35-16,-17 35 16,-1-35-16,-17 18 15</inkml:trace>
  <inkml:trace contextRef="#ctx0" brushRef="#br0" timeOffset="164082.733">16404 13564 0,'0'-17'0,"18"17"16,-18 17 0,-18 36-1,1 0-15,-36 88 16,35-70-16,-17 17 0,17 53 16,18-88-16,18 0 15,17-18-15,-17-35 16,17 0-16,-17 0 0,17-35 15,-18 17-15,19-17 0,-19 0 16,1 17-16,-18 0 16,-18 36-1,-17 53 1,17-1-16,-17 89 16,18-71-16,-1 18 0,0 0 15,1 0-15,-1 88 16,0-124-16,18-17 15,0-18-15,18-17 0,35 0 16,-35-18-16,34-36 16,-34 19-1,-18-1 1,-18 36-16,1 52 16,17-17-16,-18 18 15,1 52-15,17-87 16,17 34-16,1-52 15,17-53 1</inkml:trace>
  <inkml:trace contextRef="#ctx0" brushRef="#br0" timeOffset="164583.94">17022 13741 0,'0'35'16,"0"0"0,0 53-16,0-35 15,0 0-15,17 0 0,-17 0 16,18 18-1,-1-54-15,1 1 0,0-18 16,-1 0-16</inkml:trace>
  <inkml:trace contextRef="#ctx0" brushRef="#br0" timeOffset="164865.292">17357 13970 0,'0'53'0,"0"17"16,0-17-16,35 0 16,-17-17-1,17-36-15,0 17 0,0-17 16,1-17-16,-1 17 0,0-53 16,-17 17-16,-18 1 15,0-18-15,-18 36 16,1-1-16,-19 0 0,19 1 15,-36 17 1,35 0-16,1 17 16,17 1-16,17-18 15</inkml:trace>
  <inkml:trace contextRef="#ctx0" brushRef="#br0" timeOffset="165124.072">17886 14005 0,'-18'53'16,"18"0"-1,0 0 1,35-35-16,18 17 16,-17-35-16,34-18 15,-34 1-15,16-19 16,-52 1-16,0 17 15,0-52-15,-17 52 16,-18-17-16,-1 17 0,-34-17 16,34 35-16,19 18 15,-54 35-15</inkml:trace>
  <inkml:trace contextRef="#ctx0" brushRef="#br0" timeOffset="166003.14">17127 14887 0,'36'0'16,"-1"18"-16,0-18 0,36 35 16,-18 18-1,-36-18-15,1 1 16,0 17-16,-18-18 0,0 18 0,-36 17 15,36-34-15,-17-1 16,17-18 0,35-34-1,18-18 1,-35 17-16,52-35 16,-52 35-16,35-17 15,-53 17-15,17 18 16,-34 18-1,-1 35 1,18-18-16,0 36 16,0-54-16,18 19 0,-1-19 15,1-17-15,35 18 16,-18-18-16,-17-18 16,17 1-16,-17-1 0,17-35 15,-35 18-15,-18-18 16,1 35-1,-1-17-15,-17 0 0,17 35 16,0-18 0,36 18-1,17 0 1,-17 0-16,53-17 16,-54 17-16,1 0 0,17-18 15,-35 36 16,-18 17-31,1 18 16,17-18-16,0-17 16,0 17-16,17 18 15,-17-18-15,18-17 0,0-1 16,17-17-16,0 0 16,-17 0-16,0-17 15,-1-1-15,1-17 16,-36-18-1,1 35-15,-36-35 0,17 53 16,19-17-16,-19-1 16,19 18-16,34 0 31</inkml:trace>
  <inkml:trace contextRef="#ctx0" brushRef="#br0" timeOffset="166398.312">18838 13899 0,'0'36'15,"18"34"1,-18-17-16,18 0 0,17 35 16,-17 1-1,-1-54-15,1-18 0,17 1 32,-17-18-32</inkml:trace>
  <inkml:trace contextRef="#ctx0" brushRef="#br0" timeOffset="166642.377">19121 14164 0,'0'71'16,"17"-54"-16,1 36 0,17-35 16,0-1-16,1-17 15,-19 0-15,1 0 16,0-17-16,17-18 15,-35-1-15,0 1 0,-18 17 16,1-35-16,-19 36 16,19-1-16,-1 18 0,-17 0 15,17 0-15,0 18 16,18-1 0</inkml:trace>
  <inkml:trace contextRef="#ctx0" brushRef="#br0" timeOffset="166913.54">19562 14129 0,'-18'53'16,"36"0"0,-1-36-16,18 19 15,1-36-15,17 0 16,-18 0-16,18-36 15,-36 19-15,1-36 16,-18 35-16,-18-17 16,1-1-16,-36 1 15,0 18-15,18-1 16,-1 18-16,1 0 0,-18 35 16,36-17-16,-1 17 15</inkml:trace>
  <inkml:trace contextRef="#ctx0" brushRef="#br0" timeOffset="167365.513">19050 14975 0,'18'-17'15,"-1"17"-15,19 0 32,-19 0-32,-17 35 0,18-17 15,-18-1-15,0 19 0,-18 34 16,18-35-16,-17-17 15,17 17-15,-18 36 16,18-53-16,18 17 0,-1-18 16,1 1-16,35 0 15</inkml:trace>
  <inkml:trace contextRef="#ctx0" brushRef="#br0" timeOffset="167659.553">19438 15169 0,'-35'18'0,"17"17"15,18 18 1,18-17-16,35-1 16,-36-18-16,54 1 15,-36-36-15,0 18 16,18-52-16,-17-1 15,-36 35-15,0-17 16,-18-1-16,-17 1 16,-1 18-16,1-1 15,18 0-15,-19 18 0,-17 18 16,36 0 0,34 17-1,19-35-15</inkml:trace>
  <inkml:trace contextRef="#ctx0" brushRef="#br0" timeOffset="167900.3">19808 15187 0,'-17'53'16,"17"-18"-16,0 18 15,0-35-15,53 17 16,-36-35-16,1 0 0,0 0 15,17-18-15,0-17 16,-35 18-16,0-19 0,0 19 16,-17-19-16,-1-17 15,0 18-15,1 18 16,-1-1-16,0 0 0,1-17 16</inkml:trace>
  <inkml:trace contextRef="#ctx0" brushRef="#br0" timeOffset="168360.018">20020 13723 0,'18'-18'16,"-1"18"-16,19-17 0,17-1 15,0 1 1,52-1-16,-52 18 16,18 0-16,-36 0 15,18 18-15,-53 17 16,18 53-1,-18-17-15,0 105 16,0-88-16,0 159 16,0-123-16,0 140 15,0-140-15,0 87 16,17-123-16,1 54 16,-18-90-16,18 19 15,-36-71-15,0 18 16,-17-36-16,0 0 15,-36-35 1,-17 1-16,53 34 16,-1 0-16,19 18 0,-18 0 0</inkml:trace>
  <inkml:trace contextRef="#ctx0" brushRef="#br0" timeOffset="169111.332">22066 14376 0,'18'0'32,"0"0"-17,17 0-15,18 0 16,-18 0-16,53 0 15,-35 0-15,0 0 16,-18-18-16,1 18 0,17 0 16</inkml:trace>
  <inkml:trace contextRef="#ctx0" brushRef="#br0" timeOffset="169261.251">22137 14605 0,'35'0'0,"36"18"16,-18-18-16,-1 0 0,72-18 15,-71 18 1,-35 0-16,-1-18 16</inkml:trace>
  <inkml:trace contextRef="#ctx0" brushRef="#br0" timeOffset="174678.116">32367 14182 0,'0'-18'16,"18"18"-16,-18-18 15,18 18-15,-1-17 16,36 17-16,-18-18 15,54 18 1,-36 0-16,52 0 16,-34 0-16,-18 0 0,17 0 15,36 0-15,-70 0 16,-19 0-16,1 0 0,-1 0 16,1 0-16,-36 0 15,-17-18 1</inkml:trace>
  <inkml:trace contextRef="#ctx0" brushRef="#br0" timeOffset="175027.64">32544 13864 0,'-18'18'47,"-52"17"-31,34 0-16,1-17 0,-18 35 15,18-18-15,0 18 16,17-35-16,18 52 15,0-52-15,35 53 16,-17-36-16,70 0 16,-53 0-16,71 1 15,-71-36-15,54 17 16,-54-17 0</inkml:trace>
  <inkml:trace contextRef="#ctx0" brushRef="#br0" timeOffset="176323.678">32367 15346 0,'0'-18'31,"53"18"-15,-17 0-16,16 0 0,72 0 15,-53 0-15,17-17 16,70-1-16,-69 18 16,-36 0-16,35-18 15,-71 18-15,1 0 0,-36 0 16,-17 0-1,0 0-15</inkml:trace>
  <inkml:trace contextRef="#ctx0" brushRef="#br0" timeOffset="176669.109">32738 15117 0,'-18'0'31,"1"0"-31,-19 17 16,-17 1-16,-35 35 0,53-36 15,-18 19-15,0-1 0,-18 18 16,54-36-1,-18 1-15,17 17 0,18-17 16,18 17 0,-1-17-16,18-18 15,1 18-15,17-1 0,70 19 16,-70-19-16,0 1 16,0-1-16,17 36 15,-52-35-15,-18 0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7T02:41:19.664"/>
    </inkml:context>
    <inkml:brush xml:id="br0">
      <inkml:brushProperty name="width" value="0.05292" units="cm"/>
      <inkml:brushProperty name="height" value="0.05292" units="cm"/>
      <inkml:brushProperty name="color" value="#0070C0"/>
    </inkml:brush>
  </inkml:definitions>
  <inkml:trace contextRef="#ctx0" brushRef="#br0">4657 3387 0,'35'88'16,"-17"-35"-16,-1 70 15,1-70-15,-18 18 0,0 17 16,0-53-16,0-17 15,0-53 1,-18-54 0,18 36-1,0 1-15,0-54 16,18 53-16,17-18 16,-17 54-16,17 17 15,0 17-15,-17 1 16,0 17-16,17 36 15,-17-36-15,-18 0 0,17-17 16,1 17-16,-1-35 16,1 0-16,-18-17 15,0-1-15,18-35 16,-1 18-16,-17 17 0,18-17 16,17-18-1,-17 35-15,17 18 0,18 18 16,-18 0-1,-17 17-15,17 53 0,-35-53 16,18 53 0,-18-35-16,0 18 15,0-36-15,0 0 16,18-35-16</inkml:trace>
  <inkml:trace contextRef="#ctx0" brushRef="#br0" timeOffset="341.337">5821 3810 0,'0'18'16,"0"35"-1,-18-36-15,1 18 0,-1 36 16,-35 17-1,35-52 1,1-1 0</inkml:trace>
  <inkml:trace contextRef="#ctx0" brushRef="#br0" timeOffset="944.597">6315 3563 0,'0'71'15,"0"-1"1,0-17-16,0-35 16,0-36 15,0-35-31,0-35 15,17 35-15,-17 0 16,18 0-16,17 18 0,18-36 16,-18 54-16,36 17 15,-36 35-15,18 36 16,-35-18 0,0 70-16,-18-70 15,0 53-15,0-71 16,0 36-16,-18-36 15,0 0 1</inkml:trace>
  <inkml:trace contextRef="#ctx0" brushRef="#br0" timeOffset="1467.891">4145 3157 0,'-17'-17'15,"-19"52"1,1 53-16,17-35 16,1 106-16,17 0 15,17-71 1,19 53-16,-1-71 0,0 1 15,53 35 1,-35-71-16,18 0 16,-1-17-16,1 0 0</inkml:trace>
  <inkml:trace contextRef="#ctx0" brushRef="#br0" timeOffset="2007.282">7091 3069 0,'0'-17'16,"17"17"0,1 17-1,35 36 1,-18 0-16,36 53 15,-1 17-15,-52-52 16,0-1-16,-1 54 16,-34-54-16,17-17 0,-18 0 15,-17-17-15,-53 69 16,35-52-16,0-17 16</inkml:trace>
  <inkml:trace contextRef="#ctx0" brushRef="#br0" timeOffset="2723.587">4604 4833 0,'17'35'16,"-17"36"-1,0-18-15,0 17 16,0-17-1,0-35-15,0 0 16,-17-36 0,-1-35-16,18 35 15,0-17-15,0-18 16,18 18-16,-1 17 16,1 1-16,0 17 15,-1 0-15,1 17 16,0-17-16,-1 18 15,1 0-15,0-18 47,-18-36-47,17 36 16,18-35-16,-17 35 16,35-18-16,-18 36 15,1 35 1,-36-35-16,17 52 15,-17-35-15,18 36 16,-18-36-16,35 0 16,-17-35-16,-1 0 15</inkml:trace>
  <inkml:trace contextRef="#ctx0" brushRef="#br0" timeOffset="3075.982">5274 4939 0,'-35'18'16,"-1"34"-16,19 1 15,-1-17-15,36 17 16,17-36-16,-17 1 16,52-18-16,-34 0 15,17-35-15,-36 17 16,18-17-1,-35-1-15,-17-17 16,-1 36-16,-35-18 16,36 35-16,-1 0 15,0 17-15,18 18 16,0-17-16,36 35 16,-19-35-16,54 17 15,-36-35-15,18 18 16,-18-18-16,1-18 15,-19 18-15,-17-18 16</inkml:trace>
  <inkml:trace contextRef="#ctx0" brushRef="#br0" timeOffset="3230.263">5503 4992 0,'18'0'31,"35"0"-15,-18-18-16,53 18 15,-52-17-15,17-1 16,-18 0-16,-18 1 0,-17-1 16,0 0-16</inkml:trace>
  <inkml:trace contextRef="#ctx0" brushRef="#br0" timeOffset="3403.335">5697 4604 0,'0'70'16,"0"19"0,18-37-16,-18 1 15,0 53-15,18-18 16,-1-52-16,1 17 16,0-36-16,-1-17 15</inkml:trace>
  <inkml:trace contextRef="#ctx0" brushRef="#br0" timeOffset="3637.171">5962 5098 0,'18'17'16,"-1"1"0,-17-36-1,0-17 1,0-18-1,0 35-15,18-34 16,0 34-16,-1 0 0,-17 1 0,18 17 16,17-18-1,0 0-15,-17 18 16,0 18-16</inkml:trace>
  <inkml:trace contextRef="#ctx0" brushRef="#br0" timeOffset="3758.142">6227 5009 0,'0'18'16,"17"0"-16,-17 17 0,18-17 15,-1-1-15,1 1 16,0-18-16</inkml:trace>
  <inkml:trace contextRef="#ctx0" brushRef="#br0" timeOffset="3925.516">6174 4692 0,'0'18'16,"17"-1"0,19 1-16,-19 0 15,36 17 1,-35-18-16,17-17 15</inkml:trace>
  <inkml:trace contextRef="#ctx0" brushRef="#br0" timeOffset="4064.36">6526 4992 0,'53'53'16,"-17"-18"-1,17-17 1,-1-18-16,-34 0 0,17-18 15</inkml:trace>
  <inkml:trace contextRef="#ctx0" brushRef="#br0" timeOffset="4209.178">6685 4886 0,'-17'18'15,"-1"52"1,0-35-16,-35 71 15,36-53-15,-19 35 16,36-35-16,-17-17 16</inkml:trace>
  <inkml:trace contextRef="#ctx0" brushRef="#br0" timeOffset="5589.321">10866 2999 0,'-18'0'15,"53"0"1,0 0-16,89 0 16,-71 0-16,106 0 15,-89 0-15,71-18 16,-70 18-16,17-18 15,-70 18 1,-1-17-16</inkml:trace>
  <inkml:trace contextRef="#ctx0" brushRef="#br0" timeOffset="5790.393">11377 2646 0,'0'0'0,"0"17"0,0 36 16,-18-17-16,1 87 15,-1-52-15,1 70 16,17-71-16,-18 36 16,18-71-16,18 18 15,-18-17-15</inkml:trace>
  <inkml:trace contextRef="#ctx0" brushRef="#br0" timeOffset="6339.087">10883 3810 0,'18'0'31,"52"18"-31,54-1 16,-54-17-16,1 0 15,88 0 1,-71-17-16,-18 17 0,36 0 15,-70-18-15,-1 18 16,-17 0-16</inkml:trace>
  <inkml:trace contextRef="#ctx0" brushRef="#br0" timeOffset="6851.054">11007 4533 0,'17'0'16,"36"0"0,-17 0-16,16 0 0,1 0 15,0 0-15,0 0 0,71 0 16,-71 0-16,17-17 15,-17 17-15,-18-18 16,18 18-16,0-35 0,-35 35 16,-18-36-16</inkml:trace>
  <inkml:trace contextRef="#ctx0" brushRef="#br0" timeOffset="7018.281">11589 4392 0,'-18'35'0,"-35"71"16,18-53-16,-53 71 16,35-71-16,0 17 15,35-35-15,1 1 16,34-54 0</inkml:trace>
  <inkml:trace contextRef="#ctx0" brushRef="#br0" timeOffset="7207.662">11271 4357 0,'18'88'16,"35"18"-16,-18 0 15,0-71-15,36 36 16,-53-36-1,-1 0-15,1 0 0,-1 1 16,-17-1-16</inkml:trace>
  <inkml:trace contextRef="#ctx0" brushRef="#br0" timeOffset="7795.796">11818 5415 0,'0'-17'16,"-35"17"-1,17 0 1,-17 17-16,-53 36 16,35 0-16,-35 0 0,-89 70 15,71-52-15,18-1 16,-88 54 0,123-89-16,0 18 0,0 0 15,53-35-15</inkml:trace>
  <inkml:trace contextRef="#ctx0" brushRef="#br0" timeOffset="10105.965">15064 2699 0,'17'-36'0,"-17"19"16,0-1-16,0 1 15,-17 17-15,17-18 16,-18 18-16,18 18 0,-18 34 16,1-16-16,-1 52 15,0-35 1,18 53-16,18-36 16,-18-17-16,53 71 15,0-36 1,-35-53-16,17 0 0,35 18 15,-17-35 1,-35 0-16,0-18 0,-1 0 16,-34-18-1</inkml:trace>
  <inkml:trace contextRef="#ctx0" brushRef="#br0" timeOffset="10416.319">15628 2805 0,'18'-18'16,"-1"18"-1,-17 18 1,18 52 0,-18-17-16,0 35 15,0-35-15,18 53 16,-1-71-16,1 36 16,0-36-16,17 0 15,-18-35-15</inkml:trace>
  <inkml:trace contextRef="#ctx0" brushRef="#br0" timeOffset="10609.992">16069 3298 0,'0'53'15,"-18"0"-15,18-35 16,0 17 0,0-17-16,0 0 0,18-18 15</inkml:trace>
  <inkml:trace contextRef="#ctx0" brushRef="#br0" timeOffset="10985.398">16492 3122 0,'0'71'16,"0"-36"-16,0 18 15,0-18 1,18-35-16,-18-18 31,18-52-31,-1 52 16,-17-17-16,18 0 0,0-1 15,-1 1-15,1 18 16,-1 17-16,1 0 0,0 0 16,17 0-1,-17 17-15,-18 1 16,17-1-16,1 1 0,-18 17 0,18 18 15,-18-35-15,17 0 16,1 34 0,-18-34-16,18-18 15</inkml:trace>
  <inkml:trace contextRef="#ctx0" brushRef="#br0" timeOffset="11250.841">16792 2505 0,'71'70'15,"-1"1"-15,-17 17 16,0-35-16,0 88 15,-18 18 1,-17 88 0,-18-177-16,0 1 15,-35 70 1,-1-88-16,19-18 0</inkml:trace>
  <inkml:trace contextRef="#ctx0" brushRef="#br0" timeOffset="13281.175">19297 3122 0,'0'0'0,"0"-18"16,18 18-1,-1-17-15,1-1 16,-18 1-16,18-1 0,-1 0 16,-17 1-16,18 17 15,-18-18-15,17 18 0,-17 18 31,36-1-31,-36 19 16,17-19-16,1 1 16,35-1-16,-18-17 15,0 0-15,-17 0 16,17-17-16,-35-1 16,18 1-16,0 17 0,-18-18 15,17 0 1,1 18-16,0 0 15,-18 18 1,35 0-16,-18-18 16,19 0-16,-19 0 15,19 0-15,-19 0 16,1 0-16,0 0 0,-1 0 16,1-18-1,-18 0-15</inkml:trace>
  <inkml:trace contextRef="#ctx0" brushRef="#br0" timeOffset="13524.058">19897 2822 0,'17'18'16,"1"-18"-16,17 18 15,-17-18-15,52 35 16,-52-18-1,35 1-15,-35 0 16,17 17-16,-35-17 16,-18 17-16,1-17 15,-19 17 1,19-18-16,-19-17 0,19 36 16,-1-36-16,18 17 15</inkml:trace>
  <inkml:trace contextRef="#ctx0" brushRef="#br0" timeOffset="16939.194">21590 2469 0,'0'-17'15,"-18"34"1,1 36 0,-1-17-16,0 69 15,18-52-15,0 53 16,0-53-16,36 71 16,-19-71-1,54 17-15,-53-35 16,34 1-16,-16-36 15,-19 0-15</inkml:trace>
  <inkml:trace contextRef="#ctx0" brushRef="#br0" timeOffset="17395.591">21890 2840 0,'0'70'16,"0"-17"-16,0 18 16,0-53-16,0-1 0,0 1 15,0-36 17,0-52-32,0 52 15,0-53-15,0 54 16,18-36-16,-1 53 15,36 0 1,-35 18-16,-1 34 16,-17-16-16,0-19 15,18 36-15,-18-35 16,18-18-16,-1 0 16,1-18-1,0 1-15,17-36 16,-18 35-16,19-35 15,-19 53-15,19-17 16,-19 17-16,1 35 16,0-18-16,-18 54 15,0-36-15,0 36 16,0-36 0,0 18-16</inkml:trace>
  <inkml:trace contextRef="#ctx0" brushRef="#br0" timeOffset="17572.723">22560 3052 0,'-35'52'16,"17"19"-1,1-18 1,-1-18-16,18-17 0,35-1 15,-35 1-15,18-18 16</inkml:trace>
  <inkml:trace contextRef="#ctx0" brushRef="#br0" timeOffset="17917.936">22789 2928 0,'0'71'16,"-17"-1"0,17-35-16,0 1 15,17-36 1,1-18 0,-18 0-16,18-34 15,-1 16-15,19-17 16,-19 36-16,36-1 15,-35 0-15,35 18 16,-36 18-16,19 17 16,-19 1-16,1 17 15,-18-18 1,18 18-16,-18-36 16,17 1-16,-17 0 15</inkml:trace>
  <inkml:trace contextRef="#ctx0" brushRef="#br0" timeOffset="18185.557">23266 2328 0,'53'36'16,"17"52"0,1 18-1,-1 35-15,-34-71 16,-19 107-16,1-1 16,-18-88-16,-18-17 15,1 52-15,-19-52 16,-34-18-1</inkml:trace>
  <inkml:trace contextRef="#ctx0" brushRef="#br0" timeOffset="28762.937">4392 5927 0,'18'0'47,"35"0"-31,0 0-16,-1 0 16,1 0-16,18 0 0,17-18 15,18 0-15,141 1 16,-106-1-16,0 0 0,36 1 15,-19-1-15,160 1 16,-159 17-16,140-18 16,-175 0-16,-1 18 15,89-17-15,-141-1 16,17 18-16,-71-18 16</inkml:trace>
  <inkml:trace contextRef="#ctx0" brushRef="#br0" timeOffset="31269.242">15134 4974 0,'0'-17'0,"0"-1"16,-17 18 0,-1 0 15,0 18-15,-35 34-16,36-16 0,-1 17 15,0 0-15,1-1 16,-1 72-16,1-53 15,17 52-15,17-70 16,18 53-16,1-71 16,17 36-16,-18-54 15,18 18 1,-36-17-16,36-18 16,-35-18-16</inkml:trace>
  <inkml:trace contextRef="#ctx0" brushRef="#br0" timeOffset="31752.721">15452 5415 0,'-18'106'0,"18"0"15,0-36 1,0-34-16,18-19 15,-1-17 1,1-17-16,0-72 16,-18 54-1,0-18-15,17-53 16,1 54-16,0-19 16,-18 36-16,17 35 15,1 0-15,-1 53 16,-17-18-16,0-17 0,18 52 15,-18-52-15,0-1 16,0 1-16,18-18 16,-18-18-1,35-35 1,-35 36-16,35-36 16,-17 35-16,0 18 0,-1-17 15,18 52 1,1 18-16,-19 0 15,-17 35-15,0-35 16,18 17-16,-18-34 16,18 17-16,-1-36 15,36 1 1,-35-18-16</inkml:trace>
  <inkml:trace contextRef="#ctx0" brushRef="#br0" timeOffset="31937.293">16263 5609 0,'-18'53'16,"1"0"-16,17-18 0,-18 1 15,1 16 1,17-34-16,-18 0 15,0-1-15</inkml:trace>
  <inkml:trace contextRef="#ctx0" brushRef="#br0" timeOffset="32379.976">16651 5309 0,'0'18'15,"0"0"-15,0 52 16,18-17-16,-1 35 15,-17-52-15,18 34 16,-18-52-16,18 17 16,-18-17-16,17-1 15,1-17 1,-18-17-16</inkml:trace>
  <inkml:trace contextRef="#ctx0" brushRef="#br0" timeOffset="32627.412">16845 4957 0,'53'0'16,"18"35"-1,17 18 1,-53-18-16,36 88 15,-36-52-15,-17 17 0,34 71 16,-52-71-16,18 53 16,-36-88-16,18 18 15,-35-18-15,0 0 0,0-18 16,-1 18-16</inkml:trace>
  <inkml:trace contextRef="#ctx0" brushRef="#br0" timeOffset="34390.355">19420 5609 0,'18'0'0,"0"0"16,35 0-16,-18-35 15,0 17-15,36-70 16,-54 53-16,19 0 0,-19-1 16,1 19-1,0 17-15,-18 35 16,0-17-1,17 17-15,1 18 16,-1-36-16,1 1 0,0-18 16,-1 0-16,36 18 15,-53-36-15,18 18 16,0-18-16,-1 1 0,1-1 16,0 0-1,-1 18-15,1 0 16,-18 18-1,17-18-15,1 35 16,0-17-16,-1 0 0,19-1 16,-1-17-16,-17 0 15,17 0-15,-18-17 16,1-19 0,0 36-16,-18-17 15,17 17 1,1 0-16,17 0 15,-17 17-15,0-17 16,-1 18-16,18 0 16,-17-18-16,17 0 15,-17 0-15,0 0 0,17 0 16,-17 0-16</inkml:trace>
  <inkml:trace contextRef="#ctx0" brushRef="#br0" timeOffset="34628.81">20514 5256 0,'18'0'0,"-1"18"16,36 0-16,-17-1 16,-1 1-16,53 35 15,-53-18-15,53 0 16,-52-17-16,-19 0 15,1 17-15,0-17 0,-36 35 16,0-18-16,-52 35 16,35-52-16,-36 35 15,36-35 1,-36 17-16</inkml:trace>
  <inkml:trace contextRef="#ctx0" brushRef="#br0" timeOffset="37008.791">21802 5045 0,'-18'0'16,"18"-18"-16,-18 18 16,1 18-16,-1 17 15,0 0 1,1 53-16,17-17 15,0-18-15,0 18 0,0 52 16,17-52-16,19 34 16,-1-69-16,-17-1 15,52 18 1,-52-36-16,17 1 16</inkml:trace>
  <inkml:trace contextRef="#ctx0" brushRef="#br0" timeOffset="37487.976">22084 5450 0,'18'53'16,"-18"0"-1,0-17-15,0 16 16,0-34-16,17-18 15,-17 18 1,-17-71 0,17-35-1,17 17-15,18 1 16,-17 52-16,17-17 16,-17 17-16,17 36 15,-35-1-15,18 36 16,0-35-16,-18 35 15,0-36 1,0 19-16,17-36 16,1-36-1,-18 19-15,35-36 16,-17 18 0,-1 17-16,36-17 15,-35 35-15,0 0 16,-1 17-16,1 36 15,-18-18-15,0 18 16,18-17-16,-18-19 16,0 19-16,17-19 0,18 36 15</inkml:trace>
  <inkml:trace contextRef="#ctx0" brushRef="#br0" timeOffset="37671.336">22860 5556 0,'-18'36'15,"1"16"1,-1-34-16,0 35 16,18-35-16,0-1 15,0 1-15,0 0 16</inkml:trace>
  <inkml:trace contextRef="#ctx0" brushRef="#br0" timeOffset="38054.952">23072 5433 0,'0'53'16,"0"17"-16,0 36 16,17-71-1,-17-17 1,18-36 0,-18-17-1,35-35-15,-35 34 16,18 1-16,17-36 15,0 36 1,-17 35-16,17 0 0,-17 0 16,0 18-16,-1-1 15,1 36-15,0-17 16,-1 17-16,-17-18 16,0-18-16,18 1 0,-1 17 15,-17-17 1,0-36-1</inkml:trace>
  <inkml:trace contextRef="#ctx0" brushRef="#br0" timeOffset="38394.406">23513 4921 0,'17'18'32,"1"0"-32,0-1 0,17 1 15,18 17-15,17 53 16,-17-35-16,0 53 15,-18-35-15,-17-1 16,-18 71-16,0-53 16,-18 54-16,1-72 15,-18 36-15,17-53 16,-35 17 0,18-52-16,17 0 15</inkml:trace>
  <inkml:trace contextRef="#ctx0" brushRef="#br0" timeOffset="-145464.01">5203 9190 0,'0'0'0,"0"18"0,36 52 16,-1 71-16,-35-70 15,35 105-15,-35-105 16,0-1-16,18-34 0,-18 16 16,18-52-1,-18-17 1,17-18-16,-17-18 0,0-71 16,18 71-16,-18-17 15,35-36 1,-35 53-16,18 35 0,-1 1 15,1 34 1,-18 36-16,0-18 16,0 36-16,18-53 15,-18 17-15,17-17 16,1-18 0,0-18-16,35-35 15,-36 18-15,1-1 16,-1 1-16,1 0 0,17 0 15,-17 17-15,0 18 16,-1 18-16,1 52 16,0-35-16,-1 54 15,-17-36-15,0 35 16,18-53-16,-18 36 16,17-54-16,19 1 15</inkml:trace>
  <inkml:trace contextRef="#ctx0" brushRef="#br0" timeOffset="-145251.624">6244 9666 0,'18'53'16,"-18"18"-1,0-1 1,-18-35-16,1 1 0,-19 34 16,1-34-1,35-19-15</inkml:trace>
  <inkml:trace contextRef="#ctx0" brushRef="#br0" timeOffset="-144886.056">6826 9155 0,'0'17'32,"0"19"-32,-17 34 15,17-35-15,0 71 16,0-71-16,0 18 15,0 36-15,17-54 16,-17 0-16,0 18 16,18-35-16,-18-1 0,0 1 15,18-18-15</inkml:trace>
  <inkml:trace contextRef="#ctx0" brushRef="#br0" timeOffset="-144440.313">7179 8908 0,'18'0'15,"-1"17"-15,36 54 16,0-1 0,-18-17-16,-17 0 15,0 0-15,17 71 16,-17-71-16,-18 52 16,0-52-16,-18-17 0,-17 34 15,17-17-15,-35 0 16,18-18-1</inkml:trace>
  <inkml:trace contextRef="#ctx0" brushRef="#br0" timeOffset="-143800.154">4763 8767 0,'-18'17'15,"-17"-17"-15,-1 71 16,1-36-16,0 88 16,17-34-16,0 87 15,18-70-15,0 0 0,0 0 16,53 88-1,0-89-15,36 54 16</inkml:trace>
  <inkml:trace contextRef="#ctx0" brushRef="#br0" timeOffset="-141209.241">5521 10672 0,'-18'0'0,"36"0"32,17 0-17,1 0-15,-1 0 0,53 17 16,-53-17-16,1 0 16,-1 0-16,-18 0 15,-17-17-15</inkml:trace>
  <inkml:trace contextRef="#ctx0" brushRef="#br0" timeOffset="-140993.443">5574 10689 0,'-18'88'0,"1"36"16,17 17 0,-18 18-1,18-89-15,18 71 16,-18-70-16,17 35 15,1-53-15,17-18 0,-17 0 16,17 1-16,-17-1 16,17-18-16,0 19 0,18-19 15,-35 1-15,-1-18 16,36-35-16</inkml:trace>
  <inkml:trace contextRef="#ctx0" brushRef="#br0" timeOffset="-140614.403">6209 10513 0,'0'17'31,"18"36"-15,-1 18 0,1-53-16,17 34 15,-17-34-15,17 17 16,-35-17-16,0 0 16</inkml:trace>
  <inkml:trace contextRef="#ctx0" brushRef="#br0" timeOffset="-140175.809">6209 11024 0,'18'0'32,"-1"0"-32,18 0 15,-17 18-15,35-18 16,-35 18-16,17-1 15,-17 1 1,-18 0-16,-18-1 16,-17 18-1,17-17-15,-17 17 16,35-17 0,0 0-16,35-18 15,0 0-15,18 0 16,-35 0-16,-1 0 15,19 0 1</inkml:trace>
  <inkml:trace contextRef="#ctx0" brushRef="#br0" timeOffset="-139809.709">6297 11518 0,'18'0'15,"-1"0"1,1 0-16,0 0 16,17 18-16,-35-1 15,18 36 1,-18-35-16,-18 17 15,18 36-15,0-53 16,18 52-16,-18-52 16,17 17-16,18 0 15,-17-17-15,0-18 16,-18 18-16,-18-1 16,-17-17-1,17 0-15,-35 0 16,36 0-16,-19 0 15</inkml:trace>
  <inkml:trace contextRef="#ctx0" brushRef="#br0" timeOffset="-139363.654">6544 10548 0,'35'-18'15,"36"1"-15,17-18 16,-35-1-16,35 19 15,-35 34 1,-35 19-16,35 52 16,-36-18-16,1 18 15,-18 1-15,18 16 0,-1 1 16,-17 124-16,18-125 16,-18 107-16,17-141 15,-17 70-15,0-88 16,0 17-1,0-34-15,0-19 16,-17 1-16,-1-18 16,-17 0-16,-36-35 15,36 17-15,-35 0 16,34 1-16,-17 17 16</inkml:trace>
  <inkml:trace contextRef="#ctx0" brushRef="#br0" timeOffset="-135927.136">11289 9225 0,'35'0'15,"-17"0"-15,35 0 16,-18 0 0,18 0-16,35-17 15,-35 17-15,0-18 16,-18 18-16,1 0 15,-19 0-15,1 0 0,-18-18 16</inkml:trace>
  <inkml:trace contextRef="#ctx0" brushRef="#br0" timeOffset="-135754.293">11501 9066 0,'0'106'16,"0"-53"-16,0 53 16,17-53-16,1 0 0,17 35 15,-17-35 1</inkml:trace>
  <inkml:trace contextRef="#ctx0" brushRef="#br0" timeOffset="-133974.561">15416 8872 0,'0'-17'31,"0"34"0,0 1-15,18 0-16,-18 35 16,0-36-16,18 54 15,-18-18 1,17 17-16,1-34 15,0 34-15,-18-52 16,17 35-16,-17-36 16,18 1-1,-18 0-15,18-18 32,-18-18-32</inkml:trace>
  <inkml:trace contextRef="#ctx0" brushRef="#br0" timeOffset="-133762.973">15593 8943 0,'0'0'0,"0"18"0,0 52 15,0 1-15,0-18 16,17 35-16,1-53 15,0 36 1,-1-54-16,19 36 16,-36-35-16,17-18 15</inkml:trace>
  <inkml:trace contextRef="#ctx0" brushRef="#br0" timeOffset="-133406.998">15293 8784 0,'0'-17'16,"0"-1"-16,18 18 0,-1-18 16,18 1-16,54 17 15,-36 0 1,0 0-16,17 17 0,-17 19 15,0-1-15,0 18 0,0 35 16,-53-53-16,17 36 16,-70-1-1,36-34-15,-36 17 16,35-36-16,1 1 0,17-1 16,17 1-16,1 0 15,70 17-15,-53-17 16,18-1-16,35 36 15,-52-35-15,17 35 16,-36-36-16,1 1 16</inkml:trace>
  <inkml:trace contextRef="#ctx0" brushRef="#br0" timeOffset="-131439.758">11289 11201 0,'-18'0'16,"36"0"0,52 17-1,19 1 1,-36-18-16,17 0 16,36 0-16,-53 0 15,-18-18-15,36 18 16,-54-17-16,1 17 0,-18-18 15</inkml:trace>
  <inkml:trace contextRef="#ctx0" brushRef="#br0" timeOffset="-131282.793">11642 10936 0,'0'71'15,"0"-18"1,0-18-16,0 18 0,17 35 15,1-35-15,0-18 16,-1 0-16,1 18 0,0-35 16</inkml:trace>
  <inkml:trace contextRef="#ctx0" brushRef="#br0" timeOffset="-130699.391">15487 10742 0,'18'18'32,"-18"17"-32,0 53 15,17-35-15,-17 0 16,0 0-16,18 70 16,0-70-16,-18 0 15,35 18-15,-18-54 16,1 1-16</inkml:trace>
  <inkml:trace contextRef="#ctx0" brushRef="#br0" timeOffset="-130385.695">15928 10971 0,'-18'36'0,"-17"52"15,17-53-15,36 36 16,0-54-16,52 36 16,-35-53-16,71 0 15,-70-17-15,52-36 16,-53 0 0,-35 18-16,-35-54 15,0 54-15,-1 17 16,-52-35-16,35 53 15,-17-17 1,34 17-16,36 17 16,71-17-1,-36 18-15</inkml:trace>
  <inkml:trace contextRef="#ctx0" brushRef="#br0" timeOffset="-130120.902">16581 10918 0,'-36'53'16,"19"-35"-16,-1 17 0,0 36 15,36-36-15,17 36 16,1-54-16,34 19 16,-35-36-16,54 0 15,-54-18-15,-17 0 16,-1 1-16,1-19 0,-18-34 15,-35 35-15,-36-54 16,36 54 0,-54-18-16,37 36 15,-37-1-15,72 36 16,-19-18-16</inkml:trace>
  <inkml:trace contextRef="#ctx0" brushRef="#br0" timeOffset="-128634.126">19085 10795 0,'18'0'16,"0"0"-16,34 0 15,-16 0 1,17 0-16,-18-18 16,0 18-1</inkml:trace>
  <inkml:trace contextRef="#ctx0" brushRef="#br0" timeOffset="-128523.697">19138 11024 0,'35'18'15,"18"-18"1,18-18 0,-36 1-16,1-1 15</inkml:trace>
  <inkml:trace contextRef="#ctx0" brushRef="#br0" timeOffset="-113792.448">20832 9984 0,'-18'0'93,"36"0"48,-1 0-110,1-18-15,-1 18-16,19-18 16,-1 18-16,-17 0 15,-1 0-15,19-17 16,-19 17-16,1 0 15,-18-18-15,-18 36 16</inkml:trace>
  <inkml:trace contextRef="#ctx0" brushRef="#br0" timeOffset="-113314.176">20761 10019 0,'18'0'47,"-18"18"-31,0-1-16,17 36 15,1-18-15,-18 54 16,18-37-16,-1 72 16,-17-36-16,0 53 15,18-53-15,-18 71 16,0-88-16,0 88 16,0-89-16,0 1 15,17-18-15,1-1 0,0-16 16,-1 52-16,1-53 15,-18-17-15,35 35 16,-35-18-16,18-17 16,0-18-16,-18 17 0,17 1 15,1 0 1,-1-1-16,1-17 0,0 18 0,-1-18 16,36 0-16,-17 0 15,-1 0 1,-17 0-16,-1 0 15</inkml:trace>
  <inkml:trace contextRef="#ctx0" brushRef="#br0" timeOffset="-109145.082">21414 10037 0,'0'17'0,"17"18"15,-17 1-15,0 34 16,0-34-16,0 16 15,18-16 1,-18-19-16,35 19 16,-35-19-16,18-17 15</inkml:trace>
  <inkml:trace contextRef="#ctx0" brushRef="#br0" timeOffset="-108837.262">21749 10160 0,'-18'18'16,"0"17"0,18 0-16,0 18 15,18-35-15,17 17 16,1-17-16,-19-18 15,19 0-15,17-18 16,-36 0-16,18-17 16,-35 17-16,0-17 15,0 18-15,-17-1 0,-1-17 0,1 17 16,-1 18-16,-35-18 16,53 1-16,-18 17 0,1 0 15</inkml:trace>
  <inkml:trace contextRef="#ctx0" brushRef="#br0" timeOffset="-108630.712">22296 10037 0,'0'17'15,"0"1"-15,0 52 16,0-34-16,0-1 16,0 0-16,17 0 0,1 36 15,-18-53-15</inkml:trace>
  <inkml:trace contextRef="#ctx0" brushRef="#br0" timeOffset="-107281.622">21608 10724 0,'0'18'31,"0"17"-15,0-17-1,0 0-15,0 17 16,17 0-16,-17-17 0,0-1 15,18 19-15,0-19 16,-1-17-16</inkml:trace>
  <inkml:trace contextRef="#ctx0" brushRef="#br0" timeOffset="-107041.986">21855 10848 0,'0'35'16,"17"0"-16,1-17 16,0 0-1,-1-18-15,1 0 0,-18 17 16,0-34 0,0-19-1,0 19-15,-18-1 0,18 1 16,-17-1-16,-1 0 15,18 1-15,18 17 16</inkml:trace>
  <inkml:trace contextRef="#ctx0" brushRef="#br0" timeOffset="-106746.7">22190 10813 0,'35'0'0,"18"0"16,0 0-1,-53 17-15,17 1 0,-17 0 16,0 34-16,0-34 16,-17 0-16,17-1 15,-18 1-15,1 0 16,17-1-16,17-17 31,36 0-15,-35 0-16,-1 0 0,19 0 15,-36 18-15</inkml:trace>
  <inkml:trace contextRef="#ctx0" brushRef="#br0" timeOffset="-106451.915">21572 11377 0,'0'18'16,"0"17"-16,0-17 15,0-1-15,0 1 16,18 35-16,-18-18 16,18 0-16,-18 1 15,0-19-15,17-17 0,-17 18 16</inkml:trace>
  <inkml:trace contextRef="#ctx0" brushRef="#br0" timeOffset="-106152.618">21943 11465 0,'-35'36'15,"17"-1"1,18 18-16,18-36 16,34 19-16,1-19 15,0-17 1,0-17 0,-35-1-16,-18 0 15,-18-17-15,-17-18 16,0 36-16,-18-1 15,35 0-15,0 1 16,1 17-16</inkml:trace>
  <inkml:trace contextRef="#ctx0" brushRef="#br0" timeOffset="-105807.2">22296 11395 0,'52'0'16,"37"-18"0,-54 0-16,18 18 15,0-17-15,-53 34 16,0 1-16,-18 17 16,-17 18-16,0-35 15,-1 35-15,36-36 16,0 1-16,18 0 15,0-1-15,35 19 16,-36-19-16,36 1 16,-35 0-16,-1-1 15,-34-17-15,-36 18 16,18-18-16,-36 18 16,36-18-16,-36 0 15,36 0-15,17-18 16,1 18-16,-1 0 0,0 0 15,18-18-15</inkml:trace>
  <inkml:trace contextRef="#ctx0" brushRef="#br0" timeOffset="-105283.807">22807 9948 0,'0'-17'15,"35"-1"-15,18 0 16,-17 1-16,34-1 15,-35 1-15,1 17 16,-1 0 0,-17 0-16,-1 0 0,1 35 15,0 18 1,-18 35 0,0-35-16,17 88 15,1-53-15,-18 0 16,17 18-16,1 123 15,0-105-15,-18 17 0,17 88 16,-17-123-16,18 53 16,-18-89-16,-18 36 15,18-70 1,0-1-16,-17 0 16,17-17-16,-18-1 15,-17-17-15,0 0 16,-1-17-16,19 17 15,-19 0-15,-17-18 16,18 36-16,0-18 16</inkml:trace>
  <inkml:trace contextRef="#ctx0" brushRef="#br0" timeOffset="-102921.52">4992 13000 0,'0'0'0,"17"18"16,36-18-16,-35 17 15,53-17-15,-36-17 16,18 17-16,0-18 15,-18 18-15,0 0 16</inkml:trace>
  <inkml:trace contextRef="#ctx0" brushRef="#br0" timeOffset="-102737.006">4992 13106 0,'-18'70'16,"1"54"-1,17-18 1,52-18 0,1-35-16,-17-36 0,-1 1 15,0 0-15,0-18 16,1 17-16,17-17 16</inkml:trace>
  <inkml:trace contextRef="#ctx0" brushRef="#br0" timeOffset="-102473.83">5715 13212 0,'0'52'16,"0"1"-16,-18 36 16,18-54-1,0 0-15,18 53 16,17-52-16,18-19 16</inkml:trace>
  <inkml:trace contextRef="#ctx0" brushRef="#br0" timeOffset="-101941.413">6685 13159 0,'18'17'16,"17"19"-1,-17-36-15,-1 17 0,1 1 16,17-1-16,-17 1 15,-18 0-15,0 17 16,0-17-16,-18 17 16,18 0-1,-17-35-15,34 35 16,1-17-16,17-18 16,0 18-16,18-18 15,-35 0-15,35 0 16</inkml:trace>
  <inkml:trace contextRef="#ctx0" brushRef="#br0" timeOffset="-101537.31">7285 13141 0,'35'0'16,"0"0"-16,18 0 16,-35 0-16,17 18 15,-17-1-15,0 1 16,-18 0-16,0 17 15,0 0-15,0-17 16,17-1-16,1 1 0,52 17 16,-34-17-16,34 0 15,-52-1-15,17 1 16,-17-1-16,-36 1 16,0 0-1,-52-1-15,35 1 16,-54 0-16,37-18 15,16 0-15,1 17 16</inkml:trace>
  <inkml:trace contextRef="#ctx0" brushRef="#br0" timeOffset="-101106.691">8096 12982 0,'88'-17'16,"-17"17"-16,17-18 15,-17 18 1,-18 18 0,-36-1-16,19 36 15,-19-18-15,-17 18 0,18 71 16,-18-71-16,18 88 16,-1-88-16,-17 0 15,18-18-15,-18 36 16,0-36-16,0-18 0,0 1 15,-18 0 1,-35-18-16,18 0 16,0 0-16,-18 0 0,-53-18 15,53 18-15,18 0 16,-18-18-16,18 18 16,-1 0-16</inkml:trace>
  <inkml:trace contextRef="#ctx0" brushRef="#br0" timeOffset="-100655.992">11553 13088 0,'53'0'16,"18"-18"-16,17 1 15,-35 17-15,35-18 16,-70 18-16,17 0 16</inkml:trace>
  <inkml:trace contextRef="#ctx0" brushRef="#br0" timeOffset="-100506.593">11783 12965 0,'0'88'16,"0"18"0,17-1-16,1-69 15,0-1-15,17 0 16</inkml:trace>
  <inkml:trace contextRef="#ctx0" brushRef="#br0" timeOffset="-100096.504">14852 12912 0,'18'17'0,"-1"1"16,1 35-16,0 53 15,-18-36-15,17 54 16,1-71-16,-1 0 16,1-18-16,0-18 0,-1 1 15</inkml:trace>
  <inkml:trace contextRef="#ctx0" brushRef="#br0" timeOffset="-99818.264">15328 13070 0,'-35'71'15,"35"0"1,0-54-16,35 18 15,0-35-15,1 0 0,-19 0 16,19 0-16,-1-17 16,-17-36-1,-18 0-15,0 18 16,-53-36-16,17 54 16,1-1-16,-18-17 15,36 17-15,-1 18 16,18 18-16,0-1 15</inkml:trace>
  <inkml:trace contextRef="#ctx0" brushRef="#br0" timeOffset="-99512.38">15840 13018 0,'-53'0'0,"18"35"15,17 35 1,53-17 0,36 0-16,-18-35 0,52-1 15,-34-17 1,-36 0-16,1-17 16,-19-18-16,-17-1 15,-35-17 1,0 18-16,-54 0 15,54 0-15,-18 35 16,18-18-16,-36 18 16,71 18-16,-17 17 15,34-18-15</inkml:trace>
  <inkml:trace contextRef="#ctx0" brushRef="#br0" timeOffset="-99071.204">19262 12806 0,'35'-18'16,"18"18"0,35 0-16,-53 0 15,36 0-15,-53 18 16,-1-18-16</inkml:trace>
  <inkml:trace contextRef="#ctx0" brushRef="#br0" timeOffset="-98960.41">19315 13018 0,'70'17'16,"18"-17"-1,-35 0-15,0 0 16</inkml:trace>
  <inkml:trace contextRef="#ctx0" brushRef="#br0" timeOffset="-98549.817">20532 12629 0,'0'-17'16,"35"-1"-16,0 18 16,1-17-16,16-1 15,1 18-15,0-18 0,0 1 0,0 17 16,0 0-1,-35 0-15,-1 0 0,-34 0 16</inkml:trace>
  <inkml:trace contextRef="#ctx0" brushRef="#br0" timeOffset="-98360.313">20496 12682 0,'18'106'16,"0"35"-16,17 0 15,0-17 1,1-71-16,-19-18 0,54 36 16,17-36-1,-53-17-15,18-18 16,0 0 0,-18-18-16</inkml:trace>
  <inkml:trace contextRef="#ctx0" brushRef="#br0" timeOffset="-98153.764">21449 12859 0,'-18'106'16,"1"-1"-1,17-52-15,17 53 16,1-71-16,17 1 0,-17-19 16,17 1-16</inkml:trace>
  <inkml:trace contextRef="#ctx0" brushRef="#br0" timeOffset="-97905.102">21696 13070 0,'-18'71'0,"18"-18"16,0-18-16,53 18 15,-18-53-15,1 18 16,-1-18-16,0 0 16,18-36-16,-35 19 15,-1-36-15,-17 18 16,0-1-16,-17 19 0,-18-36 15,17 18-15,0 17 16,-17 0 0</inkml:trace>
  <inkml:trace contextRef="#ctx0" brushRef="#br0" timeOffset="-97731.641">22260 13035 0,'36'71'16,"-1"17"-1,35 18-15,-17-53 16,-35-18 0</inkml:trace>
  <inkml:trace contextRef="#ctx0" brushRef="#br0" timeOffset="-97298.989">24218 12788 0,'-17'0'16,"17"18"-16,0 17 0,0 18 16,0 18-16,0-1 15,17 1-15,18 52 16,-17-70-16,0 0 0,52 18 15,-34-54-15,-1-17 16</inkml:trace>
  <inkml:trace contextRef="#ctx0" brushRef="#br0" timeOffset="-97048.825">24571 13018 0,'-18'35'15,"18"0"-15,0 36 16,18-36-16,17 0 16,-17-17-16,70 17 15,-53-35-15,36-18 16,-53 18-16,17-17 16,-18-36-16,-17 18 15,-35-18-15,18 17 16,-36 1-16,35 18 15,0 17-15,1-18 0,-1 18 16</inkml:trace>
  <inkml:trace contextRef="#ctx0" brushRef="#br0" timeOffset="-96798.659">25083 12929 0,'52'0'16,"-34"18"-16,0-18 0,-18 53 16,17-18-16,-17-17 15,0 17-15,0 36 16,0-54-16,0 19 16,0-19-16,18 18 15,0-35-15,17 18 16,-17-18-16,34 0 15,-34 0-15,0 0 16,-1 0-16</inkml:trace>
  <inkml:trace contextRef="#ctx0" brushRef="#br0" timeOffset="-96420.652">26741 12841 0,'0'71'16,"17"-18"-16,1 70 15,-18-70-15,17 53 16,1-71-16,35 18 15,-35-35 1,-1-18-16</inkml:trace>
  <inkml:trace contextRef="#ctx0" brushRef="#br0" timeOffset="-96175.5">27146 13053 0,'-17'70'16,"17"-17"-16,53 0 16,17-18-1,1-35 1,-36 0-16,35-35 16,-52 0-16,0 17 0,-18-35 15,0 18-15,-18-18 16,0 36-16,1-1 15,-18 0-15,17 1 16</inkml:trace>
  <inkml:trace contextRef="#ctx0" brushRef="#br0" timeOffset="-95831.083">27711 12859 0,'35'0'16,"0"0"-16,1 0 0,16 17 15,-34-17-15,0 18 0,-36 17 16,0 1-16,18-19 16,-35 54-16,35-36 15,-17 18-15,34-35 16,1 17-16,17-17 15,-17-1-15,17 1 16,-17-18-16,-36 0 16,0 0-1,-52 0 1,35 0-16,-36 17 16,53-17-16,-35 18 15,36 0-15,-1-18 16</inkml:trace>
  <inkml:trace contextRef="#ctx0" brushRef="#br0" timeOffset="-95391.413">28399 12682 0,'70'18'16,"-35"-18"-16,36 18 15,-36-18 1,1 0-16,-1 17 0,18 1 16,-36 0-16,1-1 15,-18 18 1,0-17-16,0 53 0,-18-36 15,1 0-15,17 1 0,-18 69 16,18-52-16,0 18 16,-18 17-1,36-35-15,-18 17 16,18-52-16,-1 17 16,-17-17-16,-17-18 31,-36-18-16,18 1-15,17 17 0,-53 0 16,54 0 0,-19 17-16,1-17 0,18 0 15</inkml:trace>
  <inkml:trace contextRef="#ctx0" brushRef="#br0" timeOffset="-31802.443">4939 15840 0,'0'-18'15,"0"0"-15,0 36 16,35 70-1,-17-17-15,17 105 16,-17-70 0,-1 0-16,-17 123 15,0-70 1,0-106-16,0-18 0,0-17 16,0-71-1,0 0-15,0-18 0,-17-105 16,-1-18-1,-17 106-15,35 0 0,-18-36 16,18 89-16,0 17 16,18 1-1,-1 34-15,1 1 0,0 17 16,-1 0-16,-17 18 0,18-17 16,0 17-16,17-1 15,-17-52-15,-1 0 16,1 0-16,17-17 0,-17-1 0,-18 1 15,17-19-15,1 1 0,0-36 16,-1 36 0,1 0-16,0 35 15,-1 17-15,1 1 16,0 70-16,-1-35 16,1 71-1,-18-54-15,17-17 16,19 18-16,-19-18 0,54 17 15,-36-35-15,0-17 16</inkml:trace>
  <inkml:trace contextRef="#ctx0" brushRef="#br0" timeOffset="-31297.8">5838 16404 0,'-52'18'15,"16"52"1,1 1 0,35-18-16,0-18 15,35 18-15,-17-53 16,0 18-16,34-18 16,-34-18-16,17-35 15,-17 18 1,-18 0-16,-18 17 15,18 0-15,-17 18 0,17-17 16,0 34 0,0 1-1,17 17-15,19 0 16,-1-35-16,18 0 16,-18 0-16,0 0 0,1-35 15,-36 18-15,0-19 16,0 19-16,-36-19 15,19 1-15,-1 17 16,1 1-16,-1-1 16,36 1-1,17 17 1,35 0-16,-34-18 16,52 0-1,-53 18-15,18-17 16,-35-1-16,17 18 15</inkml:trace>
  <inkml:trace contextRef="#ctx0" brushRef="#br0" timeOffset="-31103.7">6227 16087 0,'0'88'16,"0"-35"-16,0 0 0,0 70 16,17-35-1,1-35-15,17 0 16,18 0 0,-35-53-16</inkml:trace>
  <inkml:trace contextRef="#ctx0" brushRef="#br0" timeOffset="-30559.177">6421 15822 0,'17'35'16,"-17"-17"-16,18 35 15,17 70-15,-17-52 16,35 88-16,-53-71 16,35 71-1,-17-106-15,35-1 16,-36-16-16,1-36 15,-1 0-15,19 0 0</inkml:trace>
  <inkml:trace contextRef="#ctx0" brushRef="#br0" timeOffset="-30196.993">6844 16369 0,'-53'53'16,"0"0"0,35 0-16,18-36 0,18 19 15,0-36 1,17 17-16,-17-17 0,17-17 16,0 17-16,0-53 15,-17 35-15,0-17 16,-1-1-16,-17 19 0,0-18 15,-17 35 1,17 17 0,0 36-1,17-18-15,36 1 16,-35-36-16,52 0 16,-52 0-16,17 0 15,-17-18-15,-18 0 0,18-17 16</inkml:trace>
  <inkml:trace contextRef="#ctx0" brushRef="#br0" timeOffset="-29868.719">7038 15946 0,'53'141'15,"0"53"-15,-18-71 16,0-52 0,-17-36-16,17-17 15,-17-36 1,0 0-16,17 1 0,-18-19 16,1 36-16,17-17 15,-17 17-15,0 17 0,17 1 16,-35 17-16,0-17 15,0 0-15,-18-1 0,1 1 16,-1 0-16,-35-1 16,18 1-16,17-18 0,-35 0 15,36 0 1,17-18-16,-18 1 16</inkml:trace>
  <inkml:trace contextRef="#ctx0" brushRef="#br0" timeOffset="-29433.833">7885 15646 0,'-36'70'15,"1"89"-15,17-71 16,1 18-16,-19 0 0,1 106 16,0-124-16,17 0 15,18-35-15,0 0 0,0 0 16,18-18-1</inkml:trace>
  <inkml:trace contextRef="#ctx0" brushRef="#br0" timeOffset="-28889.523">8273 15963 0,'-71'0'15,"1"35"-15,-1 36 16,53 17-1,18-35-15,36 71 16,52-19 0,-35-69-16,0-19 0,70 19 15,18-72 1,-88 19-16,35-71 16,-52 52-16,-36-17 0,0-35 15,-36 53-15,-34-36 16,17 36-1,-53 17-15,53 18 16,-35 18-16,70 0 16,1 17-1,34-17-15</inkml:trace>
  <inkml:trace contextRef="#ctx0" brushRef="#br0" timeOffset="-28655.978">8908 16245 0,'-53'53'16,"35"-17"-16,0 17 16,18-18-16,18-18 0,35 36 15,-18-53-15,1 18 16,52-18-16,-53 0 15,36-18-15,-54 18 16,19-35-16,-36 17 16</inkml:trace>
  <inkml:trace contextRef="#ctx0" brushRef="#br0" timeOffset="-28482.494">9066 16281 0,'0'17'16,"18"-17"-16,17 0 15,1 0-15,52-35 16,-18 0 0,-34 17-16,-19 1 15,19-1-15,-36 0 16,0 1-16,-18-19 16</inkml:trace>
  <inkml:trace contextRef="#ctx0" brushRef="#br0" timeOffset="-28323.412">9243 15998 0,'17'18'16,"-17"35"-1,18 18-15,-18-36 16,18 0-16,-1 53 16,19-17-1,17-18-15,-1-18 16,-34-35-16</inkml:trace>
  <inkml:trace contextRef="#ctx0" brushRef="#br0" timeOffset="-27978.261">9596 16228 0,'-18'35'15,"-17"18"1,17 0-1,36 35-15,-1-88 16,19 18-16,-19-18 0,18 0 16,18-18-1,-35 0-15,17-17 16,-35 0-16,18 17 0,-18 1 16,-18-19-16,1 19 15,-1-1-15,0 18 0,1 0 16,17 18-1,0-1-15,17 1 16,1 17-16,17-17 16,-17 0-16,35 17 15,-35-35-15,-1 17 0,1 1 16,-1-18 0,1 0-16</inkml:trace>
  <inkml:trace contextRef="#ctx0" brushRef="#br0" timeOffset="-27701.62">9913 16210 0,'0'35'16,"18"18"-1,17-17-15,0-1 16,-17-35-16,17 18 15,-17-18 1,-1 0-16,-17-18 16,0 0-16,0 1 0,0-19 15,-17 1-15,-1 0 16,18 17-16,0-17 16,18 35-1,-1 0 1</inkml:trace>
  <inkml:trace contextRef="#ctx0" brushRef="#br0" timeOffset="-27411.374">10266 16263 0,'17'18'15,"1"-36"1,17-17-16,-17 17 15,0-17-15,-18 17 16,17 18-16,-34-17 0,-1 17 16,0 0-16,-17 17 15,17 19-15,1 16 16,17-16 0,17 17-16,1-18 0,17-17 15,1-1-15,-1-17 16,36 18-16,-36-18 15,53 0 1,-53-18-16,18 1 16</inkml:trace>
  <inkml:trace contextRef="#ctx0" brushRef="#br0" timeOffset="-27226.744">10901 15822 0,'17'0'15,"1"0"1,17 35 0,-17-17-16</inkml:trace>
  <inkml:trace contextRef="#ctx0" brushRef="#br0" timeOffset="-27113.626">11060 16157 0,'0'-17'31</inkml:trace>
  <inkml:trace contextRef="#ctx0" brushRef="#br0" timeOffset="-25809.125">12330 15610 0,'17'159'16,"1"18"0,-18-89-16,0 18 15,0-71-15,0-17 0,0-36 32,0-53-17,35-35-15,-17 71 16,35 0-16,0 35 15,35 35 1,-35 0-16,17 36 16,-52-36-16,17 36 15,-35-36-15,-35 18 16,17-18-16,-35-17 16,18-18-16,-35 0 15,52-18-15,-35 1 16,53-1-16,18 0 15</inkml:trace>
  <inkml:trace contextRef="#ctx0" brushRef="#br0" timeOffset="-25131.507">13176 15998 0,'0'-35'16,"-17"18"-16,17-1 15,-53 0-15,0 18 16,35 18-16,-17 0 15,-18 34-15,35 1 16,1-35 0,17 0-16,17 17 0,-17-17 15,18-1-15,17 1 0,18 17 16,-35-17-16,-1-18 16,1 35-16,-18-17 15,-18-18 1,-17 0-16,0 17 15,-36-17-15,54 18 16,-36-18-16,35 0 16,0 18-16,36-18 15,0 0-15</inkml:trace>
  <inkml:trace contextRef="#ctx0" brushRef="#br0" timeOffset="-24864.122">13300 16087 0,'17'17'15,"36"19"1,-17-19-1,-1 1-15,53 0 16,-35-1-16,-18 1 0,53-1 16,-35 1-1,-35 0-15</inkml:trace>
  <inkml:trace contextRef="#ctx0" brushRef="#br0" timeOffset="-24701.289">13617 16104 0,'-53'89'0,"0"-1"16,0-35 0,1 17-1,52-52-15,-18-1 16</inkml:trace>
  <inkml:trace contextRef="#ctx0" brushRef="#br0" timeOffset="-23991.453">14199 15593 0,'0'-71'16,"-17"1"-1,-1-1-15,-35 18 16,35 36-16,1 17 16,-36 17-1,35 18-15,1 1 0,-1 87 16,18 18-1,18-70-15,-1-1 0,54 72 16,-1-37 0,-34-52-16,-1-17 15,18 17-15,-18-18 16</inkml:trace>
  <inkml:trace contextRef="#ctx0" brushRef="#br0" timeOffset="-23841.689">14005 15998 0,'36'-17'0,"-19"17"15,18-18-15,36 1 16,0 17 0,-36 0-16,0 0 15,-17 0-15</inkml:trace>
  <inkml:trace contextRef="#ctx0" brushRef="#br0" timeOffset="-23417.489">14464 15963 0,'0'35'16,"18"18"-1,-1 0-15,36 0 16,-35-17-16,35-19 16,0 1-1,-36-18-15,1 0 0,17-35 16,-17-1-1,-18 19-15,0-36 16,-18 17-16,18 19 16,-18-19-16,1 36 15,-18-17-15,35 34 16,0 19 0,0 17-1,17-36-15,1 1 0,17 0 16,-17-1-16,35 19 15,-36-19-15,1 18 16,0-35-16</inkml:trace>
  <inkml:trace contextRef="#ctx0" brushRef="#br0" timeOffset="-23093.356">14975 16087 0,'0'53'16,"0"0"-16,0-36 15,18 1 1,0-53 0,-18-36-1,35 0 1,-17 1-16,17 52 15,18-35 1,-36 71-16,19 35 16,-19-18-16,19 36 15,-19-36 1,1-17-16,35 52 16,-53-52-1</inkml:trace>
  <inkml:trace contextRef="#ctx0" brushRef="#br0" timeOffset="-7613.373">12594 16722 0,'-17'0'15,"-1"0"1,36 0 15,-1 0-15,54 0-16,-36 0 16,88-18-16,-34 18 15,122-18 1,-70 1-16,159-1 15,-123 18-15,140-18 16,-176 18-16,106 0 16,-141 0-16,70 0 15,-123-17-15,18 17 16,-53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AF8F9-CADF-7340-BE9D-0FEFE84ECA4E}" type="datetimeFigureOut">
              <a:rPr lang="en-US" smtClean="0"/>
              <a:t>4/2/2020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D842B-3021-3B4F-905F-5313CFF1C482}" type="slidenum">
              <a:rPr lang="en-US" smtClean="0"/>
              <a:t>‹#›</a:t>
            </a:fld>
            <a:endParaRPr lang="en-US"/>
          </a:p>
        </p:txBody>
      </p:sp>
    </p:spTree>
    <p:extLst>
      <p:ext uri="{BB962C8B-B14F-4D97-AF65-F5344CB8AC3E}">
        <p14:creationId xmlns:p14="http://schemas.microsoft.com/office/powerpoint/2010/main" val="219194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Broadcasting is a technique to make code run faster. </a:t>
            </a:r>
          </a:p>
        </p:txBody>
      </p:sp>
      <p:sp>
        <p:nvSpPr>
          <p:cNvPr id="4" name="Slide Number Placeholder 3"/>
          <p:cNvSpPr>
            <a:spLocks noGrp="1"/>
          </p:cNvSpPr>
          <p:nvPr>
            <p:ph type="sldNum" sz="quarter" idx="10"/>
          </p:nvPr>
        </p:nvSpPr>
        <p:spPr/>
        <p:txBody>
          <a:bodyPr/>
          <a:lstStyle/>
          <a:p>
            <a:fld id="{290D498B-8EE9-D243-B7AD-40804D63C551}" type="slidenum">
              <a:rPr lang="en-US" smtClean="0"/>
              <a:t>1</a:t>
            </a:fld>
            <a:endParaRPr lang="en-US"/>
          </a:p>
        </p:txBody>
      </p:sp>
    </p:spTree>
    <p:extLst>
      <p:ext uri="{BB962C8B-B14F-4D97-AF65-F5344CB8AC3E}">
        <p14:creationId xmlns:p14="http://schemas.microsoft.com/office/powerpoint/2010/main" val="1068464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is to calculate percentage of calories for carb, protein &amp; fat for different foods in the columns. </a:t>
            </a:r>
          </a:p>
          <a:p>
            <a:r>
              <a:rPr lang="en-US" dirty="0"/>
              <a:t>For apple, 59 is the total calories having carbs as 94.9 </a:t>
            </a:r>
          </a:p>
          <a:p>
            <a:r>
              <a:rPr lang="en-US" dirty="0"/>
              <a:t>Where as in beef we have most calories from fat &amp; proteins </a:t>
            </a:r>
          </a:p>
          <a:p>
            <a:r>
              <a:rPr lang="en-US" dirty="0"/>
              <a:t>Now in each case, what we are doing is that we are summing up column wise to get the total calories and then dividing each category calories onto the total to get the percentage.</a:t>
            </a:r>
          </a:p>
          <a:p>
            <a:r>
              <a:rPr lang="en-US" b="1" dirty="0"/>
              <a:t>Question: Can we do this without explicit for loop ? </a:t>
            </a:r>
          </a:p>
          <a:p>
            <a:r>
              <a:rPr lang="en-US" b="1" dirty="0"/>
              <a:t>Answer: </a:t>
            </a:r>
            <a:r>
              <a:rPr lang="en-US" b="0" dirty="0"/>
              <a:t>We can set this matrix as A, with one line of python code we can sum the columns as 4 columns, in a second line of code we can divide the columns with the respective sum, </a:t>
            </a:r>
            <a:endParaRPr lang="en-US" b="1" dirty="0"/>
          </a:p>
        </p:txBody>
      </p:sp>
      <p:sp>
        <p:nvSpPr>
          <p:cNvPr id="4" name="Slide Number Placeholder 3"/>
          <p:cNvSpPr>
            <a:spLocks noGrp="1"/>
          </p:cNvSpPr>
          <p:nvPr>
            <p:ph type="sldNum" sz="quarter" idx="5"/>
          </p:nvPr>
        </p:nvSpPr>
        <p:spPr/>
        <p:txBody>
          <a:bodyPr/>
          <a:lstStyle/>
          <a:p>
            <a:fld id="{962D842B-3021-3B4F-905F-5313CFF1C482}" type="slidenum">
              <a:rPr lang="en-US" smtClean="0"/>
              <a:t>2</a:t>
            </a:fld>
            <a:endParaRPr lang="en-US"/>
          </a:p>
        </p:txBody>
      </p:sp>
    </p:spTree>
    <p:extLst>
      <p:ext uri="{BB962C8B-B14F-4D97-AF65-F5344CB8AC3E}">
        <p14:creationId xmlns:p14="http://schemas.microsoft.com/office/powerpoint/2010/main" val="1543334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D842B-3021-3B4F-905F-5313CFF1C482}" type="slidenum">
              <a:rPr lang="en-US" smtClean="0"/>
              <a:t>3</a:t>
            </a:fld>
            <a:endParaRPr lang="en-US"/>
          </a:p>
        </p:txBody>
      </p:sp>
    </p:spTree>
    <p:extLst>
      <p:ext uri="{BB962C8B-B14F-4D97-AF65-F5344CB8AC3E}">
        <p14:creationId xmlns:p14="http://schemas.microsoft.com/office/powerpoint/2010/main" val="2472551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try to understand how did we divide a ¾ matrix onto a ¼ matrix or a vector. </a:t>
            </a:r>
          </a:p>
          <a:p>
            <a:endParaRPr lang="en-US" dirty="0"/>
          </a:p>
          <a:p>
            <a:r>
              <a:rPr lang="en-US" dirty="0"/>
              <a:t>Here we </a:t>
            </a:r>
            <a:r>
              <a:rPr lang="en-US" dirty="0" err="1"/>
              <a:t>arte</a:t>
            </a:r>
            <a:r>
              <a:rPr lang="en-US" dirty="0"/>
              <a:t> trying to add a number to a vector, what python does is that it creates a vector of the same shape to add element wise. </a:t>
            </a:r>
          </a:p>
          <a:p>
            <a:endParaRPr lang="en-US" dirty="0"/>
          </a:p>
          <a:p>
            <a:r>
              <a:rPr lang="en-US" dirty="0"/>
              <a:t>In 2</a:t>
            </a:r>
            <a:r>
              <a:rPr lang="en-US" baseline="30000" dirty="0"/>
              <a:t>nd</a:t>
            </a:r>
            <a:r>
              <a:rPr lang="en-US" dirty="0"/>
              <a:t> example, 2,3 matrix is being added a 1 by 3 matrix,  or generally speaking </a:t>
            </a:r>
            <a:r>
              <a:rPr lang="en-US" dirty="0" err="1"/>
              <a:t>ist</a:t>
            </a:r>
            <a:r>
              <a:rPr lang="en-US" dirty="0"/>
              <a:t> matrix is m by n &amp; the second matrix is 1, n </a:t>
            </a:r>
          </a:p>
          <a:p>
            <a:r>
              <a:rPr lang="en-US" dirty="0"/>
              <a:t>What python will do is that it will copy the matrix m times by broadcasting. </a:t>
            </a:r>
          </a:p>
          <a:p>
            <a:endParaRPr lang="en-US" dirty="0"/>
          </a:p>
          <a:p>
            <a:r>
              <a:rPr lang="en-US" dirty="0"/>
              <a:t>Broadcasting works both vertically &amp; horizontally. </a:t>
            </a:r>
          </a:p>
        </p:txBody>
      </p:sp>
      <p:sp>
        <p:nvSpPr>
          <p:cNvPr id="4" name="Slide Number Placeholder 3"/>
          <p:cNvSpPr>
            <a:spLocks noGrp="1"/>
          </p:cNvSpPr>
          <p:nvPr>
            <p:ph type="sldNum" sz="quarter" idx="5"/>
          </p:nvPr>
        </p:nvSpPr>
        <p:spPr/>
        <p:txBody>
          <a:bodyPr/>
          <a:lstStyle/>
          <a:p>
            <a:fld id="{962D842B-3021-3B4F-905F-5313CFF1C482}" type="slidenum">
              <a:rPr lang="en-US" smtClean="0"/>
              <a:t>4</a:t>
            </a:fld>
            <a:endParaRPr lang="en-US"/>
          </a:p>
        </p:txBody>
      </p:sp>
    </p:spTree>
    <p:extLst>
      <p:ext uri="{BB962C8B-B14F-4D97-AF65-F5344CB8AC3E}">
        <p14:creationId xmlns:p14="http://schemas.microsoft.com/office/powerpoint/2010/main" val="2779015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m by n matrix &amp; if we add, subtract, </a:t>
            </a:r>
            <a:r>
              <a:rPr lang="en-US" dirty="0" err="1"/>
              <a:t>mul</a:t>
            </a:r>
            <a:r>
              <a:rPr lang="en-US" dirty="0"/>
              <a:t>, div,  a 1 by n matrix than python will add rows so that it becomes a m by n matrix  &amp; than apply element wise application. </a:t>
            </a:r>
          </a:p>
          <a:p>
            <a:endParaRPr lang="en-US" dirty="0"/>
          </a:p>
          <a:p>
            <a:r>
              <a:rPr lang="en-US" dirty="0"/>
              <a:t>Read broadcasting doc in </a:t>
            </a:r>
            <a:r>
              <a:rPr lang="en-US" dirty="0" err="1"/>
              <a:t>numpy</a:t>
            </a:r>
            <a:r>
              <a:rPr lang="en-US" dirty="0"/>
              <a:t>. </a:t>
            </a:r>
          </a:p>
          <a:p>
            <a:endParaRPr lang="en-US" dirty="0"/>
          </a:p>
        </p:txBody>
      </p:sp>
      <p:sp>
        <p:nvSpPr>
          <p:cNvPr id="4" name="Slide Number Placeholder 3"/>
          <p:cNvSpPr>
            <a:spLocks noGrp="1"/>
          </p:cNvSpPr>
          <p:nvPr>
            <p:ph type="sldNum" sz="quarter" idx="5"/>
          </p:nvPr>
        </p:nvSpPr>
        <p:spPr/>
        <p:txBody>
          <a:bodyPr/>
          <a:lstStyle/>
          <a:p>
            <a:fld id="{962D842B-3021-3B4F-905F-5313CFF1C482}" type="slidenum">
              <a:rPr lang="en-US" smtClean="0"/>
              <a:t>5</a:t>
            </a:fld>
            <a:endParaRPr lang="en-US"/>
          </a:p>
        </p:txBody>
      </p:sp>
    </p:spTree>
    <p:extLst>
      <p:ext uri="{BB962C8B-B14F-4D97-AF65-F5344CB8AC3E}">
        <p14:creationId xmlns:p14="http://schemas.microsoft.com/office/powerpoint/2010/main" val="2195518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844608-AD5B-4447-9FA4-408AFAF8ED2B}"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AA7E8-A1A9-AF44-9625-02068776D252}" type="slidenum">
              <a:rPr lang="en-US" smtClean="0"/>
              <a:t>‹#›</a:t>
            </a:fld>
            <a:endParaRPr lang="en-US"/>
          </a:p>
        </p:txBody>
      </p:sp>
    </p:spTree>
    <p:extLst>
      <p:ext uri="{BB962C8B-B14F-4D97-AF65-F5344CB8AC3E}">
        <p14:creationId xmlns:p14="http://schemas.microsoft.com/office/powerpoint/2010/main" val="67312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44608-AD5B-4447-9FA4-408AFAF8ED2B}"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AA7E8-A1A9-AF44-9625-02068776D252}" type="slidenum">
              <a:rPr lang="en-US" smtClean="0"/>
              <a:t>‹#›</a:t>
            </a:fld>
            <a:endParaRPr lang="en-US"/>
          </a:p>
        </p:txBody>
      </p:sp>
    </p:spTree>
    <p:extLst>
      <p:ext uri="{BB962C8B-B14F-4D97-AF65-F5344CB8AC3E}">
        <p14:creationId xmlns:p14="http://schemas.microsoft.com/office/powerpoint/2010/main" val="1176874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44608-AD5B-4447-9FA4-408AFAF8ED2B}"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AA7E8-A1A9-AF44-9625-02068776D252}" type="slidenum">
              <a:rPr lang="en-US" smtClean="0"/>
              <a:t>‹#›</a:t>
            </a:fld>
            <a:endParaRPr lang="en-US"/>
          </a:p>
        </p:txBody>
      </p:sp>
    </p:spTree>
    <p:extLst>
      <p:ext uri="{BB962C8B-B14F-4D97-AF65-F5344CB8AC3E}">
        <p14:creationId xmlns:p14="http://schemas.microsoft.com/office/powerpoint/2010/main" val="140069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44608-AD5B-4447-9FA4-408AFAF8ED2B}"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AA7E8-A1A9-AF44-9625-02068776D252}" type="slidenum">
              <a:rPr lang="en-US" smtClean="0"/>
              <a:t>‹#›</a:t>
            </a:fld>
            <a:endParaRPr lang="en-US"/>
          </a:p>
        </p:txBody>
      </p:sp>
    </p:spTree>
    <p:extLst>
      <p:ext uri="{BB962C8B-B14F-4D97-AF65-F5344CB8AC3E}">
        <p14:creationId xmlns:p14="http://schemas.microsoft.com/office/powerpoint/2010/main" val="221937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44608-AD5B-4447-9FA4-408AFAF8ED2B}"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AA7E8-A1A9-AF44-9625-02068776D252}" type="slidenum">
              <a:rPr lang="en-US" smtClean="0"/>
              <a:t>‹#›</a:t>
            </a:fld>
            <a:endParaRPr lang="en-US"/>
          </a:p>
        </p:txBody>
      </p:sp>
    </p:spTree>
    <p:extLst>
      <p:ext uri="{BB962C8B-B14F-4D97-AF65-F5344CB8AC3E}">
        <p14:creationId xmlns:p14="http://schemas.microsoft.com/office/powerpoint/2010/main" val="207716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44608-AD5B-4447-9FA4-408AFAF8ED2B}"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AA7E8-A1A9-AF44-9625-02068776D252}" type="slidenum">
              <a:rPr lang="en-US" smtClean="0"/>
              <a:t>‹#›</a:t>
            </a:fld>
            <a:endParaRPr lang="en-US"/>
          </a:p>
        </p:txBody>
      </p:sp>
    </p:spTree>
    <p:extLst>
      <p:ext uri="{BB962C8B-B14F-4D97-AF65-F5344CB8AC3E}">
        <p14:creationId xmlns:p14="http://schemas.microsoft.com/office/powerpoint/2010/main" val="135879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44608-AD5B-4447-9FA4-408AFAF8ED2B}" type="datetimeFigureOut">
              <a:rPr lang="en-US" smtClean="0"/>
              <a:t>4/2/2020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AA7E8-A1A9-AF44-9625-02068776D252}" type="slidenum">
              <a:rPr lang="en-US" smtClean="0"/>
              <a:t>‹#›</a:t>
            </a:fld>
            <a:endParaRPr lang="en-US"/>
          </a:p>
        </p:txBody>
      </p:sp>
    </p:spTree>
    <p:extLst>
      <p:ext uri="{BB962C8B-B14F-4D97-AF65-F5344CB8AC3E}">
        <p14:creationId xmlns:p14="http://schemas.microsoft.com/office/powerpoint/2010/main" val="928378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44608-AD5B-4447-9FA4-408AFAF8ED2B}" type="datetimeFigureOut">
              <a:rPr lang="en-US" smtClean="0"/>
              <a:t>4/2/2020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AA7E8-A1A9-AF44-9625-02068776D252}" type="slidenum">
              <a:rPr lang="en-US" smtClean="0"/>
              <a:t>‹#›</a:t>
            </a:fld>
            <a:endParaRPr lang="en-US"/>
          </a:p>
        </p:txBody>
      </p:sp>
    </p:spTree>
    <p:extLst>
      <p:ext uri="{BB962C8B-B14F-4D97-AF65-F5344CB8AC3E}">
        <p14:creationId xmlns:p14="http://schemas.microsoft.com/office/powerpoint/2010/main" val="179379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44608-AD5B-4447-9FA4-408AFAF8ED2B}" type="datetimeFigureOut">
              <a:rPr lang="en-US" smtClean="0"/>
              <a:t>4/2/2020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AA7E8-A1A9-AF44-9625-02068776D252}" type="slidenum">
              <a:rPr lang="en-US" smtClean="0"/>
              <a:t>‹#›</a:t>
            </a:fld>
            <a:endParaRPr lang="en-US"/>
          </a:p>
        </p:txBody>
      </p:sp>
    </p:spTree>
    <p:extLst>
      <p:ext uri="{BB962C8B-B14F-4D97-AF65-F5344CB8AC3E}">
        <p14:creationId xmlns:p14="http://schemas.microsoft.com/office/powerpoint/2010/main" val="195637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44608-AD5B-4447-9FA4-408AFAF8ED2B}"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AA7E8-A1A9-AF44-9625-02068776D252}" type="slidenum">
              <a:rPr lang="en-US" smtClean="0"/>
              <a:t>‹#›</a:t>
            </a:fld>
            <a:endParaRPr lang="en-US"/>
          </a:p>
        </p:txBody>
      </p:sp>
    </p:spTree>
    <p:extLst>
      <p:ext uri="{BB962C8B-B14F-4D97-AF65-F5344CB8AC3E}">
        <p14:creationId xmlns:p14="http://schemas.microsoft.com/office/powerpoint/2010/main" val="62929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44608-AD5B-4447-9FA4-408AFAF8ED2B}"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AA7E8-A1A9-AF44-9625-02068776D252}" type="slidenum">
              <a:rPr lang="en-US" smtClean="0"/>
              <a:t>‹#›</a:t>
            </a:fld>
            <a:endParaRPr lang="en-US"/>
          </a:p>
        </p:txBody>
      </p:sp>
    </p:spTree>
    <p:extLst>
      <p:ext uri="{BB962C8B-B14F-4D97-AF65-F5344CB8AC3E}">
        <p14:creationId xmlns:p14="http://schemas.microsoft.com/office/powerpoint/2010/main" val="20386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44608-AD5B-4447-9FA4-408AFAF8ED2B}" type="datetimeFigureOut">
              <a:rPr lang="en-US" smtClean="0"/>
              <a:t>4/2/2020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AA7E8-A1A9-AF44-9625-02068776D252}" type="slidenum">
              <a:rPr lang="en-US" smtClean="0"/>
              <a:t>‹#›</a:t>
            </a:fld>
            <a:endParaRPr lang="en-US"/>
          </a:p>
        </p:txBody>
      </p:sp>
    </p:spTree>
    <p:extLst>
      <p:ext uri="{BB962C8B-B14F-4D97-AF65-F5344CB8AC3E}">
        <p14:creationId xmlns:p14="http://schemas.microsoft.com/office/powerpoint/2010/main" val="1493197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30.png"/><Relationship Id="rId7" Type="http://schemas.openxmlformats.org/officeDocument/2006/relationships/image" Target="../media/image7.png"/><Relationship Id="rId12" Type="http://schemas.openxmlformats.org/officeDocument/2006/relationships/customXml" Target="../ink/ink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11.png"/><Relationship Id="rId5" Type="http://schemas.openxmlformats.org/officeDocument/2006/relationships/image" Target="../media/image50.png"/><Relationship Id="rId10" Type="http://schemas.openxmlformats.org/officeDocument/2006/relationships/image" Target="../media/image10.png"/><Relationship Id="rId4" Type="http://schemas.openxmlformats.org/officeDocument/2006/relationships/image" Target="../media/image40.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4544016" y="3459892"/>
            <a:ext cx="7442038" cy="0"/>
          </a:xfrm>
          <a:prstGeom prst="line">
            <a:avLst/>
          </a:prstGeom>
          <a:ln w="19050" cmpd="sng">
            <a:solidFill>
              <a:schemeClr val="tx1">
                <a:lumMod val="75000"/>
                <a:lumOff val="25000"/>
              </a:schemeClr>
            </a:solidFill>
            <a:miter lim="800000"/>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625970" y="1135431"/>
            <a:ext cx="7278130" cy="1938992"/>
          </a:xfrm>
          <a:prstGeom prst="rect">
            <a:avLst/>
          </a:prstGeom>
          <a:noFill/>
        </p:spPr>
        <p:txBody>
          <a:bodyPr wrap="square" rtlCol="0">
            <a:spAutoFit/>
          </a:bodyPr>
          <a:lstStyle/>
          <a:p>
            <a:pPr algn="ctr"/>
            <a:r>
              <a:rPr lang="en-US" sz="6000" dirty="0">
                <a:latin typeface="+mj-lt"/>
              </a:rPr>
              <a:t>Basics of Neural Network Programming</a:t>
            </a:r>
          </a:p>
        </p:txBody>
      </p:sp>
      <p:sp>
        <p:nvSpPr>
          <p:cNvPr id="14" name="TextBox 13"/>
          <p:cNvSpPr txBox="1"/>
          <p:nvPr/>
        </p:nvSpPr>
        <p:spPr>
          <a:xfrm>
            <a:off x="5782265" y="3848298"/>
            <a:ext cx="4973156" cy="1938992"/>
          </a:xfrm>
          <a:prstGeom prst="rect">
            <a:avLst/>
          </a:prstGeom>
          <a:noFill/>
        </p:spPr>
        <p:txBody>
          <a:bodyPr wrap="none" rtlCol="0">
            <a:spAutoFit/>
          </a:bodyPr>
          <a:lstStyle/>
          <a:p>
            <a:pPr algn="ctr"/>
            <a:r>
              <a:rPr lang="en-US" sz="6000" dirty="0"/>
              <a:t>Broadcasting in</a:t>
            </a:r>
          </a:p>
          <a:p>
            <a:pPr algn="ctr"/>
            <a:r>
              <a:rPr lang="en-US" sz="6000" dirty="0"/>
              <a:t>Python</a:t>
            </a:r>
          </a:p>
        </p:txBody>
      </p:sp>
      <p:grpSp>
        <p:nvGrpSpPr>
          <p:cNvPr id="16" name="Group 15"/>
          <p:cNvGrpSpPr/>
          <p:nvPr/>
        </p:nvGrpSpPr>
        <p:grpSpPr>
          <a:xfrm>
            <a:off x="158948" y="1135431"/>
            <a:ext cx="4467022" cy="4246699"/>
            <a:chOff x="349372" y="1061869"/>
            <a:chExt cx="4467022" cy="4246699"/>
          </a:xfrm>
        </p:grpSpPr>
        <p:sp>
          <p:nvSpPr>
            <p:cNvPr id="17" name="Title 1"/>
            <p:cNvSpPr txBox="1">
              <a:spLocks/>
            </p:cNvSpPr>
            <p:nvPr/>
          </p:nvSpPr>
          <p:spPr>
            <a:xfrm>
              <a:off x="349372" y="4502904"/>
              <a:ext cx="4467022" cy="8056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deeplearning.ai</a:t>
              </a:r>
              <a:endParaRPr lang="en-US" sz="3600" b="1" dirty="0"/>
            </a:p>
          </p:txBody>
        </p:sp>
        <p:pic>
          <p:nvPicPr>
            <p:cNvPr id="18" name="Picture 17"/>
            <p:cNvPicPr>
              <a:picLocks noChangeAspect="1"/>
            </p:cNvPicPr>
            <p:nvPr/>
          </p:nvPicPr>
          <p:blipFill>
            <a:blip r:embed="rId3"/>
            <a:stretch>
              <a:fillRect/>
            </a:stretch>
          </p:blipFill>
          <p:spPr>
            <a:xfrm>
              <a:off x="662643" y="1061869"/>
              <a:ext cx="3840480" cy="3718639"/>
            </a:xfrm>
            <a:prstGeom prst="rect">
              <a:avLst/>
            </a:prstGeom>
          </p:spPr>
        </p:pic>
      </p:grpSp>
    </p:spTree>
    <p:extLst>
      <p:ext uri="{BB962C8B-B14F-4D97-AF65-F5344CB8AC3E}">
        <p14:creationId xmlns:p14="http://schemas.microsoft.com/office/powerpoint/2010/main" val="203811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99" y="-205716"/>
            <a:ext cx="10515600" cy="1325563"/>
          </a:xfrm>
        </p:spPr>
        <p:txBody>
          <a:bodyPr/>
          <a:lstStyle/>
          <a:p>
            <a:r>
              <a:rPr lang="en-US" dirty="0">
                <a:latin typeface="Century Schoolbook" charset="0"/>
                <a:ea typeface="Century Schoolbook" charset="0"/>
                <a:cs typeface="Century Schoolbook" charset="0"/>
              </a:rPr>
              <a:t>Broadcasting example</a:t>
            </a:r>
          </a:p>
        </p:txBody>
      </p:sp>
      <p:grpSp>
        <p:nvGrpSpPr>
          <p:cNvPr id="25" name="Group 24"/>
          <p:cNvGrpSpPr/>
          <p:nvPr/>
        </p:nvGrpSpPr>
        <p:grpSpPr>
          <a:xfrm>
            <a:off x="965160" y="5273484"/>
            <a:ext cx="8132354" cy="943757"/>
            <a:chOff x="1225118" y="5022644"/>
            <a:chExt cx="8132354" cy="943757"/>
          </a:xfrm>
        </p:grpSpPr>
        <p:sp>
          <p:nvSpPr>
            <p:cNvPr id="19" name="TextBox 18"/>
            <p:cNvSpPr txBox="1"/>
            <p:nvPr/>
          </p:nvSpPr>
          <p:spPr>
            <a:xfrm>
              <a:off x="1225118" y="5022644"/>
              <a:ext cx="4695516" cy="523220"/>
            </a:xfrm>
            <a:prstGeom prst="rect">
              <a:avLst/>
            </a:prstGeom>
            <a:noFill/>
          </p:spPr>
          <p:txBody>
            <a:bodyPr wrap="none" rtlCol="0">
              <a:spAutoFit/>
            </a:bodyPr>
            <a:lstStyle/>
            <a:p>
              <a:r>
                <a:rPr lang="en-US" sz="2800" dirty="0" err="1">
                  <a:solidFill>
                    <a:srgbClr val="0070C0"/>
                  </a:solidFill>
                  <a:latin typeface="Courier" charset="0"/>
                  <a:ea typeface="Courier" charset="0"/>
                  <a:cs typeface="Courier" charset="0"/>
                </a:rPr>
                <a:t>cal</a:t>
              </a:r>
              <a:r>
                <a:rPr lang="en-US" sz="2800" dirty="0">
                  <a:solidFill>
                    <a:srgbClr val="0070C0"/>
                  </a:solidFill>
                  <a:latin typeface="Courier" charset="0"/>
                  <a:ea typeface="Courier" charset="0"/>
                  <a:cs typeface="Courier" charset="0"/>
                </a:rPr>
                <a:t> = </a:t>
              </a:r>
              <a:r>
                <a:rPr lang="en-US" sz="2800" dirty="0" err="1">
                  <a:solidFill>
                    <a:srgbClr val="0070C0"/>
                  </a:solidFill>
                  <a:latin typeface="Courier" charset="0"/>
                  <a:ea typeface="Courier" charset="0"/>
                  <a:cs typeface="Courier" charset="0"/>
                </a:rPr>
                <a:t>A.sum</a:t>
              </a:r>
              <a:r>
                <a:rPr lang="en-US" sz="2800" dirty="0">
                  <a:solidFill>
                    <a:srgbClr val="0070C0"/>
                  </a:solidFill>
                  <a:latin typeface="Courier" charset="0"/>
                  <a:ea typeface="Courier" charset="0"/>
                  <a:cs typeface="Courier" charset="0"/>
                </a:rPr>
                <a:t>(axis = 0)</a:t>
              </a:r>
            </a:p>
          </p:txBody>
        </p:sp>
        <p:sp>
          <p:nvSpPr>
            <p:cNvPr id="24" name="TextBox 23"/>
            <p:cNvSpPr txBox="1"/>
            <p:nvPr/>
          </p:nvSpPr>
          <p:spPr>
            <a:xfrm>
              <a:off x="1225118" y="5443181"/>
              <a:ext cx="8132354" cy="523220"/>
            </a:xfrm>
            <a:prstGeom prst="rect">
              <a:avLst/>
            </a:prstGeom>
            <a:noFill/>
          </p:spPr>
          <p:txBody>
            <a:bodyPr wrap="none" rtlCol="0">
              <a:spAutoFit/>
            </a:bodyPr>
            <a:lstStyle/>
            <a:p>
              <a:r>
                <a:rPr lang="en-US" sz="2800" dirty="0">
                  <a:solidFill>
                    <a:srgbClr val="0070C0"/>
                  </a:solidFill>
                  <a:latin typeface="Courier" charset="0"/>
                  <a:ea typeface="Courier" charset="0"/>
                  <a:cs typeface="Courier" charset="0"/>
                </a:rPr>
                <a:t>percentage = 100*A/(</a:t>
              </a:r>
              <a:r>
                <a:rPr lang="en-US" sz="2800" dirty="0" err="1">
                  <a:solidFill>
                    <a:srgbClr val="0070C0"/>
                  </a:solidFill>
                  <a:latin typeface="Courier" charset="0"/>
                  <a:ea typeface="Courier" charset="0"/>
                  <a:cs typeface="Courier" charset="0"/>
                </a:rPr>
                <a:t>cal.reshape</a:t>
              </a:r>
              <a:r>
                <a:rPr lang="en-US" sz="2800" dirty="0">
                  <a:solidFill>
                    <a:srgbClr val="0070C0"/>
                  </a:solidFill>
                  <a:latin typeface="Courier" charset="0"/>
                  <a:ea typeface="Courier" charset="0"/>
                  <a:cs typeface="Courier" charset="0"/>
                </a:rPr>
                <a:t>(1,4))</a:t>
              </a:r>
            </a:p>
          </p:txBody>
        </p:sp>
      </p:grpSp>
      <p:grpSp>
        <p:nvGrpSpPr>
          <p:cNvPr id="31" name="Group 30"/>
          <p:cNvGrpSpPr/>
          <p:nvPr/>
        </p:nvGrpSpPr>
        <p:grpSpPr>
          <a:xfrm>
            <a:off x="643853" y="1773686"/>
            <a:ext cx="6273821" cy="1814381"/>
            <a:chOff x="494869" y="1509255"/>
            <a:chExt cx="6072093" cy="1814381"/>
          </a:xfrm>
        </p:grpSpPr>
        <p:sp>
          <p:nvSpPr>
            <p:cNvPr id="7" name="TextBox 6"/>
            <p:cNvSpPr txBox="1"/>
            <p:nvPr/>
          </p:nvSpPr>
          <p:spPr>
            <a:xfrm>
              <a:off x="1477036" y="1509255"/>
              <a:ext cx="1312186" cy="461665"/>
            </a:xfrm>
            <a:prstGeom prst="rect">
              <a:avLst/>
            </a:prstGeom>
            <a:noFill/>
          </p:spPr>
          <p:txBody>
            <a:bodyPr wrap="square" rtlCol="0">
              <a:spAutoFit/>
            </a:bodyPr>
            <a:lstStyle/>
            <a:p>
              <a:pPr algn="r"/>
              <a:r>
                <a:rPr lang="en-US" sz="2400" dirty="0">
                  <a:latin typeface="Century Schoolbook" charset="0"/>
                  <a:ea typeface="Century Schoolbook" charset="0"/>
                  <a:cs typeface="Century Schoolbook" charset="0"/>
                </a:rPr>
                <a:t>Apples</a:t>
              </a:r>
              <a:endParaRPr lang="en-US" sz="2800" dirty="0">
                <a:latin typeface="Century Schoolbook" charset="0"/>
                <a:ea typeface="Century Schoolbook" charset="0"/>
                <a:cs typeface="Century Schoolbook" charset="0"/>
              </a:endParaRPr>
            </a:p>
          </p:txBody>
        </p:sp>
        <p:sp>
          <p:nvSpPr>
            <p:cNvPr id="8" name="TextBox 7"/>
            <p:cNvSpPr txBox="1"/>
            <p:nvPr/>
          </p:nvSpPr>
          <p:spPr>
            <a:xfrm>
              <a:off x="3105054" y="1518527"/>
              <a:ext cx="829557" cy="461665"/>
            </a:xfrm>
            <a:prstGeom prst="rect">
              <a:avLst/>
            </a:prstGeom>
            <a:noFill/>
          </p:spPr>
          <p:txBody>
            <a:bodyPr wrap="square" rtlCol="0">
              <a:spAutoFit/>
            </a:bodyPr>
            <a:lstStyle/>
            <a:p>
              <a:pPr algn="r"/>
              <a:r>
                <a:rPr lang="en-US" sz="2400" dirty="0">
                  <a:latin typeface="Century Schoolbook" charset="0"/>
                  <a:ea typeface="Century Schoolbook" charset="0"/>
                  <a:cs typeface="Century Schoolbook" charset="0"/>
                </a:rPr>
                <a:t>Beef</a:t>
              </a:r>
              <a:endParaRPr lang="en-US" sz="3200" dirty="0">
                <a:latin typeface="Century Schoolbook" charset="0"/>
                <a:ea typeface="Century Schoolbook" charset="0"/>
                <a:cs typeface="Century Schoolbook" charset="0"/>
              </a:endParaRPr>
            </a:p>
          </p:txBody>
        </p:sp>
        <p:sp>
          <p:nvSpPr>
            <p:cNvPr id="9" name="TextBox 8"/>
            <p:cNvSpPr txBox="1"/>
            <p:nvPr/>
          </p:nvSpPr>
          <p:spPr>
            <a:xfrm>
              <a:off x="4013288" y="1520940"/>
              <a:ext cx="1104233" cy="461665"/>
            </a:xfrm>
            <a:prstGeom prst="rect">
              <a:avLst/>
            </a:prstGeom>
            <a:noFill/>
          </p:spPr>
          <p:txBody>
            <a:bodyPr wrap="square" rtlCol="0">
              <a:spAutoFit/>
            </a:bodyPr>
            <a:lstStyle/>
            <a:p>
              <a:pPr algn="r"/>
              <a:r>
                <a:rPr lang="en-US" sz="2400" dirty="0">
                  <a:latin typeface="Century Schoolbook" charset="0"/>
                  <a:ea typeface="Century Schoolbook" charset="0"/>
                  <a:cs typeface="Century Schoolbook" charset="0"/>
                </a:rPr>
                <a:t>Eggs</a:t>
              </a:r>
              <a:endParaRPr lang="en-US" sz="2800" dirty="0">
                <a:latin typeface="Century Schoolbook" charset="0"/>
                <a:ea typeface="Century Schoolbook" charset="0"/>
                <a:cs typeface="Century Schoolbook" charset="0"/>
              </a:endParaRPr>
            </a:p>
          </p:txBody>
        </p:sp>
        <p:sp>
          <p:nvSpPr>
            <p:cNvPr id="10" name="TextBox 9"/>
            <p:cNvSpPr txBox="1"/>
            <p:nvPr/>
          </p:nvSpPr>
          <p:spPr>
            <a:xfrm>
              <a:off x="5117521" y="1525842"/>
              <a:ext cx="1449441" cy="461665"/>
            </a:xfrm>
            <a:prstGeom prst="rect">
              <a:avLst/>
            </a:prstGeom>
            <a:noFill/>
          </p:spPr>
          <p:txBody>
            <a:bodyPr wrap="square" rtlCol="0">
              <a:spAutoFit/>
            </a:bodyPr>
            <a:lstStyle/>
            <a:p>
              <a:pPr algn="r"/>
              <a:r>
                <a:rPr lang="en-US" sz="2400" dirty="0">
                  <a:latin typeface="Century Schoolbook" charset="0"/>
                  <a:ea typeface="Century Schoolbook" charset="0"/>
                  <a:cs typeface="Century Schoolbook" charset="0"/>
                </a:rPr>
                <a:t>Potatoes</a:t>
              </a:r>
              <a:endParaRPr lang="en-US" sz="3200" dirty="0">
                <a:latin typeface="Century Schoolbook" charset="0"/>
                <a:ea typeface="Century Schoolbook" charset="0"/>
                <a:cs typeface="Century Schoolbook" charset="0"/>
              </a:endParaRPr>
            </a:p>
          </p:txBody>
        </p:sp>
        <p:sp>
          <p:nvSpPr>
            <p:cNvPr id="11" name="TextBox 10"/>
            <p:cNvSpPr txBox="1"/>
            <p:nvPr/>
          </p:nvSpPr>
          <p:spPr>
            <a:xfrm>
              <a:off x="781725" y="1951882"/>
              <a:ext cx="950983" cy="461665"/>
            </a:xfrm>
            <a:prstGeom prst="rect">
              <a:avLst/>
            </a:prstGeom>
            <a:noFill/>
          </p:spPr>
          <p:txBody>
            <a:bodyPr wrap="square" rtlCol="0">
              <a:spAutoFit/>
            </a:bodyPr>
            <a:lstStyle/>
            <a:p>
              <a:pPr algn="ctr"/>
              <a:r>
                <a:rPr lang="en-US" sz="2400" dirty="0">
                  <a:latin typeface="Century Schoolbook" charset="0"/>
                  <a:ea typeface="Century Schoolbook" charset="0"/>
                  <a:cs typeface="Century Schoolbook" charset="0"/>
                </a:rPr>
                <a:t>Carb</a:t>
              </a:r>
              <a:endParaRPr lang="en-US" sz="3200" dirty="0">
                <a:latin typeface="Century Schoolbook" charset="0"/>
                <a:ea typeface="Century Schoolbook" charset="0"/>
                <a:cs typeface="Century Schoolbook" charset="0"/>
              </a:endParaRPr>
            </a:p>
          </p:txBody>
        </p:sp>
        <p:sp>
          <p:nvSpPr>
            <p:cNvPr id="13" name="TextBox 12"/>
            <p:cNvSpPr txBox="1"/>
            <p:nvPr/>
          </p:nvSpPr>
          <p:spPr>
            <a:xfrm>
              <a:off x="1051111" y="2861971"/>
              <a:ext cx="681597" cy="461665"/>
            </a:xfrm>
            <a:prstGeom prst="rect">
              <a:avLst/>
            </a:prstGeom>
            <a:noFill/>
          </p:spPr>
          <p:txBody>
            <a:bodyPr wrap="none" rtlCol="0">
              <a:spAutoFit/>
            </a:bodyPr>
            <a:lstStyle/>
            <a:p>
              <a:pPr algn="ctr"/>
              <a:r>
                <a:rPr lang="en-US" sz="2400" dirty="0">
                  <a:latin typeface="Century Schoolbook" charset="0"/>
                  <a:ea typeface="Century Schoolbook" charset="0"/>
                  <a:cs typeface="Century Schoolbook" charset="0"/>
                </a:rPr>
                <a:t>Fat</a:t>
              </a:r>
              <a:endParaRPr lang="en-US" sz="3200" dirty="0">
                <a:latin typeface="Century Schoolbook" charset="0"/>
                <a:ea typeface="Century Schoolbook" charset="0"/>
                <a:cs typeface="Century Schoolbook" charset="0"/>
              </a:endParaRPr>
            </a:p>
          </p:txBody>
        </p:sp>
        <mc:AlternateContent xmlns:mc="http://schemas.openxmlformats.org/markup-compatibility/2006" xmlns:a14="http://schemas.microsoft.com/office/drawing/2010/main">
          <mc:Choice Requires="a14">
            <p:sp>
              <p:nvSpPr>
                <p:cNvPr id="22" name="TextBox 21"/>
                <p:cNvSpPr txBox="1"/>
                <p:nvPr/>
              </p:nvSpPr>
              <p:spPr>
                <a:xfrm>
                  <a:off x="1731178" y="1972749"/>
                  <a:ext cx="2536231" cy="13318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3200" i="1" smtClean="0">
                                <a:latin typeface="Cambria Math" panose="02040503050406030204" pitchFamily="18" charset="0"/>
                              </a:rPr>
                            </m:ctrlPr>
                          </m:dPr>
                          <m:e>
                            <m:m>
                              <m:mPr>
                                <m:mcs>
                                  <m:mc>
                                    <m:mcPr>
                                      <m:count m:val="3"/>
                                      <m:mcJc m:val="center"/>
                                    </m:mcPr>
                                  </m:mc>
                                </m:mcs>
                                <m:ctrlPr>
                                  <a:rPr lang="uk-UA" sz="3200" i="1" smtClean="0">
                                    <a:latin typeface="Cambria Math" panose="02040503050406030204" pitchFamily="18" charset="0"/>
                                  </a:rPr>
                                </m:ctrlPr>
                              </m:mPr>
                              <m:mr>
                                <m:e>
                                  <m:r>
                                    <m:rPr>
                                      <m:brk m:alnAt="7"/>
                                    </m:rPr>
                                    <a:rPr lang="en-US" sz="3200" b="0" i="1" smtClean="0">
                                      <a:latin typeface="Cambria Math" charset="0"/>
                                    </a:rPr>
                                    <m:t>5</m:t>
                                  </m:r>
                                  <m:r>
                                    <a:rPr lang="en-US" sz="3200" b="0" i="1" smtClean="0">
                                      <a:latin typeface="Cambria Math" charset="0"/>
                                    </a:rPr>
                                    <m:t>6.0</m:t>
                                  </m:r>
                                </m:e>
                                <m:e>
                                  <m:r>
                                    <a:rPr lang="en-US" sz="3200" b="0" i="1" smtClean="0">
                                      <a:latin typeface="Cambria Math" charset="0"/>
                                      <a:ea typeface="Century Schoolbook" charset="0"/>
                                      <a:cs typeface="Century Schoolbook" charset="0"/>
                                    </a:rPr>
                                    <m:t>0.0</m:t>
                                  </m:r>
                                </m:e>
                                <m:e>
                                  <m:m>
                                    <m:mPr>
                                      <m:mcs>
                                        <m:mc>
                                          <m:mcPr>
                                            <m:count m:val="2"/>
                                            <m:mcJc m:val="center"/>
                                          </m:mcPr>
                                        </m:mc>
                                      </m:mcs>
                                      <m:ctrlPr>
                                        <a:rPr lang="mr-IN" sz="3200" i="1" smtClean="0">
                                          <a:latin typeface="Cambria Math" panose="02040503050406030204" pitchFamily="18" charset="0"/>
                                        </a:rPr>
                                      </m:ctrlPr>
                                    </m:mPr>
                                    <m:mr>
                                      <m:e>
                                        <m:r>
                                          <a:rPr lang="en-US" sz="3200" b="0" i="1" smtClean="0">
                                            <a:latin typeface="Cambria Math" charset="0"/>
                                            <a:ea typeface="Century Schoolbook" charset="0"/>
                                            <a:cs typeface="Century Schoolbook" charset="0"/>
                                          </a:rPr>
                                          <m:t>4.4</m:t>
                                        </m:r>
                                      </m:e>
                                      <m:e>
                                        <m:r>
                                          <a:rPr lang="en-US" sz="3200" b="0" i="1" smtClean="0">
                                            <a:latin typeface="Cambria Math" charset="0"/>
                                            <a:ea typeface="Century Schoolbook" charset="0"/>
                                            <a:cs typeface="Century Schoolbook" charset="0"/>
                                          </a:rPr>
                                          <m:t> 68.0</m:t>
                                        </m:r>
                                      </m:e>
                                    </m:mr>
                                  </m:m>
                                </m:e>
                              </m:mr>
                              <m:mr>
                                <m:e>
                                  <m:r>
                                    <a:rPr lang="en-US" sz="3200" b="0" i="1" smtClean="0">
                                      <a:latin typeface="Cambria Math" charset="0"/>
                                    </a:rPr>
                                    <m:t>1.2</m:t>
                                  </m:r>
                                </m:e>
                                <m:e>
                                  <m:r>
                                    <a:rPr lang="en-US" sz="3200" b="0" i="1" smtClean="0">
                                      <a:latin typeface="Cambria Math" charset="0"/>
                                    </a:rPr>
                                    <m:t>104.0</m:t>
                                  </m:r>
                                </m:e>
                                <m:e>
                                  <m:m>
                                    <m:mPr>
                                      <m:mcs>
                                        <m:mc>
                                          <m:mcPr>
                                            <m:count m:val="2"/>
                                            <m:mcJc m:val="center"/>
                                          </m:mcPr>
                                        </m:mc>
                                      </m:mcs>
                                      <m:ctrlPr>
                                        <a:rPr lang="mr-IN" sz="3200" i="1" smtClean="0">
                                          <a:latin typeface="Cambria Math" panose="02040503050406030204" pitchFamily="18" charset="0"/>
                                        </a:rPr>
                                      </m:ctrlPr>
                                    </m:mPr>
                                    <m:mr>
                                      <m:e>
                                        <m:r>
                                          <a:rPr lang="en-US" sz="3200" b="0" i="1" smtClean="0">
                                            <a:latin typeface="Cambria Math" charset="0"/>
                                          </a:rPr>
                                          <m:t>52.0 </m:t>
                                        </m:r>
                                      </m:e>
                                      <m:e>
                                        <m:r>
                                          <a:rPr lang="en-US" sz="3200" b="0" i="1" smtClean="0">
                                            <a:latin typeface="Cambria Math" charset="0"/>
                                          </a:rPr>
                                          <m:t> 8.0</m:t>
                                        </m:r>
                                      </m:e>
                                    </m:mr>
                                  </m:m>
                                </m:e>
                              </m:mr>
                              <m:mr>
                                <m:e>
                                  <m:r>
                                    <a:rPr lang="en-US" sz="3200" b="0" i="1" smtClean="0">
                                      <a:latin typeface="Cambria Math" charset="0"/>
                                    </a:rPr>
                                    <m:t>1.8</m:t>
                                  </m:r>
                                </m:e>
                                <m:e>
                                  <m:r>
                                    <a:rPr lang="en-US" sz="3200" b="0" i="1" smtClean="0">
                                      <a:latin typeface="Cambria Math" charset="0"/>
                                    </a:rPr>
                                    <m:t>135.0</m:t>
                                  </m:r>
                                </m:e>
                                <m:e>
                                  <m:m>
                                    <m:mPr>
                                      <m:mcs>
                                        <m:mc>
                                          <m:mcPr>
                                            <m:count m:val="2"/>
                                            <m:mcJc m:val="center"/>
                                          </m:mcPr>
                                        </m:mc>
                                      </m:mcs>
                                      <m:ctrlPr>
                                        <a:rPr lang="mr-IN" sz="3200" i="1" smtClean="0">
                                          <a:latin typeface="Cambria Math" panose="02040503050406030204" pitchFamily="18" charset="0"/>
                                        </a:rPr>
                                      </m:ctrlPr>
                                    </m:mPr>
                                    <m:mr>
                                      <m:e>
                                        <m:r>
                                          <m:rPr>
                                            <m:brk m:alnAt="7"/>
                                          </m:rPr>
                                          <a:rPr lang="en-US" sz="3200" b="0" i="1" smtClean="0">
                                            <a:latin typeface="Cambria Math" charset="0"/>
                                          </a:rPr>
                                          <m:t>9</m:t>
                                        </m:r>
                                        <m:r>
                                          <a:rPr lang="en-US" sz="3200" b="0" i="1" smtClean="0">
                                            <a:latin typeface="Cambria Math" charset="0"/>
                                          </a:rPr>
                                          <m:t>9.0</m:t>
                                        </m:r>
                                      </m:e>
                                      <m:e>
                                        <m:r>
                                          <a:rPr lang="en-US" sz="3200" b="0" i="1" smtClean="0">
                                            <a:latin typeface="Cambria Math" charset="0"/>
                                          </a:rPr>
                                          <m:t>0.9</m:t>
                                        </m:r>
                                      </m:e>
                                    </m:mr>
                                  </m:m>
                                </m:e>
                              </m:mr>
                            </m:m>
                          </m:e>
                        </m:d>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1731178" y="1972749"/>
                  <a:ext cx="2536231" cy="1331839"/>
                </a:xfrm>
                <a:prstGeom prst="rect">
                  <a:avLst/>
                </a:prstGeom>
                <a:blipFill rotWithShape="0">
                  <a:blip r:embed="rId3"/>
                  <a:stretch>
                    <a:fillRect r="-80233"/>
                  </a:stretch>
                </a:blipFill>
              </p:spPr>
              <p:txBody>
                <a:bodyPr/>
                <a:lstStyle/>
                <a:p>
                  <a:r>
                    <a:rPr lang="en-US">
                      <a:noFill/>
                    </a:rPr>
                    <a:t> </a:t>
                  </a:r>
                </a:p>
              </p:txBody>
            </p:sp>
          </mc:Fallback>
        </mc:AlternateContent>
        <p:sp>
          <p:nvSpPr>
            <p:cNvPr id="30" name="TextBox 29"/>
            <p:cNvSpPr txBox="1"/>
            <p:nvPr/>
          </p:nvSpPr>
          <p:spPr>
            <a:xfrm>
              <a:off x="494869" y="2418649"/>
              <a:ext cx="1237839" cy="461665"/>
            </a:xfrm>
            <a:prstGeom prst="rect">
              <a:avLst/>
            </a:prstGeom>
            <a:noFill/>
          </p:spPr>
          <p:txBody>
            <a:bodyPr wrap="none" rtlCol="0">
              <a:spAutoFit/>
            </a:bodyPr>
            <a:lstStyle/>
            <a:p>
              <a:pPr algn="ctr"/>
              <a:r>
                <a:rPr lang="en-US" sz="2400" dirty="0">
                  <a:latin typeface="Century Schoolbook" charset="0"/>
                  <a:ea typeface="Century Schoolbook" charset="0"/>
                  <a:cs typeface="Century Schoolbook" charset="0"/>
                </a:rPr>
                <a:t>Protein</a:t>
              </a:r>
              <a:endParaRPr lang="en-US" sz="3200" dirty="0">
                <a:latin typeface="Century Schoolbook" charset="0"/>
                <a:ea typeface="Century Schoolbook" charset="0"/>
                <a:cs typeface="Century Schoolbook" charset="0"/>
              </a:endParaRPr>
            </a:p>
          </p:txBody>
        </p:sp>
      </p:grpSp>
      <p:sp>
        <p:nvSpPr>
          <p:cNvPr id="3" name="TextBox 2">
            <a:extLst>
              <a:ext uri="{FF2B5EF4-FFF2-40B4-BE49-F238E27FC236}">
                <a16:creationId xmlns:a16="http://schemas.microsoft.com/office/drawing/2014/main" id="{2C6544FF-1C45-4222-82B2-CCFD58C1DAF4}"/>
              </a:ext>
            </a:extLst>
          </p:cNvPr>
          <p:cNvSpPr txBox="1"/>
          <p:nvPr/>
        </p:nvSpPr>
        <p:spPr>
          <a:xfrm>
            <a:off x="329660" y="1014156"/>
            <a:ext cx="10222039" cy="584775"/>
          </a:xfrm>
          <a:prstGeom prst="rect">
            <a:avLst/>
          </a:prstGeom>
          <a:noFill/>
        </p:spPr>
        <p:txBody>
          <a:bodyPr wrap="square" rtlCol="0">
            <a:spAutoFit/>
          </a:bodyPr>
          <a:lstStyle/>
          <a:p>
            <a:r>
              <a:rPr lang="en-US" sz="3200" dirty="0"/>
              <a:t>Calories from Carbs, Proteins, Fats in 100g of different foods:</a:t>
            </a: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E67DEBF-D06A-471A-BC7C-06E725900DDF}"/>
                  </a:ext>
                </a:extLst>
              </p14:cNvPr>
              <p14:cNvContentPartPr/>
              <p14:nvPr/>
            </p14:nvContentPartPr>
            <p14:xfrm>
              <a:off x="965160" y="1530360"/>
              <a:ext cx="10490760" cy="3626280"/>
            </p14:xfrm>
          </p:contentPart>
        </mc:Choice>
        <mc:Fallback xmlns="">
          <p:pic>
            <p:nvPicPr>
              <p:cNvPr id="4" name="Ink 3">
                <a:extLst>
                  <a:ext uri="{FF2B5EF4-FFF2-40B4-BE49-F238E27FC236}">
                    <a16:creationId xmlns:a16="http://schemas.microsoft.com/office/drawing/2014/main" id="{4E67DEBF-D06A-471A-BC7C-06E725900DDF}"/>
                  </a:ext>
                </a:extLst>
              </p:cNvPr>
              <p:cNvPicPr/>
              <p:nvPr/>
            </p:nvPicPr>
            <p:blipFill>
              <a:blip r:embed="rId5"/>
              <a:stretch>
                <a:fillRect/>
              </a:stretch>
            </p:blipFill>
            <p:spPr>
              <a:xfrm>
                <a:off x="955800" y="1521000"/>
                <a:ext cx="10509480" cy="3645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23FCAC4-EE35-49EF-A1FB-5D40C74542CD}"/>
                  </a:ext>
                </a:extLst>
              </p14:cNvPr>
              <p14:cNvContentPartPr/>
              <p14:nvPr/>
            </p14:nvContentPartPr>
            <p14:xfrm>
              <a:off x="2889360" y="2451240"/>
              <a:ext cx="5105520" cy="1079640"/>
            </p14:xfrm>
          </p:contentPart>
        </mc:Choice>
        <mc:Fallback xmlns="">
          <p:pic>
            <p:nvPicPr>
              <p:cNvPr id="5" name="Ink 4">
                <a:extLst>
                  <a:ext uri="{FF2B5EF4-FFF2-40B4-BE49-F238E27FC236}">
                    <a16:creationId xmlns:a16="http://schemas.microsoft.com/office/drawing/2014/main" id="{A23FCAC4-EE35-49EF-A1FB-5D40C74542CD}"/>
                  </a:ext>
                </a:extLst>
              </p:cNvPr>
              <p:cNvPicPr/>
              <p:nvPr/>
            </p:nvPicPr>
            <p:blipFill>
              <a:blip r:embed="rId7"/>
              <a:stretch>
                <a:fillRect/>
              </a:stretch>
            </p:blipFill>
            <p:spPr>
              <a:xfrm>
                <a:off x="2880000" y="2441880"/>
                <a:ext cx="5124240" cy="1098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BA726A5-6013-4FF6-BF42-1F448AFD7EF4}"/>
                  </a:ext>
                </a:extLst>
              </p14:cNvPr>
              <p14:cNvContentPartPr/>
              <p14:nvPr/>
            </p14:nvContentPartPr>
            <p14:xfrm>
              <a:off x="3689280" y="2495520"/>
              <a:ext cx="6845760" cy="4121640"/>
            </p14:xfrm>
          </p:contentPart>
        </mc:Choice>
        <mc:Fallback xmlns="">
          <p:pic>
            <p:nvPicPr>
              <p:cNvPr id="6" name="Ink 5">
                <a:extLst>
                  <a:ext uri="{FF2B5EF4-FFF2-40B4-BE49-F238E27FC236}">
                    <a16:creationId xmlns:a16="http://schemas.microsoft.com/office/drawing/2014/main" id="{CBA726A5-6013-4FF6-BF42-1F448AFD7EF4}"/>
                  </a:ext>
                </a:extLst>
              </p:cNvPr>
              <p:cNvPicPr/>
              <p:nvPr/>
            </p:nvPicPr>
            <p:blipFill>
              <a:blip r:embed="rId9"/>
              <a:stretch>
                <a:fillRect/>
              </a:stretch>
            </p:blipFill>
            <p:spPr>
              <a:xfrm>
                <a:off x="3679920" y="2486160"/>
                <a:ext cx="6864480" cy="4140360"/>
              </a:xfrm>
              <a:prstGeom prst="rect">
                <a:avLst/>
              </a:prstGeom>
            </p:spPr>
          </p:pic>
        </mc:Fallback>
      </mc:AlternateContent>
    </p:spTree>
    <p:extLst>
      <p:ext uri="{BB962C8B-B14F-4D97-AF65-F5344CB8AC3E}">
        <p14:creationId xmlns:p14="http://schemas.microsoft.com/office/powerpoint/2010/main" val="182163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CFB-4E0A-487E-989F-7246478D18EF}"/>
              </a:ext>
            </a:extLst>
          </p:cNvPr>
          <p:cNvSpPr>
            <a:spLocks noGrp="1"/>
          </p:cNvSpPr>
          <p:nvPr>
            <p:ph type="title"/>
          </p:nvPr>
        </p:nvSpPr>
        <p:spPr>
          <a:xfrm>
            <a:off x="648929" y="629266"/>
            <a:ext cx="3667039" cy="1676603"/>
          </a:xfrm>
        </p:spPr>
        <p:txBody>
          <a:bodyPr>
            <a:normAutofit/>
          </a:bodyPr>
          <a:lstStyle/>
          <a:p>
            <a:r>
              <a:rPr lang="en-US" sz="3600">
                <a:latin typeface="Century Schoolbook" charset="0"/>
                <a:ea typeface="Century Schoolbook" charset="0"/>
                <a:cs typeface="Century Schoolbook" charset="0"/>
              </a:rPr>
              <a:t>Broadcasting example</a:t>
            </a:r>
            <a:endParaRPr lang="en-US" sz="3600"/>
          </a:p>
        </p:txBody>
      </p:sp>
      <p:sp>
        <p:nvSpPr>
          <p:cNvPr id="8" name="Content Placeholder 7">
            <a:extLst>
              <a:ext uri="{FF2B5EF4-FFF2-40B4-BE49-F238E27FC236}">
                <a16:creationId xmlns:a16="http://schemas.microsoft.com/office/drawing/2014/main" id="{D948AE42-6358-45A2-AF92-EEB5700D497F}"/>
              </a:ext>
            </a:extLst>
          </p:cNvPr>
          <p:cNvSpPr>
            <a:spLocks noGrp="1"/>
          </p:cNvSpPr>
          <p:nvPr>
            <p:ph idx="1"/>
          </p:nvPr>
        </p:nvSpPr>
        <p:spPr>
          <a:xfrm>
            <a:off x="648931" y="2438401"/>
            <a:ext cx="3667036" cy="3779520"/>
          </a:xfrm>
        </p:spPr>
        <p:txBody>
          <a:bodyPr>
            <a:normAutofit/>
          </a:bodyPr>
          <a:lstStyle/>
          <a:p>
            <a:r>
              <a:rPr lang="en-US" sz="1800" dirty="0"/>
              <a:t>Axis  = 0 column wise. </a:t>
            </a:r>
          </a:p>
          <a:p>
            <a:r>
              <a:rPr lang="en-US" sz="1800" dirty="0"/>
              <a:t>Reshape is an example of broadcasting where we divided a 3 by 4 matrix onto a 1 by 4 matrix. </a:t>
            </a:r>
          </a:p>
          <a:p>
            <a:r>
              <a:rPr lang="en-US" sz="1800" dirty="0"/>
              <a:t>We don’t really need to use the reshape here because python does that for us but for readability it is a good practice to do so.</a:t>
            </a:r>
          </a:p>
          <a:p>
            <a:r>
              <a:rPr lang="en-US" sz="1800" dirty="0"/>
              <a:t>Use reshape command. </a:t>
            </a:r>
          </a:p>
          <a:p>
            <a:endParaRPr lang="en-US" sz="1800" dirty="0"/>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26E15A3-E879-4DAC-ABEA-D5FAB5C0C377}"/>
              </a:ext>
            </a:extLst>
          </p:cNvPr>
          <p:cNvPicPr>
            <a:picLocks noChangeAspect="1"/>
          </p:cNvPicPr>
          <p:nvPr/>
        </p:nvPicPr>
        <p:blipFill rotWithShape="1">
          <a:blip r:embed="rId3"/>
          <a:srcRect r="12514" b="-1"/>
          <a:stretch/>
        </p:blipFill>
        <p:spPr>
          <a:xfrm>
            <a:off x="5276088" y="640082"/>
            <a:ext cx="6276250" cy="5577838"/>
          </a:xfrm>
          <a:prstGeom prst="rect">
            <a:avLst/>
          </a:prstGeom>
          <a:effectLst/>
        </p:spPr>
      </p:pic>
    </p:spTree>
    <p:extLst>
      <p:ext uri="{BB962C8B-B14F-4D97-AF65-F5344CB8AC3E}">
        <p14:creationId xmlns:p14="http://schemas.microsoft.com/office/powerpoint/2010/main" val="190166027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632282" y="4778384"/>
            <a:ext cx="11072941" cy="914819"/>
            <a:chOff x="632282" y="5494291"/>
            <a:chExt cx="11072941" cy="914819"/>
          </a:xfrm>
        </p:grpSpPr>
        <mc:AlternateContent xmlns:mc="http://schemas.openxmlformats.org/markup-compatibility/2006" xmlns:a14="http://schemas.microsoft.com/office/drawing/2010/main">
          <mc:Choice Requires="a14">
            <p:sp>
              <p:nvSpPr>
                <p:cNvPr id="10" name="TextBox 9"/>
                <p:cNvSpPr txBox="1"/>
                <p:nvPr/>
              </p:nvSpPr>
              <p:spPr>
                <a:xfrm>
                  <a:off x="8258382" y="5541755"/>
                  <a:ext cx="3446841" cy="8211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3200" i="1" smtClean="0">
                                <a:latin typeface="Cambria Math" panose="02040503050406030204" pitchFamily="18" charset="0"/>
                                <a:ea typeface="Century Schoolbook" charset="0"/>
                                <a:cs typeface="Century Schoolbook" charset="0"/>
                              </a:rPr>
                            </m:ctrlPr>
                          </m:dPr>
                          <m:e>
                            <m:m>
                              <m:mPr>
                                <m:mcs>
                                  <m:mc>
                                    <m:mcPr>
                                      <m:count m:val="3"/>
                                      <m:mcJc m:val="center"/>
                                    </m:mcPr>
                                  </m:mc>
                                </m:mcs>
                                <m:ctrlPr>
                                  <a:rPr lang="uk-UA" sz="3200" i="1" smtClean="0">
                                    <a:latin typeface="Cambria Math" panose="02040503050406030204" pitchFamily="18" charset="0"/>
                                    <a:ea typeface="Century Schoolbook" charset="0"/>
                                    <a:cs typeface="Century Schoolbook" charset="0"/>
                                  </a:rPr>
                                </m:ctrlPr>
                              </m:mPr>
                              <m:mr>
                                <m:e>
                                  <m:r>
                                    <m:rPr>
                                      <m:brk m:alnAt="7"/>
                                    </m:rPr>
                                    <a:rPr lang="en-US" sz="3200" b="0" i="1" smtClean="0">
                                      <a:latin typeface="Cambria Math" charset="0"/>
                                      <a:ea typeface="Century Schoolbook" charset="0"/>
                                      <a:cs typeface="Century Schoolbook" charset="0"/>
                                    </a:rPr>
                                    <m:t>1</m:t>
                                  </m:r>
                                  <m:r>
                                    <a:rPr lang="en-US" sz="3200" b="0" i="1" smtClean="0">
                                      <a:latin typeface="Cambria Math" charset="0"/>
                                      <a:ea typeface="Century Schoolbook" charset="0"/>
                                      <a:cs typeface="Century Schoolbook" charset="0"/>
                                    </a:rPr>
                                    <m:t>01</m:t>
                                  </m:r>
                                </m:e>
                                <m:e>
                                  <m:r>
                                    <a:rPr lang="en-US" sz="3200" b="0" i="1" smtClean="0">
                                      <a:latin typeface="Cambria Math" charset="0"/>
                                      <a:ea typeface="Century Schoolbook" charset="0"/>
                                      <a:cs typeface="Century Schoolbook" charset="0"/>
                                    </a:rPr>
                                    <m:t>102</m:t>
                                  </m:r>
                                </m:e>
                                <m:e>
                                  <m:r>
                                    <a:rPr lang="en-US" sz="3200" b="0" i="1" smtClean="0">
                                      <a:latin typeface="Cambria Math" charset="0"/>
                                      <a:ea typeface="Century Schoolbook" charset="0"/>
                                      <a:cs typeface="Century Schoolbook" charset="0"/>
                                    </a:rPr>
                                    <m:t>103</m:t>
                                  </m:r>
                                </m:e>
                              </m:mr>
                              <m:mr>
                                <m:e>
                                  <m:r>
                                    <a:rPr lang="en-US" sz="3200" b="0" i="1" smtClean="0">
                                      <a:latin typeface="Cambria Math" charset="0"/>
                                      <a:ea typeface="Century Schoolbook" charset="0"/>
                                      <a:cs typeface="Century Schoolbook" charset="0"/>
                                    </a:rPr>
                                    <m:t>204</m:t>
                                  </m:r>
                                </m:e>
                                <m:e>
                                  <m:r>
                                    <a:rPr lang="en-US" sz="3200" b="0" i="1" smtClean="0">
                                      <a:latin typeface="Cambria Math" charset="0"/>
                                      <a:ea typeface="Century Schoolbook" charset="0"/>
                                      <a:cs typeface="Century Schoolbook" charset="0"/>
                                    </a:rPr>
                                    <m:t>205</m:t>
                                  </m:r>
                                </m:e>
                                <m:e>
                                  <m:r>
                                    <a:rPr lang="en-US" sz="3200" b="0" i="1" smtClean="0">
                                      <a:latin typeface="Cambria Math" charset="0"/>
                                      <a:ea typeface="Century Schoolbook" charset="0"/>
                                      <a:cs typeface="Century Schoolbook" charset="0"/>
                                    </a:rPr>
                                    <m:t>206</m:t>
                                  </m:r>
                                </m:e>
                              </m:mr>
                            </m:m>
                          </m:e>
                        </m:d>
                      </m:oMath>
                    </m:oMathPara>
                  </a14:m>
                  <a:endParaRPr lang="en-US" sz="3200" dirty="0">
                    <a:latin typeface="Century Schoolbook" charset="0"/>
                    <a:ea typeface="Century Schoolbook" charset="0"/>
                    <a:cs typeface="Century School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258382" y="5541755"/>
                  <a:ext cx="3446841" cy="82118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32282" y="5495590"/>
                  <a:ext cx="2101922" cy="913520"/>
                </a:xfrm>
                <a:prstGeom prst="rect">
                  <a:avLst/>
                </a:prstGeom>
                <a:noFill/>
              </p:spPr>
              <p:txBody>
                <a:bodyPr wrap="none" rtlCol="0">
                  <a:spAutoFit/>
                </a:bodyPr>
                <a:lstStyle/>
                <a:p>
                  <a:r>
                    <a:rPr lang="en-US" sz="3200" dirty="0">
                      <a:latin typeface="Century Schoolbook" charset="0"/>
                      <a:ea typeface="Century Schoolbook" charset="0"/>
                      <a:cs typeface="Century Schoolbook" charset="0"/>
                    </a:rPr>
                    <a:t> </a:t>
                  </a:r>
                  <a14:m>
                    <m:oMath xmlns:m="http://schemas.openxmlformats.org/officeDocument/2006/math">
                      <m:d>
                        <m:dPr>
                          <m:begChr m:val="["/>
                          <m:endChr m:val="]"/>
                          <m:ctrlPr>
                            <a:rPr lang="mr-IN" sz="3200" i="1" smtClean="0">
                              <a:latin typeface="Cambria Math" panose="02040503050406030204" pitchFamily="18" charset="0"/>
                              <a:ea typeface="Century Schoolbook" charset="0"/>
                              <a:cs typeface="Century Schoolbook" charset="0"/>
                            </a:rPr>
                          </m:ctrlPr>
                        </m:dPr>
                        <m:e>
                          <m:m>
                            <m:mPr>
                              <m:mcs>
                                <m:mc>
                                  <m:mcPr>
                                    <m:count m:val="3"/>
                                    <m:mcJc m:val="center"/>
                                  </m:mcPr>
                                </m:mc>
                              </m:mcs>
                              <m:ctrlPr>
                                <a:rPr lang="uk-UA" sz="3200" i="1" smtClean="0">
                                  <a:latin typeface="Cambria Math" panose="02040503050406030204" pitchFamily="18" charset="0"/>
                                  <a:ea typeface="Century Schoolbook" charset="0"/>
                                  <a:cs typeface="Century Schoolbook" charset="0"/>
                                </a:rPr>
                              </m:ctrlPr>
                            </m:mPr>
                            <m:mr>
                              <m:e>
                                <m:r>
                                  <m:rPr>
                                    <m:brk m:alnAt="7"/>
                                  </m:rPr>
                                  <a:rPr lang="en-US" sz="3200" b="0" i="1" smtClean="0">
                                    <a:latin typeface="Cambria Math" charset="0"/>
                                    <a:ea typeface="Century Schoolbook" charset="0"/>
                                    <a:cs typeface="Century Schoolbook" charset="0"/>
                                  </a:rPr>
                                  <m:t>1</m:t>
                                </m:r>
                              </m:e>
                              <m:e>
                                <m:r>
                                  <a:rPr lang="en-US" sz="3200" b="0" i="1" smtClean="0">
                                    <a:latin typeface="Cambria Math" charset="0"/>
                                    <a:ea typeface="Century Schoolbook" charset="0"/>
                                    <a:cs typeface="Century Schoolbook" charset="0"/>
                                  </a:rPr>
                                  <m:t>2</m:t>
                                </m:r>
                              </m:e>
                              <m:e>
                                <m:r>
                                  <a:rPr lang="en-US" sz="3200" b="0" i="1" smtClean="0">
                                    <a:latin typeface="Cambria Math" charset="0"/>
                                    <a:ea typeface="Century Schoolbook" charset="0"/>
                                    <a:cs typeface="Century Schoolbook" charset="0"/>
                                  </a:rPr>
                                  <m:t>3</m:t>
                                </m:r>
                              </m:e>
                            </m:mr>
                            <m:mr>
                              <m:e>
                                <m:r>
                                  <a:rPr lang="en-US" sz="3200" b="0" i="1" smtClean="0">
                                    <a:latin typeface="Cambria Math" charset="0"/>
                                    <a:ea typeface="Century Schoolbook" charset="0"/>
                                    <a:cs typeface="Century Schoolbook" charset="0"/>
                                  </a:rPr>
                                  <m:t>4</m:t>
                                </m:r>
                              </m:e>
                              <m:e>
                                <m:r>
                                  <a:rPr lang="en-US" sz="3200" b="0" i="1" smtClean="0">
                                    <a:latin typeface="Cambria Math" charset="0"/>
                                    <a:ea typeface="Century Schoolbook" charset="0"/>
                                    <a:cs typeface="Century Schoolbook" charset="0"/>
                                  </a:rPr>
                                  <m:t>5</m:t>
                                </m:r>
                              </m:e>
                              <m:e>
                                <m:r>
                                  <a:rPr lang="en-US" sz="3200" b="0" i="1" smtClean="0">
                                    <a:latin typeface="Cambria Math" charset="0"/>
                                    <a:ea typeface="Century Schoolbook" charset="0"/>
                                    <a:cs typeface="Century Schoolbook" charset="0"/>
                                  </a:rPr>
                                  <m:t>6</m:t>
                                </m:r>
                              </m:e>
                            </m:mr>
                          </m:m>
                        </m:e>
                      </m:d>
                    </m:oMath>
                  </a14:m>
                  <a:endParaRPr lang="en-US" sz="3200" dirty="0">
                    <a:latin typeface="Century Schoolbook" charset="0"/>
                    <a:ea typeface="Century Schoolbook" charset="0"/>
                    <a:cs typeface="Century Schoolbook"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32282" y="5495590"/>
                  <a:ext cx="2101922" cy="9135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855699" y="5494291"/>
                  <a:ext cx="1281185" cy="9135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3200" i="1" smtClean="0">
                                <a:latin typeface="Cambria Math" panose="02040503050406030204" pitchFamily="18" charset="0"/>
                                <a:ea typeface="Century Schoolbook" charset="0"/>
                                <a:cs typeface="Century Schoolbook" charset="0"/>
                              </a:rPr>
                            </m:ctrlPr>
                          </m:dPr>
                          <m:e>
                            <m:m>
                              <m:mPr>
                                <m:mcs>
                                  <m:mc>
                                    <m:mcPr>
                                      <m:count m:val="1"/>
                                      <m:mcJc m:val="center"/>
                                    </m:mcPr>
                                  </m:mc>
                                </m:mcs>
                                <m:ctrlPr>
                                  <a:rPr lang="mr-IN" sz="3200" i="1" smtClean="0">
                                    <a:latin typeface="Cambria Math" panose="02040503050406030204" pitchFamily="18" charset="0"/>
                                    <a:ea typeface="Century Schoolbook" charset="0"/>
                                    <a:cs typeface="Century Schoolbook" charset="0"/>
                                  </a:rPr>
                                </m:ctrlPr>
                              </m:mPr>
                              <m:mr>
                                <m:e>
                                  <m:r>
                                    <m:rPr>
                                      <m:brk m:alnAt="7"/>
                                    </m:rPr>
                                    <a:rPr lang="en-US" sz="3200" b="0" i="1" smtClean="0">
                                      <a:latin typeface="Cambria Math" charset="0"/>
                                      <a:ea typeface="Century Schoolbook" charset="0"/>
                                      <a:cs typeface="Century Schoolbook" charset="0"/>
                                    </a:rPr>
                                    <m:t>1</m:t>
                                  </m:r>
                                  <m:r>
                                    <a:rPr lang="en-US" sz="3200" b="0" i="1" smtClean="0">
                                      <a:latin typeface="Cambria Math" charset="0"/>
                                      <a:ea typeface="Century Schoolbook" charset="0"/>
                                      <a:cs typeface="Century Schoolbook" charset="0"/>
                                    </a:rPr>
                                    <m:t>00</m:t>
                                  </m:r>
                                </m:e>
                              </m:mr>
                              <m:mr>
                                <m:e>
                                  <m:r>
                                    <a:rPr lang="en-US" sz="3200" b="0" i="1" smtClean="0">
                                      <a:latin typeface="Cambria Math" charset="0"/>
                                      <a:ea typeface="Century Schoolbook" charset="0"/>
                                      <a:cs typeface="Century Schoolbook" charset="0"/>
                                    </a:rPr>
                                    <m:t>200</m:t>
                                  </m:r>
                                </m:e>
                              </m:mr>
                            </m:m>
                          </m:e>
                        </m:d>
                      </m:oMath>
                    </m:oMathPara>
                  </a14:m>
                  <a:endParaRPr lang="en-US" sz="3200" dirty="0">
                    <a:latin typeface="Century Schoolbook" charset="0"/>
                    <a:ea typeface="Century Schoolbook" charset="0"/>
                    <a:cs typeface="Century Schoolbook"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855699" y="5494291"/>
                  <a:ext cx="1281185" cy="913520"/>
                </a:xfrm>
                <a:prstGeom prst="rect">
                  <a:avLst/>
                </a:prstGeom>
                <a:blipFill rotWithShape="0">
                  <a:blip r:embed="rId5"/>
                  <a:stretch>
                    <a:fillRect/>
                  </a:stretch>
                </a:blipFill>
              </p:spPr>
              <p:txBody>
                <a:bodyPr/>
                <a:lstStyle/>
                <a:p>
                  <a:r>
                    <a:rPr lang="en-US">
                      <a:noFill/>
                    </a:rPr>
                    <a:t> </a:t>
                  </a:r>
                </a:p>
              </p:txBody>
            </p:sp>
          </mc:Fallback>
        </mc:AlternateContent>
        <p:sp>
          <p:nvSpPr>
            <p:cNvPr id="13" name="TextBox 12"/>
            <p:cNvSpPr txBox="1"/>
            <p:nvPr/>
          </p:nvSpPr>
          <p:spPr>
            <a:xfrm>
              <a:off x="3071437" y="5690738"/>
              <a:ext cx="402674" cy="523220"/>
            </a:xfrm>
            <a:prstGeom prst="rect">
              <a:avLst/>
            </a:prstGeom>
            <a:noFill/>
          </p:spPr>
          <p:txBody>
            <a:bodyPr wrap="none" rtlCol="0">
              <a:spAutoFit/>
            </a:bodyPr>
            <a:lstStyle/>
            <a:p>
              <a:r>
                <a:rPr lang="en-US" sz="2800" dirty="0">
                  <a:latin typeface="Century Schoolbook" charset="0"/>
                  <a:ea typeface="Century Schoolbook" charset="0"/>
                  <a:cs typeface="Century Schoolbook" charset="0"/>
                </a:rPr>
                <a:t>+</a:t>
              </a:r>
            </a:p>
          </p:txBody>
        </p:sp>
        <p:sp>
          <p:nvSpPr>
            <p:cNvPr id="15" name="TextBox 14"/>
            <p:cNvSpPr txBox="1"/>
            <p:nvPr/>
          </p:nvSpPr>
          <p:spPr>
            <a:xfrm>
              <a:off x="7618398" y="5677313"/>
              <a:ext cx="433132" cy="584775"/>
            </a:xfrm>
            <a:prstGeom prst="rect">
              <a:avLst/>
            </a:prstGeom>
            <a:noFill/>
          </p:spPr>
          <p:txBody>
            <a:bodyPr wrap="none" rtlCol="0">
              <a:spAutoFit/>
            </a:bodyPr>
            <a:lstStyle/>
            <a:p>
              <a:r>
                <a:rPr lang="en-US" sz="3200">
                  <a:latin typeface="Century Schoolbook" charset="0"/>
                  <a:ea typeface="Century Schoolbook" charset="0"/>
                  <a:cs typeface="Century Schoolbook" charset="0"/>
                </a:rPr>
                <a:t>=</a:t>
              </a:r>
            </a:p>
          </p:txBody>
        </p:sp>
      </p:grpSp>
      <p:grpSp>
        <p:nvGrpSpPr>
          <p:cNvPr id="29" name="Group 28"/>
          <p:cNvGrpSpPr/>
          <p:nvPr/>
        </p:nvGrpSpPr>
        <p:grpSpPr>
          <a:xfrm>
            <a:off x="632281" y="3215206"/>
            <a:ext cx="11072942" cy="925243"/>
            <a:chOff x="632281" y="3407028"/>
            <a:chExt cx="11072942" cy="925243"/>
          </a:xfrm>
        </p:grpSpPr>
        <mc:AlternateContent xmlns:mc="http://schemas.openxmlformats.org/markup-compatibility/2006" xmlns:a14="http://schemas.microsoft.com/office/drawing/2010/main">
          <mc:Choice Requires="a14">
            <p:sp>
              <p:nvSpPr>
                <p:cNvPr id="16" name="TextBox 15"/>
                <p:cNvSpPr txBox="1"/>
                <p:nvPr/>
              </p:nvSpPr>
              <p:spPr>
                <a:xfrm>
                  <a:off x="8258382" y="3418751"/>
                  <a:ext cx="3446841" cy="9135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3200" i="1" smtClean="0">
                                <a:latin typeface="Cambria Math" panose="02040503050406030204" pitchFamily="18" charset="0"/>
                                <a:ea typeface="Century Schoolbook" charset="0"/>
                                <a:cs typeface="Century Schoolbook" charset="0"/>
                              </a:rPr>
                            </m:ctrlPr>
                          </m:dPr>
                          <m:e>
                            <m:m>
                              <m:mPr>
                                <m:mcs>
                                  <m:mc>
                                    <m:mcPr>
                                      <m:count m:val="3"/>
                                      <m:mcJc m:val="center"/>
                                    </m:mcPr>
                                  </m:mc>
                                </m:mcs>
                                <m:ctrlPr>
                                  <a:rPr lang="uk-UA" sz="3200" i="1" smtClean="0">
                                    <a:latin typeface="Cambria Math" panose="02040503050406030204" pitchFamily="18" charset="0"/>
                                    <a:ea typeface="Century Schoolbook" charset="0"/>
                                    <a:cs typeface="Century Schoolbook" charset="0"/>
                                  </a:rPr>
                                </m:ctrlPr>
                              </m:mPr>
                              <m:mr>
                                <m:e>
                                  <m:r>
                                    <m:rPr>
                                      <m:brk m:alnAt="7"/>
                                    </m:rPr>
                                    <a:rPr lang="en-US" sz="3200" b="0" i="1" smtClean="0">
                                      <a:latin typeface="Cambria Math" charset="0"/>
                                      <a:ea typeface="Century Schoolbook" charset="0"/>
                                      <a:cs typeface="Century Schoolbook" charset="0"/>
                                    </a:rPr>
                                    <m:t>1</m:t>
                                  </m:r>
                                  <m:r>
                                    <a:rPr lang="en-US" sz="3200" b="0" i="1" smtClean="0">
                                      <a:latin typeface="Cambria Math" charset="0"/>
                                      <a:ea typeface="Century Schoolbook" charset="0"/>
                                      <a:cs typeface="Century Schoolbook" charset="0"/>
                                    </a:rPr>
                                    <m:t>01</m:t>
                                  </m:r>
                                </m:e>
                                <m:e>
                                  <m:r>
                                    <a:rPr lang="en-US" sz="3200" b="0" i="1" smtClean="0">
                                      <a:latin typeface="Cambria Math" charset="0"/>
                                      <a:ea typeface="Century Schoolbook" charset="0"/>
                                      <a:cs typeface="Century Schoolbook" charset="0"/>
                                    </a:rPr>
                                    <m:t>202</m:t>
                                  </m:r>
                                </m:e>
                                <m:e>
                                  <m:r>
                                    <a:rPr lang="en-US" sz="3200" b="0" i="1" smtClean="0">
                                      <a:latin typeface="Cambria Math" charset="0"/>
                                      <a:ea typeface="Century Schoolbook" charset="0"/>
                                      <a:cs typeface="Century Schoolbook" charset="0"/>
                                    </a:rPr>
                                    <m:t>303</m:t>
                                  </m:r>
                                </m:e>
                              </m:mr>
                              <m:mr>
                                <m:e>
                                  <m:r>
                                    <a:rPr lang="en-US" sz="3200" b="0" i="1" smtClean="0">
                                      <a:latin typeface="Cambria Math" charset="0"/>
                                      <a:ea typeface="Century Schoolbook" charset="0"/>
                                      <a:cs typeface="Century Schoolbook" charset="0"/>
                                    </a:rPr>
                                    <m:t>104</m:t>
                                  </m:r>
                                </m:e>
                                <m:e>
                                  <m:r>
                                    <a:rPr lang="en-US" sz="3200" b="0" i="1" smtClean="0">
                                      <a:latin typeface="Cambria Math" charset="0"/>
                                      <a:ea typeface="Century Schoolbook" charset="0"/>
                                      <a:cs typeface="Century Schoolbook" charset="0"/>
                                    </a:rPr>
                                    <m:t>205</m:t>
                                  </m:r>
                                </m:e>
                                <m:e>
                                  <m:r>
                                    <a:rPr lang="en-US" sz="3200" b="0" i="1" smtClean="0">
                                      <a:latin typeface="Cambria Math" charset="0"/>
                                      <a:ea typeface="Century Schoolbook" charset="0"/>
                                      <a:cs typeface="Century Schoolbook" charset="0"/>
                                    </a:rPr>
                                    <m:t>306</m:t>
                                  </m:r>
                                </m:e>
                              </m:mr>
                            </m:m>
                          </m:e>
                        </m:d>
                      </m:oMath>
                    </m:oMathPara>
                  </a14:m>
                  <a:endParaRPr lang="en-US" sz="3200" dirty="0">
                    <a:latin typeface="Century Schoolbook" charset="0"/>
                    <a:ea typeface="Century Schoolbook" charset="0"/>
                    <a:cs typeface="Century Schoolbook"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8258382" y="3418751"/>
                  <a:ext cx="3446841" cy="91352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843900" y="3473366"/>
                  <a:ext cx="3455241"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3200" i="1" smtClean="0">
                                <a:latin typeface="Cambria Math" panose="02040503050406030204" pitchFamily="18" charset="0"/>
                                <a:ea typeface="Century Schoolbook" charset="0"/>
                                <a:cs typeface="Century Schoolbook" charset="0"/>
                              </a:rPr>
                            </m:ctrlPr>
                          </m:dPr>
                          <m:e>
                            <m:m>
                              <m:mPr>
                                <m:mcs>
                                  <m:mc>
                                    <m:mcPr>
                                      <m:count m:val="3"/>
                                      <m:mcJc m:val="center"/>
                                    </m:mcPr>
                                  </m:mc>
                                </m:mcs>
                                <m:ctrlPr>
                                  <a:rPr lang="mr-IN" sz="3200" i="1" smtClean="0">
                                    <a:latin typeface="Cambria Math" panose="02040503050406030204" pitchFamily="18" charset="0"/>
                                    <a:ea typeface="Century Schoolbook" charset="0"/>
                                    <a:cs typeface="Century Schoolbook" charset="0"/>
                                  </a:rPr>
                                </m:ctrlPr>
                              </m:mPr>
                              <m:mr>
                                <m:e>
                                  <m:r>
                                    <m:rPr>
                                      <m:brk m:alnAt="7"/>
                                    </m:rPr>
                                    <a:rPr lang="en-US" sz="3200" b="0" i="1" smtClean="0">
                                      <a:latin typeface="Cambria Math" charset="0"/>
                                      <a:ea typeface="Century Schoolbook" charset="0"/>
                                      <a:cs typeface="Century Schoolbook" charset="0"/>
                                    </a:rPr>
                                    <m:t>1</m:t>
                                  </m:r>
                                  <m:r>
                                    <a:rPr lang="en-US" sz="3200" b="0" i="1" smtClean="0">
                                      <a:latin typeface="Cambria Math" charset="0"/>
                                      <a:ea typeface="Century Schoolbook" charset="0"/>
                                      <a:cs typeface="Century Schoolbook" charset="0"/>
                                    </a:rPr>
                                    <m:t>00</m:t>
                                  </m:r>
                                </m:e>
                                <m:e>
                                  <m:r>
                                    <a:rPr lang="en-US" sz="3200" b="0" i="1" smtClean="0">
                                      <a:latin typeface="Cambria Math" charset="0"/>
                                      <a:ea typeface="Century Schoolbook" charset="0"/>
                                      <a:cs typeface="Century Schoolbook" charset="0"/>
                                    </a:rPr>
                                    <m:t>200</m:t>
                                  </m:r>
                                </m:e>
                                <m:e>
                                  <m:r>
                                    <a:rPr lang="en-US" sz="3200" b="0" i="1" smtClean="0">
                                      <a:latin typeface="Cambria Math" charset="0"/>
                                      <a:ea typeface="Century Schoolbook" charset="0"/>
                                      <a:cs typeface="Century Schoolbook" charset="0"/>
                                    </a:rPr>
                                    <m:t>300</m:t>
                                  </m:r>
                                </m:e>
                              </m:mr>
                            </m:m>
                          </m:e>
                        </m:d>
                      </m:oMath>
                    </m:oMathPara>
                  </a14:m>
                  <a:endParaRPr lang="en-US" sz="3200" dirty="0">
                    <a:latin typeface="Century Schoolbook" charset="0"/>
                    <a:ea typeface="Century Schoolbook" charset="0"/>
                    <a:cs typeface="Century Schoolbook"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843900" y="3473366"/>
                  <a:ext cx="3455241"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32281" y="3407028"/>
                  <a:ext cx="2101922" cy="913520"/>
                </a:xfrm>
                <a:prstGeom prst="rect">
                  <a:avLst/>
                </a:prstGeom>
                <a:noFill/>
              </p:spPr>
              <p:txBody>
                <a:bodyPr wrap="none" rtlCol="0">
                  <a:spAutoFit/>
                </a:bodyPr>
                <a:lstStyle/>
                <a:p>
                  <a:r>
                    <a:rPr lang="en-US" sz="3200" dirty="0">
                      <a:latin typeface="Century Schoolbook" charset="0"/>
                      <a:ea typeface="Century Schoolbook" charset="0"/>
                      <a:cs typeface="Century Schoolbook" charset="0"/>
                    </a:rPr>
                    <a:t> </a:t>
                  </a:r>
                  <a14:m>
                    <m:oMath xmlns:m="http://schemas.openxmlformats.org/officeDocument/2006/math">
                      <m:d>
                        <m:dPr>
                          <m:begChr m:val="["/>
                          <m:endChr m:val="]"/>
                          <m:ctrlPr>
                            <a:rPr lang="mr-IN" sz="3200" i="1" smtClean="0">
                              <a:latin typeface="Cambria Math" panose="02040503050406030204" pitchFamily="18" charset="0"/>
                              <a:ea typeface="Century Schoolbook" charset="0"/>
                              <a:cs typeface="Century Schoolbook" charset="0"/>
                            </a:rPr>
                          </m:ctrlPr>
                        </m:dPr>
                        <m:e>
                          <m:m>
                            <m:mPr>
                              <m:mcs>
                                <m:mc>
                                  <m:mcPr>
                                    <m:count m:val="3"/>
                                    <m:mcJc m:val="center"/>
                                  </m:mcPr>
                                </m:mc>
                              </m:mcs>
                              <m:ctrlPr>
                                <a:rPr lang="uk-UA" sz="3200" i="1" smtClean="0">
                                  <a:latin typeface="Cambria Math" panose="02040503050406030204" pitchFamily="18" charset="0"/>
                                  <a:ea typeface="Century Schoolbook" charset="0"/>
                                  <a:cs typeface="Century Schoolbook" charset="0"/>
                                </a:rPr>
                              </m:ctrlPr>
                            </m:mPr>
                            <m:mr>
                              <m:e>
                                <m:r>
                                  <m:rPr>
                                    <m:brk m:alnAt="7"/>
                                  </m:rPr>
                                  <a:rPr lang="en-US" sz="3200" b="0" i="1" smtClean="0">
                                    <a:latin typeface="Cambria Math" charset="0"/>
                                    <a:ea typeface="Century Schoolbook" charset="0"/>
                                    <a:cs typeface="Century Schoolbook" charset="0"/>
                                  </a:rPr>
                                  <m:t>1</m:t>
                                </m:r>
                              </m:e>
                              <m:e>
                                <m:r>
                                  <a:rPr lang="en-US" sz="3200" b="0" i="1" smtClean="0">
                                    <a:latin typeface="Cambria Math" charset="0"/>
                                    <a:ea typeface="Century Schoolbook" charset="0"/>
                                    <a:cs typeface="Century Schoolbook" charset="0"/>
                                  </a:rPr>
                                  <m:t>2</m:t>
                                </m:r>
                              </m:e>
                              <m:e>
                                <m:r>
                                  <a:rPr lang="en-US" sz="3200" b="0" i="1" smtClean="0">
                                    <a:latin typeface="Cambria Math" charset="0"/>
                                    <a:ea typeface="Century Schoolbook" charset="0"/>
                                    <a:cs typeface="Century Schoolbook" charset="0"/>
                                  </a:rPr>
                                  <m:t>3</m:t>
                                </m:r>
                              </m:e>
                            </m:mr>
                            <m:mr>
                              <m:e>
                                <m:r>
                                  <a:rPr lang="en-US" sz="3200" b="0" i="1" smtClean="0">
                                    <a:latin typeface="Cambria Math" charset="0"/>
                                    <a:ea typeface="Century Schoolbook" charset="0"/>
                                    <a:cs typeface="Century Schoolbook" charset="0"/>
                                  </a:rPr>
                                  <m:t>4</m:t>
                                </m:r>
                              </m:e>
                              <m:e>
                                <m:r>
                                  <a:rPr lang="en-US" sz="3200" b="0" i="1" smtClean="0">
                                    <a:latin typeface="Cambria Math" charset="0"/>
                                    <a:ea typeface="Century Schoolbook" charset="0"/>
                                    <a:cs typeface="Century Schoolbook" charset="0"/>
                                  </a:rPr>
                                  <m:t>5</m:t>
                                </m:r>
                              </m:e>
                              <m:e>
                                <m:r>
                                  <a:rPr lang="en-US" sz="3200" b="0" i="1" smtClean="0">
                                    <a:latin typeface="Cambria Math" charset="0"/>
                                    <a:ea typeface="Century Schoolbook" charset="0"/>
                                    <a:cs typeface="Century Schoolbook" charset="0"/>
                                  </a:rPr>
                                  <m:t>6</m:t>
                                </m:r>
                              </m:e>
                            </m:mr>
                          </m:m>
                        </m:e>
                      </m:d>
                    </m:oMath>
                  </a14:m>
                  <a:endParaRPr lang="en-US" sz="3200" dirty="0">
                    <a:latin typeface="Century Schoolbook" charset="0"/>
                    <a:ea typeface="Century Schoolbook" charset="0"/>
                    <a:cs typeface="Century Schoolbook"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32281" y="3407028"/>
                  <a:ext cx="2101922" cy="913520"/>
                </a:xfrm>
                <a:prstGeom prst="rect">
                  <a:avLst/>
                </a:prstGeom>
                <a:blipFill rotWithShape="0">
                  <a:blip r:embed="rId8"/>
                  <a:stretch>
                    <a:fillRect/>
                  </a:stretch>
                </a:blipFill>
              </p:spPr>
              <p:txBody>
                <a:bodyPr/>
                <a:lstStyle/>
                <a:p>
                  <a:r>
                    <a:rPr lang="en-US">
                      <a:noFill/>
                    </a:rPr>
                    <a:t> </a:t>
                  </a:r>
                </a:p>
              </p:txBody>
            </p:sp>
          </mc:Fallback>
        </mc:AlternateContent>
        <p:sp>
          <p:nvSpPr>
            <p:cNvPr id="20" name="TextBox 19"/>
            <p:cNvSpPr txBox="1"/>
            <p:nvPr/>
          </p:nvSpPr>
          <p:spPr>
            <a:xfrm>
              <a:off x="3071437" y="3602177"/>
              <a:ext cx="402674" cy="523220"/>
            </a:xfrm>
            <a:prstGeom prst="rect">
              <a:avLst/>
            </a:prstGeom>
            <a:noFill/>
          </p:spPr>
          <p:txBody>
            <a:bodyPr wrap="none" rtlCol="0">
              <a:spAutoFit/>
            </a:bodyPr>
            <a:lstStyle/>
            <a:p>
              <a:r>
                <a:rPr lang="en-US" sz="2800" dirty="0">
                  <a:latin typeface="Century Schoolbook" charset="0"/>
                  <a:ea typeface="Century Schoolbook" charset="0"/>
                  <a:cs typeface="Century Schoolbook" charset="0"/>
                </a:rPr>
                <a:t>+</a:t>
              </a:r>
            </a:p>
          </p:txBody>
        </p:sp>
        <p:sp>
          <p:nvSpPr>
            <p:cNvPr id="21" name="TextBox 20"/>
            <p:cNvSpPr txBox="1"/>
            <p:nvPr/>
          </p:nvSpPr>
          <p:spPr>
            <a:xfrm>
              <a:off x="7668930" y="3559677"/>
              <a:ext cx="433132" cy="584775"/>
            </a:xfrm>
            <a:prstGeom prst="rect">
              <a:avLst/>
            </a:prstGeom>
            <a:noFill/>
          </p:spPr>
          <p:txBody>
            <a:bodyPr wrap="none" rtlCol="0">
              <a:spAutoFit/>
            </a:bodyPr>
            <a:lstStyle/>
            <a:p>
              <a:r>
                <a:rPr lang="en-US" sz="3200">
                  <a:latin typeface="Century Schoolbook" charset="0"/>
                  <a:ea typeface="Century Schoolbook" charset="0"/>
                  <a:cs typeface="Century Schoolbook" charset="0"/>
                </a:rPr>
                <a:t>=</a:t>
              </a:r>
            </a:p>
          </p:txBody>
        </p:sp>
      </p:grpSp>
      <p:grpSp>
        <p:nvGrpSpPr>
          <p:cNvPr id="31" name="Group 30"/>
          <p:cNvGrpSpPr/>
          <p:nvPr/>
        </p:nvGrpSpPr>
        <p:grpSpPr>
          <a:xfrm>
            <a:off x="1344976" y="896058"/>
            <a:ext cx="9169704" cy="1735096"/>
            <a:chOff x="1344976" y="1353258"/>
            <a:chExt cx="9169704" cy="1735096"/>
          </a:xfrm>
        </p:grpSpPr>
        <mc:AlternateContent xmlns:mc="http://schemas.openxmlformats.org/markup-compatibility/2006" xmlns:a14="http://schemas.microsoft.com/office/drawing/2010/main">
          <mc:Choice Requires="a14">
            <p:sp>
              <p:nvSpPr>
                <p:cNvPr id="6" name="TextBox 5"/>
                <p:cNvSpPr txBox="1"/>
                <p:nvPr/>
              </p:nvSpPr>
              <p:spPr>
                <a:xfrm>
                  <a:off x="1344976" y="1453739"/>
                  <a:ext cx="676532" cy="1634615"/>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mr-IN" sz="3200" i="1" smtClean="0">
                                <a:latin typeface="Cambria Math" panose="02040503050406030204" pitchFamily="18" charset="0"/>
                                <a:ea typeface="Century Schoolbook" charset="0"/>
                                <a:cs typeface="Century Schoolbook" charset="0"/>
                              </a:rPr>
                            </m:ctrlPr>
                          </m:dPr>
                          <m:e>
                            <m:m>
                              <m:mPr>
                                <m:mcs>
                                  <m:mc>
                                    <m:mcPr>
                                      <m:count m:val="1"/>
                                      <m:mcJc m:val="center"/>
                                    </m:mcPr>
                                  </m:mc>
                                </m:mcs>
                                <m:ctrlPr>
                                  <a:rPr lang="mr-IN" sz="3200" i="1" smtClean="0">
                                    <a:latin typeface="Cambria Math" panose="02040503050406030204" pitchFamily="18" charset="0"/>
                                    <a:ea typeface="Century Schoolbook" charset="0"/>
                                    <a:cs typeface="Century Schoolbook" charset="0"/>
                                  </a:rPr>
                                </m:ctrlPr>
                              </m:mPr>
                              <m:mr>
                                <m:e>
                                  <m:r>
                                    <m:rPr>
                                      <m:brk m:alnAt="7"/>
                                    </m:rPr>
                                    <a:rPr lang="en-US" sz="3200" b="0" i="1" smtClean="0">
                                      <a:latin typeface="Cambria Math" charset="0"/>
                                      <a:ea typeface="Century Schoolbook" charset="0"/>
                                      <a:cs typeface="Century Schoolbook" charset="0"/>
                                    </a:rPr>
                                    <m:t>1</m:t>
                                  </m:r>
                                </m:e>
                              </m:mr>
                              <m:mr>
                                <m:e>
                                  <m:eqArr>
                                    <m:eqArrPr>
                                      <m:ctrlPr>
                                        <a:rPr lang="mr-IN" sz="3200" i="1" smtClean="0">
                                          <a:latin typeface="Cambria Math" panose="02040503050406030204" pitchFamily="18" charset="0"/>
                                          <a:ea typeface="Century Schoolbook" charset="0"/>
                                          <a:cs typeface="Century Schoolbook" charset="0"/>
                                        </a:rPr>
                                      </m:ctrlPr>
                                    </m:eqArrPr>
                                    <m:e>
                                      <m:m>
                                        <m:mPr>
                                          <m:mcs>
                                            <m:mc>
                                              <m:mcPr>
                                                <m:count m:val="1"/>
                                                <m:mcJc m:val="center"/>
                                              </m:mcPr>
                                            </m:mc>
                                          </m:mcs>
                                          <m:ctrlPr>
                                            <a:rPr lang="mr-IN" sz="3200" i="1" smtClean="0">
                                              <a:latin typeface="Cambria Math" panose="02040503050406030204" pitchFamily="18" charset="0"/>
                                              <a:ea typeface="Century Schoolbook" charset="0"/>
                                              <a:cs typeface="Century Schoolbook" charset="0"/>
                                            </a:rPr>
                                          </m:ctrlPr>
                                        </m:mPr>
                                        <m:mr>
                                          <m:e>
                                            <m:r>
                                              <m:rPr>
                                                <m:brk m:alnAt="7"/>
                                              </m:rPr>
                                              <a:rPr lang="en-US" sz="3200" b="0" i="1" smtClean="0">
                                                <a:latin typeface="Cambria Math" charset="0"/>
                                                <a:ea typeface="Century Schoolbook" charset="0"/>
                                                <a:cs typeface="Century Schoolbook" charset="0"/>
                                              </a:rPr>
                                              <m:t>2</m:t>
                                            </m:r>
                                          </m:e>
                                        </m:mr>
                                        <m:mr>
                                          <m:e>
                                            <m:r>
                                              <a:rPr lang="en-US" sz="3200" b="0" i="1" smtClean="0">
                                                <a:latin typeface="Cambria Math" charset="0"/>
                                                <a:ea typeface="Century Schoolbook" charset="0"/>
                                                <a:cs typeface="Century Schoolbook" charset="0"/>
                                              </a:rPr>
                                              <m:t>3</m:t>
                                            </m:r>
                                          </m:e>
                                        </m:mr>
                                      </m:m>
                                    </m:e>
                                    <m:e>
                                      <m:r>
                                        <a:rPr lang="en-US" sz="3200" b="0" i="1" smtClean="0">
                                          <a:latin typeface="Cambria Math" charset="0"/>
                                          <a:ea typeface="Century Schoolbook" charset="0"/>
                                          <a:cs typeface="Century Schoolbook" charset="0"/>
                                        </a:rPr>
                                        <m:t>4</m:t>
                                      </m:r>
                                    </m:e>
                                  </m:eqArr>
                                </m:e>
                              </m:mr>
                            </m:m>
                          </m:e>
                        </m:d>
                      </m:oMath>
                    </m:oMathPara>
                  </a14:m>
                  <a:endParaRPr lang="en-US" dirty="0">
                    <a:latin typeface="Century Schoolbook" charset="0"/>
                    <a:ea typeface="Century Schoolbook" charset="0"/>
                    <a:cs typeface="Century Schoolbook"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344976" y="1453739"/>
                  <a:ext cx="676532" cy="1634615"/>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042333" y="1753928"/>
                  <a:ext cx="796693" cy="492443"/>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charset="0"/>
                            <a:ea typeface="Century Schoolbook" charset="0"/>
                            <a:cs typeface="Century Schoolbook" charset="0"/>
                          </a:rPr>
                          <m:t>100</m:t>
                        </m:r>
                      </m:oMath>
                    </m:oMathPara>
                  </a14:m>
                  <a:endParaRPr lang="en-US" dirty="0">
                    <a:latin typeface="Century Schoolbook" charset="0"/>
                    <a:ea typeface="Century Schoolbook" charset="0"/>
                    <a:cs typeface="Century Schoolbook"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5042333" y="1753928"/>
                  <a:ext cx="796693" cy="492443"/>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9382895" y="1353258"/>
                  <a:ext cx="1131785" cy="164282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begChr m:val="["/>
                            <m:endChr m:val="]"/>
                            <m:ctrlPr>
                              <a:rPr lang="mr-IN" sz="3200" i="1" smtClean="0">
                                <a:latin typeface="Cambria Math" panose="02040503050406030204" pitchFamily="18" charset="0"/>
                                <a:ea typeface="Century Schoolbook" charset="0"/>
                                <a:cs typeface="Century Schoolbook" charset="0"/>
                              </a:rPr>
                            </m:ctrlPr>
                          </m:dPr>
                          <m:e>
                            <m:m>
                              <m:mPr>
                                <m:mcs>
                                  <m:mc>
                                    <m:mcPr>
                                      <m:count m:val="1"/>
                                      <m:mcJc m:val="center"/>
                                    </m:mcPr>
                                  </m:mc>
                                </m:mcs>
                                <m:ctrlPr>
                                  <a:rPr lang="mr-IN" sz="3200" i="1" smtClean="0">
                                    <a:latin typeface="Cambria Math" panose="02040503050406030204" pitchFamily="18" charset="0"/>
                                    <a:ea typeface="Century Schoolbook" charset="0"/>
                                    <a:cs typeface="Century Schoolbook" charset="0"/>
                                  </a:rPr>
                                </m:ctrlPr>
                              </m:mPr>
                              <m:mr>
                                <m:e>
                                  <m:r>
                                    <m:rPr>
                                      <m:brk m:alnAt="7"/>
                                    </m:rPr>
                                    <a:rPr lang="en-US" sz="3200" b="0" i="1" smtClean="0">
                                      <a:latin typeface="Cambria Math" charset="0"/>
                                      <a:ea typeface="Century Schoolbook" charset="0"/>
                                      <a:cs typeface="Century Schoolbook" charset="0"/>
                                    </a:rPr>
                                    <m:t>1</m:t>
                                  </m:r>
                                  <m:r>
                                    <a:rPr lang="en-US" sz="3200" b="0" i="1" smtClean="0">
                                      <a:latin typeface="Cambria Math" charset="0"/>
                                      <a:ea typeface="Century Schoolbook" charset="0"/>
                                      <a:cs typeface="Century Schoolbook" charset="0"/>
                                    </a:rPr>
                                    <m:t>01</m:t>
                                  </m:r>
                                </m:e>
                              </m:mr>
                              <m:mr>
                                <m:e>
                                  <m:eqArr>
                                    <m:eqArrPr>
                                      <m:ctrlPr>
                                        <a:rPr lang="mr-IN" sz="3200" i="1" smtClean="0">
                                          <a:latin typeface="Cambria Math" panose="02040503050406030204" pitchFamily="18" charset="0"/>
                                          <a:ea typeface="Century Schoolbook" charset="0"/>
                                          <a:cs typeface="Century Schoolbook" charset="0"/>
                                        </a:rPr>
                                      </m:ctrlPr>
                                    </m:eqArrPr>
                                    <m:e>
                                      <m:m>
                                        <m:mPr>
                                          <m:mcs>
                                            <m:mc>
                                              <m:mcPr>
                                                <m:count m:val="1"/>
                                                <m:mcJc m:val="center"/>
                                              </m:mcPr>
                                            </m:mc>
                                          </m:mcs>
                                          <m:ctrlPr>
                                            <a:rPr lang="mr-IN" sz="3200" i="1" smtClean="0">
                                              <a:latin typeface="Cambria Math" panose="02040503050406030204" pitchFamily="18" charset="0"/>
                                              <a:ea typeface="Century Schoolbook" charset="0"/>
                                              <a:cs typeface="Century Schoolbook" charset="0"/>
                                            </a:rPr>
                                          </m:ctrlPr>
                                        </m:mPr>
                                        <m:mr>
                                          <m:e>
                                            <m:r>
                                              <m:rPr>
                                                <m:brk m:alnAt="7"/>
                                              </m:rPr>
                                              <a:rPr lang="en-US" sz="3200" b="0" i="1" smtClean="0">
                                                <a:latin typeface="Cambria Math" charset="0"/>
                                                <a:ea typeface="Century Schoolbook" charset="0"/>
                                                <a:cs typeface="Century Schoolbook" charset="0"/>
                                              </a:rPr>
                                              <m:t>1</m:t>
                                            </m:r>
                                            <m:r>
                                              <a:rPr lang="en-US" sz="3200" b="0" i="1" smtClean="0">
                                                <a:latin typeface="Cambria Math" charset="0"/>
                                                <a:ea typeface="Century Schoolbook" charset="0"/>
                                                <a:cs typeface="Century Schoolbook" charset="0"/>
                                              </a:rPr>
                                              <m:t>02</m:t>
                                            </m:r>
                                          </m:e>
                                        </m:mr>
                                        <m:mr>
                                          <m:e>
                                            <m:r>
                                              <a:rPr lang="en-US" sz="3200" b="0" i="1" smtClean="0">
                                                <a:latin typeface="Cambria Math" charset="0"/>
                                                <a:ea typeface="Century Schoolbook" charset="0"/>
                                                <a:cs typeface="Century Schoolbook" charset="0"/>
                                              </a:rPr>
                                              <m:t>103</m:t>
                                            </m:r>
                                          </m:e>
                                        </m:mr>
                                      </m:m>
                                    </m:e>
                                    <m:e>
                                      <m:r>
                                        <a:rPr lang="en-US" sz="3200" b="0" i="1" smtClean="0">
                                          <a:latin typeface="Cambria Math" charset="0"/>
                                          <a:ea typeface="Century Schoolbook" charset="0"/>
                                          <a:cs typeface="Century Schoolbook" charset="0"/>
                                        </a:rPr>
                                        <m:t>104</m:t>
                                      </m:r>
                                    </m:e>
                                  </m:eqArr>
                                </m:e>
                              </m:mr>
                            </m:m>
                          </m:e>
                        </m:d>
                      </m:oMath>
                    </m:oMathPara>
                  </a14:m>
                  <a:endParaRPr lang="en-US" dirty="0">
                    <a:latin typeface="Century Schoolbook" charset="0"/>
                    <a:ea typeface="Century Schoolbook" charset="0"/>
                    <a:cs typeface="Century School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9382895" y="1353258"/>
                  <a:ext cx="1131785" cy="1642822"/>
                </a:xfrm>
                <a:prstGeom prst="rect">
                  <a:avLst/>
                </a:prstGeom>
                <a:blipFill rotWithShape="0">
                  <a:blip r:embed="rId11"/>
                  <a:stretch>
                    <a:fillRect/>
                  </a:stretch>
                </a:blipFill>
              </p:spPr>
              <p:txBody>
                <a:bodyPr/>
                <a:lstStyle/>
                <a:p>
                  <a:r>
                    <a:rPr lang="en-US">
                      <a:noFill/>
                    </a:rPr>
                    <a:t> </a:t>
                  </a:r>
                </a:p>
              </p:txBody>
            </p:sp>
          </mc:Fallback>
        </mc:AlternateContent>
        <p:sp>
          <p:nvSpPr>
            <p:cNvPr id="26" name="TextBox 25"/>
            <p:cNvSpPr txBox="1"/>
            <p:nvPr/>
          </p:nvSpPr>
          <p:spPr>
            <a:xfrm>
              <a:off x="3071437" y="2036788"/>
              <a:ext cx="402674" cy="523220"/>
            </a:xfrm>
            <a:prstGeom prst="rect">
              <a:avLst/>
            </a:prstGeom>
            <a:noFill/>
          </p:spPr>
          <p:txBody>
            <a:bodyPr wrap="none" rtlCol="0">
              <a:spAutoFit/>
            </a:bodyPr>
            <a:lstStyle/>
            <a:p>
              <a:r>
                <a:rPr lang="en-US" sz="2800" dirty="0">
                  <a:latin typeface="Century Schoolbook" charset="0"/>
                  <a:ea typeface="Century Schoolbook" charset="0"/>
                  <a:cs typeface="Century Schoolbook" charset="0"/>
                </a:rPr>
                <a:t>+</a:t>
              </a:r>
            </a:p>
          </p:txBody>
        </p:sp>
        <p:sp>
          <p:nvSpPr>
            <p:cNvPr id="28" name="TextBox 27"/>
            <p:cNvSpPr txBox="1"/>
            <p:nvPr/>
          </p:nvSpPr>
          <p:spPr>
            <a:xfrm>
              <a:off x="7668930" y="1882281"/>
              <a:ext cx="433132" cy="584775"/>
            </a:xfrm>
            <a:prstGeom prst="rect">
              <a:avLst/>
            </a:prstGeom>
            <a:noFill/>
          </p:spPr>
          <p:txBody>
            <a:bodyPr wrap="none" rtlCol="0">
              <a:spAutoFit/>
            </a:bodyPr>
            <a:lstStyle/>
            <a:p>
              <a:r>
                <a:rPr lang="en-US" sz="3200" dirty="0">
                  <a:latin typeface="Century Schoolbook" charset="0"/>
                  <a:ea typeface="Century Schoolbook" charset="0"/>
                  <a:cs typeface="Century Schoolbook" charset="0"/>
                </a:rPr>
                <a:t>=</a:t>
              </a:r>
            </a:p>
          </p:txBody>
        </p:sp>
      </p:grpSp>
      <p:sp>
        <p:nvSpPr>
          <p:cNvPr id="2" name="Rectangle 1"/>
          <p:cNvSpPr/>
          <p:nvPr/>
        </p:nvSpPr>
        <p:spPr>
          <a:xfrm>
            <a:off x="7299141" y="748755"/>
            <a:ext cx="3732274" cy="19374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457996" y="2768507"/>
            <a:ext cx="4406082" cy="17493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320363" y="4739797"/>
            <a:ext cx="4406082" cy="1363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094DB93F-AE9F-4DD2-8E14-EABE3DAADB47}"/>
              </a:ext>
            </a:extLst>
          </p:cNvPr>
          <p:cNvSpPr>
            <a:spLocks noGrp="1"/>
          </p:cNvSpPr>
          <p:nvPr>
            <p:ph type="title"/>
          </p:nvPr>
        </p:nvSpPr>
        <p:spPr>
          <a:xfrm>
            <a:off x="36099" y="-205716"/>
            <a:ext cx="10515600" cy="1325563"/>
          </a:xfrm>
        </p:spPr>
        <p:txBody>
          <a:bodyPr/>
          <a:lstStyle/>
          <a:p>
            <a:r>
              <a:rPr lang="en-US" dirty="0">
                <a:latin typeface="Century Schoolbook" charset="0"/>
                <a:ea typeface="Century Schoolbook" charset="0"/>
                <a:cs typeface="Century Schoolbook" charset="0"/>
              </a:rPr>
              <a:t>Broadcasting example</a:t>
            </a:r>
          </a:p>
        </p:txBody>
      </p:sp>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6B3E0F8E-84CD-42EB-BAC2-78C79BC792FE}"/>
                  </a:ext>
                </a:extLst>
              </p14:cNvPr>
              <p14:cNvContentPartPr/>
              <p14:nvPr/>
            </p14:nvContentPartPr>
            <p14:xfrm>
              <a:off x="1200240" y="1015920"/>
              <a:ext cx="10757160" cy="5620320"/>
            </p14:xfrm>
          </p:contentPart>
        </mc:Choice>
        <mc:Fallback xmlns="">
          <p:pic>
            <p:nvPicPr>
              <p:cNvPr id="7" name="Ink 6">
                <a:extLst>
                  <a:ext uri="{FF2B5EF4-FFF2-40B4-BE49-F238E27FC236}">
                    <a16:creationId xmlns:a16="http://schemas.microsoft.com/office/drawing/2014/main" id="{6B3E0F8E-84CD-42EB-BAC2-78C79BC792FE}"/>
                  </a:ext>
                </a:extLst>
              </p:cNvPr>
              <p:cNvPicPr/>
              <p:nvPr/>
            </p:nvPicPr>
            <p:blipFill>
              <a:blip r:embed="rId13"/>
              <a:stretch>
                <a:fillRect/>
              </a:stretch>
            </p:blipFill>
            <p:spPr>
              <a:xfrm>
                <a:off x="1190880" y="1006560"/>
                <a:ext cx="10775880" cy="5639040"/>
              </a:xfrm>
              <a:prstGeom prst="rect">
                <a:avLst/>
              </a:prstGeom>
            </p:spPr>
          </p:pic>
        </mc:Fallback>
      </mc:AlternateContent>
    </p:spTree>
    <p:extLst>
      <p:ext uri="{BB962C8B-B14F-4D97-AF65-F5344CB8AC3E}">
        <p14:creationId xmlns:p14="http://schemas.microsoft.com/office/powerpoint/2010/main" val="146687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FA1CA7C-32EF-4167-A0CC-050BBF2AD320}"/>
              </a:ext>
            </a:extLst>
          </p:cNvPr>
          <p:cNvSpPr>
            <a:spLocks noGrp="1"/>
          </p:cNvSpPr>
          <p:nvPr>
            <p:ph type="title"/>
          </p:nvPr>
        </p:nvSpPr>
        <p:spPr>
          <a:xfrm>
            <a:off x="36099" y="-205716"/>
            <a:ext cx="10515600" cy="1325563"/>
          </a:xfrm>
        </p:spPr>
        <p:txBody>
          <a:bodyPr/>
          <a:lstStyle/>
          <a:p>
            <a:r>
              <a:rPr lang="en-US" dirty="0">
                <a:latin typeface="Century Schoolbook" charset="0"/>
                <a:ea typeface="Century Schoolbook" charset="0"/>
                <a:cs typeface="Century Schoolbook" charset="0"/>
              </a:rPr>
              <a:t>General Principle</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7790153-532D-4D81-9334-4BC0E2A94691}"/>
                  </a:ext>
                </a:extLst>
              </p14:cNvPr>
              <p14:cNvContentPartPr/>
              <p14:nvPr/>
            </p14:nvContentPartPr>
            <p14:xfrm>
              <a:off x="1447920" y="838080"/>
              <a:ext cx="8909280" cy="5232960"/>
            </p14:xfrm>
          </p:contentPart>
        </mc:Choice>
        <mc:Fallback xmlns="">
          <p:pic>
            <p:nvPicPr>
              <p:cNvPr id="6" name="Ink 5">
                <a:extLst>
                  <a:ext uri="{FF2B5EF4-FFF2-40B4-BE49-F238E27FC236}">
                    <a16:creationId xmlns:a16="http://schemas.microsoft.com/office/drawing/2014/main" id="{87790153-532D-4D81-9334-4BC0E2A94691}"/>
                  </a:ext>
                </a:extLst>
              </p:cNvPr>
              <p:cNvPicPr/>
              <p:nvPr/>
            </p:nvPicPr>
            <p:blipFill>
              <a:blip r:embed="rId4"/>
              <a:stretch>
                <a:fillRect/>
              </a:stretch>
            </p:blipFill>
            <p:spPr>
              <a:xfrm>
                <a:off x="1438560" y="828720"/>
                <a:ext cx="8928000" cy="5251680"/>
              </a:xfrm>
              <a:prstGeom prst="rect">
                <a:avLst/>
              </a:prstGeom>
            </p:spPr>
          </p:pic>
        </mc:Fallback>
      </mc:AlternateContent>
    </p:spTree>
    <p:extLst>
      <p:ext uri="{BB962C8B-B14F-4D97-AF65-F5344CB8AC3E}">
        <p14:creationId xmlns:p14="http://schemas.microsoft.com/office/powerpoint/2010/main" val="781640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1332</TotalTime>
  <Words>439</Words>
  <Application>Microsoft Office PowerPoint</Application>
  <PresentationFormat>Widescreen</PresentationFormat>
  <Paragraphs>61</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Cambria Math</vt:lpstr>
      <vt:lpstr>Century Schoolbook</vt:lpstr>
      <vt:lpstr>Courier</vt:lpstr>
      <vt:lpstr>Office Theme</vt:lpstr>
      <vt:lpstr>PowerPoint Presentation</vt:lpstr>
      <vt:lpstr>Broadcasting example</vt:lpstr>
      <vt:lpstr>Broadcasting example</vt:lpstr>
      <vt:lpstr>Broadcasting example</vt:lpstr>
      <vt:lpstr>General Principle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Younes Bensouda Mourri</dc:creator>
  <cp:lastModifiedBy>waleed sial</cp:lastModifiedBy>
  <cp:revision>47</cp:revision>
  <dcterms:created xsi:type="dcterms:W3CDTF">2017-06-26T19:23:23Z</dcterms:created>
  <dcterms:modified xsi:type="dcterms:W3CDTF">2020-04-03T13:36:33Z</dcterms:modified>
</cp:coreProperties>
</file>