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97"/>
  </p:normalViewPr>
  <p:slideViewPr>
    <p:cSldViewPr snapToGrid="0" snapToObjects="1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23AD-8278-BA4B-9807-33FA5091E6A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D9523-2EDC-7846-90B3-141D4955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4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8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D9523-2EDC-7846-90B3-141D49554B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9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D9523-2EDC-7846-90B3-141D49554B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52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a rank 1 array than reshape </a:t>
            </a:r>
            <a:r>
              <a:rPr lang="en-US" dirty="0" err="1"/>
              <a:t>iut</a:t>
            </a:r>
            <a:r>
              <a:rPr lang="en-US" dirty="0"/>
              <a:t> </a:t>
            </a:r>
          </a:p>
          <a:p>
            <a:r>
              <a:rPr lang="en-US" dirty="0"/>
              <a:t>Always use column vectors or row vectors. </a:t>
            </a:r>
          </a:p>
          <a:p>
            <a:r>
              <a:rPr lang="en-US" dirty="0"/>
              <a:t>Throw a lot of </a:t>
            </a:r>
            <a:r>
              <a:rPr lang="en-US"/>
              <a:t>assertion statements.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D9523-2EDC-7846-90B3-141D49554B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4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command created a funny thing 5,1 which is not a row vector or column vector it behaves funny. </a:t>
            </a:r>
          </a:p>
          <a:p>
            <a:r>
              <a:rPr lang="en-US" dirty="0"/>
              <a:t>Commit either to make a column vector or a row vector.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D9523-2EDC-7846-90B3-141D49554B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7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2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4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123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6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1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98AA5-5147-5A4C-A9F1-27025989ED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8015" y="3848298"/>
            <a:ext cx="61016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 note on python/ </a:t>
            </a:r>
          </a:p>
          <a:p>
            <a:pPr algn="ctr"/>
            <a:r>
              <a:rPr lang="en-US" sz="6000" dirty="0" err="1"/>
              <a:t>numpy</a:t>
            </a:r>
            <a:r>
              <a:rPr lang="en-US" sz="6000" dirty="0"/>
              <a:t> vectors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804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Python Demo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CC62-7F94-433D-97D5-B2D1B6F7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Broadcasting is a strength in a sense that it gives great flexibility &amp; at the same time it is a weakness since with this broadcasting we can introduce bugs. </a:t>
            </a:r>
          </a:p>
          <a:p>
            <a:r>
              <a:rPr lang="en-US" dirty="0"/>
              <a:t>A lot can be done in a single line of code. </a:t>
            </a:r>
          </a:p>
          <a:p>
            <a:r>
              <a:rPr lang="en-US" dirty="0"/>
              <a:t>However subtle bugs can be introduced due to broadcasting. </a:t>
            </a:r>
          </a:p>
          <a:p>
            <a:r>
              <a:rPr lang="en-US" dirty="0"/>
              <a:t>For example, if we add a column vector to a row vector we might expect to get an error where as we might get a matrix due to broadcasting. </a:t>
            </a:r>
          </a:p>
          <a:p>
            <a:r>
              <a:rPr lang="en-US" dirty="0"/>
              <a:t>Some students get hard to define bugs, we need to know these tricks. </a:t>
            </a:r>
          </a:p>
        </p:txBody>
      </p:sp>
    </p:spTree>
    <p:extLst>
      <p:ext uri="{BB962C8B-B14F-4D97-AF65-F5344CB8AC3E}">
        <p14:creationId xmlns:p14="http://schemas.microsoft.com/office/powerpoint/2010/main" val="85922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DD5D2-56F3-4E6B-80D3-FFF88476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Python Demo -2</a:t>
            </a:r>
            <a:endParaRPr lang="en-US" sz="2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7FC6767-3186-48D5-9485-9C7102AC1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4219957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Here in this case, we get a rank 1 array it. It is neither a row vector nor a </a:t>
            </a:r>
            <a:r>
              <a:rPr lang="en-US" sz="2000"/>
              <a:t>column vector </a:t>
            </a:r>
            <a:endParaRPr lang="en-US" sz="2000" dirty="0"/>
          </a:p>
          <a:p>
            <a:r>
              <a:rPr lang="en-US" sz="2000" dirty="0"/>
              <a:t>We take its transpose we get the same thing. And we may expect a matrix when multiplying it with transpose </a:t>
            </a:r>
          </a:p>
          <a:p>
            <a:r>
              <a:rPr lang="en-US" sz="2000" dirty="0"/>
              <a:t>Andrew recommend not to use these kind of data structures. </a:t>
            </a:r>
          </a:p>
          <a:p>
            <a:r>
              <a:rPr lang="en-US" sz="2000" dirty="0"/>
              <a:t>Instead we should set write a proper order in these operations. </a:t>
            </a:r>
          </a:p>
          <a:p>
            <a:r>
              <a:rPr lang="en-US" sz="2000" dirty="0"/>
              <a:t>Here, when we got 5 rows with one column &amp; its transpose is proper i.e. 1 row &amp; 5 columns.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A50356-4DA1-4241-AFC0-F70FB71A2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469" y="173310"/>
            <a:ext cx="6250769" cy="29847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53FCA1-FEF3-4665-B37C-A88B279E5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235" y="3285333"/>
            <a:ext cx="4440942" cy="307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41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C35B-847A-4E32-B1D8-02CD8729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844BD9-28B4-49FE-8325-4CD0383FE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0430" y="1825625"/>
            <a:ext cx="8391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8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Python /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numpy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vectors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83062" y="1857834"/>
            <a:ext cx="9282233" cy="1421523"/>
            <a:chOff x="883062" y="1857834"/>
            <a:chExt cx="9282233" cy="1421523"/>
          </a:xfrm>
        </p:grpSpPr>
        <p:sp>
          <p:nvSpPr>
            <p:cNvPr id="4" name="TextBox 3"/>
            <p:cNvSpPr txBox="1"/>
            <p:nvPr/>
          </p:nvSpPr>
          <p:spPr>
            <a:xfrm>
              <a:off x="883062" y="1857834"/>
              <a:ext cx="6729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import </a:t>
              </a:r>
              <a:r>
                <a:rPr lang="en-US" sz="32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numpy</a:t>
              </a:r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as np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3063" y="2694582"/>
              <a:ext cx="9282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a = </a:t>
              </a:r>
              <a:r>
                <a:rPr lang="en-US" sz="32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np.random.randn</a:t>
              </a:r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(5)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83062" y="3531330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((5,1))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062" y="4368078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((1,5))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3062" y="5204825"/>
            <a:ext cx="84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assert(</a:t>
            </a:r>
            <a:r>
              <a:rPr lang="en-US" sz="3200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a.shape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= (5,1))</a:t>
            </a:r>
          </a:p>
        </p:txBody>
      </p:sp>
    </p:spTree>
    <p:extLst>
      <p:ext uri="{BB962C8B-B14F-4D97-AF65-F5344CB8AC3E}">
        <p14:creationId xmlns:p14="http://schemas.microsoft.com/office/powerpoint/2010/main" val="170257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324</Words>
  <Application>Microsoft Office PowerPoint</Application>
  <PresentationFormat>Widescreen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Schoolbook</vt:lpstr>
      <vt:lpstr>Courier</vt:lpstr>
      <vt:lpstr>Office Theme</vt:lpstr>
      <vt:lpstr>PowerPoint Presentation</vt:lpstr>
      <vt:lpstr>Python Demo -1 </vt:lpstr>
      <vt:lpstr>Python Demo -2</vt:lpstr>
      <vt:lpstr>Lecture </vt:lpstr>
      <vt:lpstr>Python / numpy 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waleed sial</dc:creator>
  <cp:lastModifiedBy>waleed sial</cp:lastModifiedBy>
  <cp:revision>14</cp:revision>
  <dcterms:created xsi:type="dcterms:W3CDTF">2020-03-31T00:26:16Z</dcterms:created>
  <dcterms:modified xsi:type="dcterms:W3CDTF">2020-04-21T22:28:54Z</dcterms:modified>
</cp:coreProperties>
</file>