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 snapToGrid="0"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BAC59-2AD6-45DD-A807-8FB71B2282F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86E9-01B9-4ACB-AC47-EDE1A65E4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later video, we will have another justification for using this type of loss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86E9-01B9-4ACB-AC47-EDE1A65E4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 is overall for our parameters. </a:t>
            </a:r>
          </a:p>
          <a:p>
            <a:r>
              <a:rPr lang="en-US" dirty="0"/>
              <a:t>Logistic function can be viewed as a very small neural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86E9-01B9-4ACB-AC47-EDE1A65E4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4FC5-E64F-4825-BEE0-9FD216BF4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81070-7249-4A64-BFF3-6C613A9AA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39D5-918C-498B-9503-11395633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475E-4A9C-46D7-A28D-026BAF0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36A7-455D-408F-9094-45BF275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7ACF-385B-47AD-9BC3-7EB01D3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73602-9831-47D7-B85E-A86F63D4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29D9-F064-4791-87C8-4F6F3DE4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B0D2-2EC2-4999-9CF7-D90C2ABD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0B2D-AE96-463E-91B9-73BEB06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8129A-C866-4D8C-A59E-15F2C4BF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543D5-7211-4B8F-99A1-63936EDA0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5B5F-991A-4682-B7C0-22AAD9E5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990D-D552-4CC6-9742-531C417B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86B8-F2A7-410F-AF32-C0F0008F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FEE6-6223-466C-BFDE-73F59E83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944C-4F10-4BFC-A1F5-CB605196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E4CC-B970-4676-8B63-D7FBE1F9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CC6B-6290-4CAF-9902-C0F91D7C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AD5-EF3C-4DC5-A543-069BABE8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42D7-1224-4044-B5DB-328710BE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26DA-C0AC-4D6E-A24A-03D14158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CF5C-B7BE-4B56-8BD4-ED579658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D483-393D-43E5-96E0-A6BC9EFB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FABC-6129-4E6F-9CE2-9254FC3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4708-FBAE-443B-8437-ABCEC2F0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C030-8408-4D20-8CA0-36F666BCE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295D-5C97-4156-BE3E-D18DA221D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EBAA0-8DBA-4D4D-8106-C29F824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03A23-A9E5-4024-B7BA-7202DEFD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5048B-E3D2-4C8C-8188-52B0ECA1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BE3-869D-4CFF-A602-5F963DB6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55A1D-3DCE-49FF-934B-86E8600D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43D4-908A-459B-B11E-AE48FEF1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E600-FA8C-443C-8308-301F69F4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CAACF-8927-4E2A-B939-6C2C4634B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9E2C-7C0E-4E86-9D77-F9FC252E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514BA-2D9B-4BBC-820E-9950EFE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9FEC-78EE-48D6-B9F5-6F99A640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4433-9381-4BEC-BB6E-6D12BE0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0CE22-E093-4C41-80A7-832389DC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FAAAA-6BDB-4F06-B87C-BF7E0530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10ABA-1ACB-4AAA-A165-458B2FCC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CF77D-1F5C-4BA0-B0C6-63232FDB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23E7-795A-4C14-BC42-843168E8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A7134-D44B-482A-BDA9-DDCE0CAE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AE6-9A30-466F-98E6-14CD178F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9047-AF2C-4D44-B821-106A1BA9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5FBB0-C859-4632-95B3-11E175DC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EC3F-4862-4465-B606-C69752D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87C8-9F78-4583-8DAC-6069A932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B429-9272-445A-AC64-FF182C9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2CF-2208-412C-A6AE-54E8BC9F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AC8BB-FD3A-4F56-9601-A93B872EE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FB93F-8E9C-4A7C-8B17-CB283788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C6CA9-BBAB-4BDA-9A7C-57F67517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0F75-DF27-4453-8777-3B68EB73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4EC8-E0E4-443D-A591-7C301F1B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1F60B-7223-4454-86A8-8F981CB0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F0C3-0267-4133-90FE-888FE757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EA41-C088-4B28-A910-7CB9771A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EB26-BC21-4144-8DED-9D3B14144B7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ECD5-5831-452D-931E-F33D3A656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EB55-ED44-46FF-ACA8-08ED9C2C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E3E8-588F-4D90-95D9-F481527F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8798-B430-4382-990C-4B1EE76C9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Cost Function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87792-0053-4548-99F1-788FD544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79819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1395-E6A2-4586-9F91-AF95370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53D1-E0CA-43BF-82A8-AAA4497F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 </a:t>
            </a:r>
          </a:p>
          <a:p>
            <a:r>
              <a:rPr lang="en-US" dirty="0"/>
              <a:t>To train the w &amp; b of our model we need a cost function. </a:t>
            </a:r>
          </a:p>
        </p:txBody>
      </p:sp>
    </p:spTree>
    <p:extLst>
      <p:ext uri="{BB962C8B-B14F-4D97-AF65-F5344CB8AC3E}">
        <p14:creationId xmlns:p14="http://schemas.microsoft.com/office/powerpoint/2010/main" val="6780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630A-EB46-4B45-BA29-C629DC36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Logistic Regression Cost function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3F78-02F2-497C-8EDC-D265A9C7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Recap</a:t>
            </a:r>
          </a:p>
          <a:p>
            <a:r>
              <a:rPr lang="en-US" sz="2000" dirty="0"/>
              <a:t>We are given x values, we have a function to estimate Y ^ </a:t>
            </a:r>
          </a:p>
          <a:p>
            <a:r>
              <a:rPr lang="en-US" sz="2000" dirty="0"/>
              <a:t>We want values which are closer to the original values.</a:t>
            </a:r>
          </a:p>
          <a:p>
            <a:r>
              <a:rPr lang="en-US" sz="2000" dirty="0"/>
              <a:t>We want to predict Y^ I for each Xi example.  </a:t>
            </a:r>
          </a:p>
          <a:p>
            <a:r>
              <a:rPr lang="en-US" sz="2000" dirty="0"/>
              <a:t>Super script (</a:t>
            </a:r>
            <a:r>
              <a:rPr lang="en-US" sz="2000"/>
              <a:t>i</a:t>
            </a:r>
            <a:r>
              <a:rPr lang="en-US" sz="2000" dirty="0"/>
              <a:t>) shows data associated with </a:t>
            </a:r>
            <a:r>
              <a:rPr lang="en-US" sz="2000"/>
              <a:t>ith</a:t>
            </a:r>
            <a:r>
              <a:rPr lang="en-US" sz="2000" dirty="0"/>
              <a:t> example.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444F8E-636C-43AE-9213-9A5F211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614101"/>
            <a:ext cx="6250769" cy="14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4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F5845-6976-4C86-9F71-E562DC9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 Cost function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1831-163C-4117-BB4B-34E7EEBD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Loss (error) function: </a:t>
            </a:r>
          </a:p>
          <a:p>
            <a:r>
              <a:rPr lang="en-US" sz="1900" dirty="0"/>
              <a:t>One way of defining loss is as shown below, however with this loss function the optimization problem of finding best weights &amp; bias becomes non-convex with multiple optima, as a result, gradient descent will not be able to find global optima. </a:t>
            </a:r>
          </a:p>
          <a:p>
            <a:r>
              <a:rPr lang="en-US" sz="1900" dirty="0"/>
              <a:t>Squared error makes gradient descent not work. </a:t>
            </a:r>
          </a:p>
          <a:p>
            <a:r>
              <a:rPr lang="en-US" sz="1900" dirty="0"/>
              <a:t>That is why we don’t use this function.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BC91D-B523-4EEF-862D-C5702E65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303065"/>
            <a:ext cx="6894236" cy="7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6CB4-B21D-4D88-AE6E-4840C3CF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Loss function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C862-F9A3-488F-81A8-FE53FD1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want the loss function to be as small as possible. Let us look at 2 cases: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case 1 y =1 , than the second term of the loss will become 0 as a result the loss will just the first term, which is –</a:t>
            </a:r>
            <a:r>
              <a:rPr lang="en-US" dirty="0" err="1"/>
              <a:t>ylog</a:t>
            </a:r>
            <a:r>
              <a:rPr lang="en-US" dirty="0"/>
              <a:t>(</a:t>
            </a:r>
            <a:r>
              <a:rPr lang="en-US" dirty="0" err="1"/>
              <a:t>y_hat</a:t>
            </a:r>
            <a:r>
              <a:rPr lang="en-US" dirty="0"/>
              <a:t>), to make the loss smaller, we want log(</a:t>
            </a:r>
            <a:r>
              <a:rPr lang="en-US" dirty="0" err="1"/>
              <a:t>y_hat</a:t>
            </a:r>
            <a:r>
              <a:rPr lang="en-US" dirty="0"/>
              <a:t>) to be large to make the loss smaller. To have log(</a:t>
            </a:r>
            <a:r>
              <a:rPr lang="en-US" dirty="0" err="1"/>
              <a:t>y_hat</a:t>
            </a:r>
            <a:r>
              <a:rPr lang="en-US" dirty="0"/>
              <a:t>) large therefore we would want to make </a:t>
            </a:r>
            <a:r>
              <a:rPr lang="en-US" dirty="0" err="1"/>
              <a:t>y_hat</a:t>
            </a:r>
            <a:r>
              <a:rPr lang="en-US" dirty="0"/>
              <a:t> large as well. We are doing this to make the loss as small as possible. In this case since the sign is negative therefore having the term with –</a:t>
            </a:r>
            <a:r>
              <a:rPr lang="en-US" dirty="0" err="1"/>
              <a:t>ve</a:t>
            </a:r>
            <a:r>
              <a:rPr lang="en-US" dirty="0"/>
              <a:t> sign large will make the loss smaller. Now when we are saying this that we want Y^ to be as large as possible it can only be larger as 1 in our case of binary classification, so we are in other words saying is that in case y =1 loss will be smallest when y ^ is largest  which y ^ can be largest at 1. Voila. If y^ is 1 than its ln(1) will be 0. </a:t>
            </a:r>
          </a:p>
          <a:p>
            <a:r>
              <a:rPr lang="en-US" dirty="0"/>
              <a:t>In 2</a:t>
            </a:r>
            <a:r>
              <a:rPr lang="en-US" baseline="30000" dirty="0"/>
              <a:t>nd</a:t>
            </a:r>
            <a:r>
              <a:rPr lang="en-US" dirty="0"/>
              <a:t> case, when y = 0 the first term will become 0, loss will be –log(1-y_hat), in this case if we want to decrease the loss value, we want log(1-y_hat) to be larger, for it to be largest </a:t>
            </a:r>
            <a:r>
              <a:rPr lang="en-US" dirty="0" err="1"/>
              <a:t>y_hat</a:t>
            </a:r>
            <a:r>
              <a:rPr lang="en-US" dirty="0"/>
              <a:t> has to be smallest and the smallest value </a:t>
            </a:r>
            <a:r>
              <a:rPr lang="en-US" dirty="0" err="1"/>
              <a:t>y_hat</a:t>
            </a:r>
            <a:r>
              <a:rPr lang="en-US" dirty="0"/>
              <a:t> can take is 0. Therefore, we are saying that the loss will be smallest when y =0 &amp; </a:t>
            </a:r>
            <a:r>
              <a:rPr lang="en-US" dirty="0" err="1"/>
              <a:t>y_hat</a:t>
            </a:r>
            <a:r>
              <a:rPr lang="en-US" dirty="0"/>
              <a:t> = 0 which makes perfect sense.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DFE07-10C3-49D9-A212-B1BF4A21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95" y="1581151"/>
            <a:ext cx="474345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F1774-6B3C-47AF-BFF2-A750C224C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24" y="5710238"/>
            <a:ext cx="8162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4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1BC83-349E-45B4-B5AA-0115233E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Logistic Regression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2E0A-3D9C-4CAA-9014-7314FB73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Previously we determined what is the loss on predicting one training example. </a:t>
            </a:r>
          </a:p>
          <a:p>
            <a:r>
              <a:rPr lang="en-US" sz="1700" dirty="0"/>
              <a:t>Here we determine the cost for determining on entire training set. </a:t>
            </a:r>
          </a:p>
          <a:p>
            <a:r>
              <a:rPr lang="en-US" sz="1700" dirty="0"/>
              <a:t>It will be the average of sum of loss function over all training examples </a:t>
            </a:r>
            <a:br>
              <a:rPr lang="en-US" sz="1700" dirty="0"/>
            </a:br>
            <a:r>
              <a:rPr lang="en-US" sz="1700" dirty="0"/>
              <a:t>In training, we determine the collective loss for all the examples as cost function. </a:t>
            </a:r>
          </a:p>
          <a:p>
            <a:r>
              <a:rPr lang="en-US" sz="1700" dirty="0"/>
              <a:t>The formula for cost function is shown in the right side. </a:t>
            </a:r>
          </a:p>
          <a:p>
            <a:r>
              <a:rPr lang="en-US" sz="1700" dirty="0"/>
              <a:t>Logistic regression can be viewed as a very small </a:t>
            </a:r>
            <a:r>
              <a:rPr lang="en-US" sz="1700"/>
              <a:t>neural network. 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B26FB0-F033-4C8B-B7BF-90A652BD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029983"/>
            <a:ext cx="7509753" cy="798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3E154-DCB9-41ED-ACCB-7386FDB0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636" y="3989759"/>
            <a:ext cx="60198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4C8E-B69D-44CE-8D07-7B6A8C8C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1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46162-D640-4002-9D48-C0C01DDF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443" y="1825625"/>
            <a:ext cx="7981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562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Logistic Regression Cost Function </vt:lpstr>
      <vt:lpstr>Intro</vt:lpstr>
      <vt:lpstr>Logistic Regression Cost function - 1</vt:lpstr>
      <vt:lpstr>Logistic Regression Cost function - 2</vt:lpstr>
      <vt:lpstr>Logistic Regression Loss function - 3</vt:lpstr>
      <vt:lpstr>Logistic Regression Cost function</vt:lpstr>
      <vt:lpstr>All in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Cost Function </dc:title>
  <dc:creator>waleed sial</dc:creator>
  <cp:lastModifiedBy>waleed sial</cp:lastModifiedBy>
  <cp:revision>8</cp:revision>
  <dcterms:created xsi:type="dcterms:W3CDTF">2020-03-25T01:48:14Z</dcterms:created>
  <dcterms:modified xsi:type="dcterms:W3CDTF">2020-04-21T15:50:22Z</dcterms:modified>
</cp:coreProperties>
</file>