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2" r:id="rId3"/>
    <p:sldId id="258" r:id="rId4"/>
    <p:sldId id="261" r:id="rId5"/>
    <p:sldId id="259" r:id="rId6"/>
    <p:sldId id="260"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66856" autoAdjust="0"/>
  </p:normalViewPr>
  <p:slideViewPr>
    <p:cSldViewPr snapToGrid="0" snapToObjects="1">
      <p:cViewPr varScale="1">
        <p:scale>
          <a:sx n="57" d="100"/>
          <a:sy n="57" d="100"/>
        </p:scale>
        <p:origin x="165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4T22:01:41.045"/>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definitions>
  <inkml:trace contextRef="#ctx0" brushRef="#br0">20638 5009 0,'-18'-17'16,"18"-1"-16,-18 18 16,1-17-16,-1-1 15,-35 18 1,35 0-16,-17 18 0,-35 34 15,34-34-15,-17 70 16,36-52-16,17 52 16,0-53-16,35 36 15,-17-36-15,17-17 16,-17-1-16,17-17 0,0 18 16,36-18-1,-54-18-15,19 1 0,-19-19 16,1 1-16,-18-18 15,0 18-15,0-1 16,-18 1-16,18 0 16,-17 0-16,17-1 15,-18 1-15,18 17 0,-18-17 16,1 35-16,17-17 16,0 34-16,17 18 15,-17 1-15,18-1 16,0 0-16,-1 1 0,19-1 15,-1 35-15,-18-34 16,19-1-16,-19-17 0,19 35 16,-19-53-16,1 17 15,-18 1-15,0-36 16</inkml:trace>
  <inkml:trace contextRef="#ctx0" brushRef="#br0" timeOffset="378.419">21273 4992 0,'17'0'15,"18"0"1,-17 0-16,17-18 0,1 18 15,-1 0-15,-17 0 16,17 0-16,0 0 16,-17 0-16,-1 0 0,1 0 15</inkml:trace>
  <inkml:trace contextRef="#ctx0" brushRef="#br0" timeOffset="556.829">21396 5168 0,'18'18'16,"-1"-18"-16,19 0 16,-19 0-16,1 0 15,17 0-15,0 0 16,-17 0-16,17-18 0</inkml:trace>
  <inkml:trace contextRef="#ctx0" brushRef="#br0" timeOffset="981.3">21925 4692 0,'35'-18'0,"36"1"15,0 34 1,-36-17-16,35 36 15,-52-1-15,0-17 16,-1 17-16,-17 35 16,-17-17-16,-1-17 0,-17 34 15,17-35-15,0-17 16,1 35-16,17-35 16,0-1-16,0 1 15,17-1-15,19 19 16,-1-36-16,0 17 0,1 1 15,34-18-15,1 0 16,-54 0-16,1 0 16,0-18-1</inkml:trace>
  <inkml:trace contextRef="#ctx0" brushRef="#br0" timeOffset="3542.948">26335 4586 0,'-18'-35'15,"-17"0"1,35 17-16,-35-35 16,17 53-16,-17-35 15,17 35 1,0 17-16,1 1 15,17 35-15,0 35 16,0-17-16,17-18 16,1 70-16,35-17 15,-35-53 1,-1-18-16,1 0 0,-18 1 16,18-1-16,-18 0 15,-18-17-15,0-18 16,-17 0-16</inkml:trace>
  <inkml:trace contextRef="#ctx0" brushRef="#br0" timeOffset="3660.138">26053 4992 0,'35'-18'16,"-17"18"-16,87-35 16,-52 17-16,36 1 15,-54-1-15</inkml:trace>
  <inkml:trace contextRef="#ctx0" brushRef="#br0" timeOffset="3954.144">26705 4410 0,'-17'-18'16,"-1"53"-1,0 1-15,18 34 16,0-17-16,18 53 16,-18-53-16,18 0 0,-1 0 15,19 17-15,16 1 16,-34-54-16,0 19 15,17-19-15,-17 1 16,17-18-16</inkml:trace>
  <inkml:trace contextRef="#ctx0" brushRef="#br0" timeOffset="4316.217">27146 4886 0,'-35'-18'15,"17"18"-15,-35 0 16,18 36 0,18-1-16,17 18 15,0-18-15,0-17 16,35 35-16,0-36 16,-17-17-16,52 0 15,-52 0-15,17-17 0,-17-1 16,-18 0-16,0-35 15,0 18-15,0 18 16,0-19-16,-18 19 0,1-1 16,17 36-1,17 35 1,1-36-16,35 36 16,-18-35-1,0-1-15,-17 1 0,35 0 16,-36-18-16,1 0 15</inkml:trace>
  <inkml:trace contextRef="#ctx0" brushRef="#br0" timeOffset="4552.621">27287 4322 0,'53'52'16,"18"37"0,-54-54-16,54 71 15,-36-53-15,-17 17 16,17 1-16,-17 52 16,-18-70-16,-18 0 0,1 53 15,17-71-15,-36 18 16,19-35-16</inkml:trace>
  <inkml:trace contextRef="#ctx0" brushRef="#br0" timeOffset="6439.702">28258 4798 0,'17'0'16,"1"0"-16,-1 0 0,72 0 16,-54-18-16,18 18 15,-18 0-15,18 0 16,0-17-16,-35 17 15,-18 17-15</inkml:trace>
  <inkml:trace contextRef="#ctx0" brushRef="#br0" timeOffset="6586.449">28363 5009 0,'71'0'16,"-36"0"-16,36-17 15,-36 17 1,0 0-16,1-18 16</inkml:trace>
  <inkml:trace contextRef="#ctx0" brushRef="#br0" timeOffset="7070.123">29598 4516 0,'0'-18'16,"0"0"-1,0 1-15,-18 17 0,-17 17 16,-18 36 0,18-18-16,17 1 15,-35 70-15,18 35 16,35-88-16,35 52 15,-17-69-15,17-1 16,54 18-16,-54-35 16,35-1-1,-17-17-15,18-35 16,-54 17-16,1-17 16,-18 17-16,-35-35 15,0 18-15,-54 18 16,36 17-16,-52 0 15,69 0-15,1 17 16</inkml:trace>
  <inkml:trace contextRef="#ctx0" brushRef="#br0" timeOffset="8559.391">5750 14817 0,'0'17'47,"0"19"-32,-17-19-15,17 19 0,0 34 16,0 1 0,0-36-16,0 0 0,0 0 15,17 18 1,-17-35-16,0 0 15,0-1-15</inkml:trace>
  <inkml:trace contextRef="#ctx0" brushRef="#br0" timeOffset="9511.245">5609 15522 0,'0'-17'15,"18"17"17,17 17-17,0-17-15,-17 18 0,35 17 16,-35-17-16,-1-1 16,1 1-16,-18 0 15,0 17-15,-18 18 16,1-35-16,-1-1 0,-17 36 15,17-35 1,0-1-16,36-17 16,17 18-16,-17-18 15,0 0-15,17 0 0,-18 0 16,19 0-16</inkml:trace>
  <inkml:trace contextRef="#ctx0" brushRef="#br0" timeOffset="10200.304">5733 14799 0,'-18'-18'78,"18"1"-63,0-1-15,0 0 16</inkml:trace>
  <inkml:trace contextRef="#ctx0" brushRef="#br0" timeOffset="10458.646">5680 14129 0,'0'-18'15,"0"0"-15,0 1 16,0-1 0</inkml:trace>
  <inkml:trace contextRef="#ctx0" brushRef="#br0" timeOffset="10584.685">5715 13811 0,'0'-53'15,"-18"18"1,18 17-16,0 1 16</inkml:trace>
  <inkml:trace contextRef="#ctx0" brushRef="#br0" timeOffset="10851.698">5697 13070 0,'0'-17'0,"0"-1"16,0 1-16,0-19 15,-17 19-15,17-19 16,0 19-16,0-1 16,0 0-16,0 1 15</inkml:trace>
  <inkml:trace contextRef="#ctx0" brushRef="#br0" timeOffset="11401.609">5556 12206 0,'0'-18'16</inkml:trace>
  <inkml:trace contextRef="#ctx0" brushRef="#br0" timeOffset="11728.922">5539 11483 0,'0'0'0,"0"-18"16,0 1-16,17 17 15,-17-18-15,0-17 16,18 35-16,-18-36 16,18 36-16,-18-35 15</inkml:trace>
  <inkml:trace contextRef="#ctx0" brushRef="#br0" timeOffset="11861.394">5556 11148 0,'0'-35'15,"0"17"1,18 0-16,-18-17 16,0 17-1,0 1-15</inkml:trace>
  <inkml:trace contextRef="#ctx0" brushRef="#br0" timeOffset="12028.543">5539 10883 0,'17'0'32,"-17"-17"-32</inkml:trace>
  <inkml:trace contextRef="#ctx0" brushRef="#br0" timeOffset="12229.563">5539 10883 0,'-18'-53'16,"18"71"-1,18-18 1,-18 18-1,17-18 1</inkml:trace>
  <inkml:trace contextRef="#ctx0" brushRef="#br0" timeOffset="12497.217">5415 10777 0,'-17'0'15,"-1"0"-15,-17 0 16</inkml:trace>
  <inkml:trace contextRef="#ctx0" brushRef="#br0" timeOffset="12626.935">5080 10813 0,'-35'0'15,"-1"0"1,19 0-16</inkml:trace>
  <inkml:trace contextRef="#ctx0" brushRef="#br0" timeOffset="12848.166">4374 10848 0,'-52'0'15,"-19"-18"1,36 18-1,17 0-15,-17 0 16,17 0-16,-17 0 16,17 0-16</inkml:trace>
  <inkml:trace contextRef="#ctx0" brushRef="#br0" timeOffset="12970.304">3810 10848 0,'-35'0'15,"17"0"-15,-17 0 16,17 0-16,-17 0 16</inkml:trace>
  <inkml:trace contextRef="#ctx0" brushRef="#br0" timeOffset="13026.414">3581 10866 0,'0'0'0,"-36"17"16,36 1 0,-17-1-16</inkml:trace>
  <inkml:trace contextRef="#ctx0" brushRef="#br0" timeOffset="14454.894">2981 10530 0,'-35'18'16,"-1"0"-16,-16 35 15,34-18-15,-17 18 16,-1 53-16,36-36 15,-17-17-15,52 35 16,-17-52-16,17-1 0,0-17 16,36-1-1,-36-17-15,53-17 16,-53 17-16,1-53 16,-19 35-16,-17-17 15,-17 17-15,-19 0 0,-52 1 16,35 17-16,-52 0 15,16 17 1,72-17-16</inkml:trace>
  <inkml:trace contextRef="#ctx0" brushRef="#br0" timeOffset="24620.627">20814 6791 0,'-18'0'16,"18"-18"-16,-17 1 16,17-1-1,-18 0 1,0 1 0,1 17-16,17-18 15,-18 18-15,0 0 0,1-17 16,-18 17-1,35 17-15,-36 18 16,19-17-16,-1 0 0,-17 35 16,17-18-16,18 18 15,0-36-15,0 19 16,18-19-16,-18 1 0,53 17 16,-36-35-1,36 18-15,-35-18 16,17 0-16,-17-18 0,-1 1 15,1-1-15,-18 0 16,18-17-16,-18 0 16,-18 0-1,18 17-15,-35-35 16,17 35-16,0 1 16,1 17-16,34 0 15,19 53 1,-19-36-1,19 19-15,-19-19 16,19 1-16,-1-1 0,18 19 16,-36-19-16,1-17 0,17 18 15,-35 0-15,18-18 16</inkml:trace>
  <inkml:trace contextRef="#ctx0" brushRef="#br0" timeOffset="24971.218">21396 6632 0,'18'0'0,"52"0"16,-35-17-1,36-1-15,-53 18 16,17 0 0,-17 0-16</inkml:trace>
  <inkml:trace contextRef="#ctx0" brushRef="#br0" timeOffset="25126.832">21519 6844 0,'71'0'16,"-36"0"-16,18-18 0,-35 18 15,-1 0-15</inkml:trace>
  <inkml:trace contextRef="#ctx0" brushRef="#br0" timeOffset="25666.242">22031 6456 0,'-18'-18'16,"36"18"-16,0 0 16,52 18-1,-17-1-15,18 1 16,-36 0-16,18-1 16,-36 1-16,-17 17 15,0 1-15,-52 17 16,34-18-16,-53 18 15,54-18-15,-1-17 16,18-1-16,0 1 0,0 0 16,0-1-16,18-17 0,17 18 15,0-18-15,18 0 16,-35 0 0,17 0-16,-17 0 15</inkml:trace>
  <inkml:trace contextRef="#ctx0" brushRef="#br0" timeOffset="25949.056">22719 6685 0,'-18'-17'15</inkml:trace>
  <inkml:trace contextRef="#ctx0" brushRef="#br0" timeOffset="26627">23178 6473 0,'17'-17'16,"-34"-1"0,17 1-1,-18 17-15,-17 17 16,-1 18-1,36 1-15,-17-19 16,17 19-16,0-19 0,0 36 16,0-35-16,17 0 15,19-1-15,-19 1 0,19-18 0,16 17 16,19-34 0,-53-1-16,17 1 15,-17-1-15,17-17 16,-35-1-16,0-17 15,-18 36-15,1-19 0,-1 19 16,-35-1 0,18 1-16,17 17 0,0 0 15</inkml:trace>
  <inkml:trace contextRef="#ctx0" brushRef="#br0" timeOffset="26989.262">23601 6491 0,'0'0'0,"-18"18"0,1 35 15,17-18-15,0 36 16,0-36-16,17-18 16,1 19-16,17-19 0,-17-17 15,17 18-15,0-18 16,1 0-16,-1-18 0,18 1 16,-36-1-1,-17-17-15,18-18 16,-18 35-16,-18-17 0,1 17 0,-1-17 15,1 17-15,-19 1 16,1-1-16,17 18 0,1-18 16,-1 18-16,36 0 15</inkml:trace>
  <inkml:trace contextRef="#ctx0" brushRef="#br0" timeOffset="27294.67">24165 6279 0,'18'18'0,"-18"0"16,18 52-16,-18-34 16,17 34-16,1-17 15,-18-18-15,17 54 16,-17-37-16,18 1 16,-18-17-16,18-19 15,-18 1-15,0 0 0,17-18 16</inkml:trace>
  <inkml:trace contextRef="#ctx0" brushRef="#br0" timeOffset="32423.006">5680 16316 0,'-18'0'0,"18"18"15,-18-18 1,36 17 93,0-17-93,35 0-16,-18 0 15,0 0-15,36 18 16,-36-18-16,18 0 16,-35 18-16,-1-18 15,1 0-15,0 0 16,-36 0 15,18-18-15</inkml:trace>
  <inkml:trace contextRef="#ctx0" brushRef="#br0" timeOffset="32878.458">6033 16175 0,'-18'-18'15,"0"18"-15,18 18 16,18-18 15,0 35-31,17-17 16,0-1-16,-17-17 15,35 36 1,-18-36-16,-17 17 0,-1-17 16,1 18-16,-1-18 0,-17 18 15,-17-1 1,-1 1-1,-17-18 1,17 18-16,-35 17 16,36-18-16,-36 36 15,35-35-15,18 0 16,-17-18-16,17 17 0</inkml:trace>
  <inkml:trace contextRef="#ctx0" brushRef="#br0" timeOffset="34843.21">6121 14852 0,'0'-18'62,"-18"18"1,18 18-48,0 0 17,-18 17-17,18-17-15,18 34 16,-18-16-16,0-1 16,0 36-16,18-54 15,-18 18-15,17 1 16,1-19-16,0-17 31,-18-17-15</inkml:trace>
  <inkml:trace contextRef="#ctx0" brushRef="#br0" timeOffset="35497.474">6138 15469 0,'0'-17'0,"-17"17"16,34-18 15,1 18-16,0 0-15,35-18 16,-36 18-16,1 0 0,-1 18 16,1 0-16,-18-1 15,0 19-15,0-1 16,-18 0-16,1 0 16,-1-17-16,18 0 15,18-18 1,17 0-1,-17 0-15,-1 0 16,-17 17-16,18-17 0,0 0 16,-1 0-1,-17 18-15,18-18 16</inkml:trace>
  <inkml:trace contextRef="#ctx0" brushRef="#br0" timeOffset="35709.2">6562 15487 0,'0'18'0,"17"-18"47,-17 17-31</inkml:trace>
  <inkml:trace contextRef="#ctx0" brushRef="#br0" timeOffset="36160.759">6791 15399 0,'0'0'0,"-18"0"16,18 17-1,0 1 1,0 0-16,0 35 16,18-36-1,0 19-15,-18-19 16,35 18-16,-17-35 16,17 0-16,-18 0 15,1-17 1,0-1-16,-18 1 15,0-1-15,0-17 16,-18 17-16,0 0 16,1 1-16,-18 17 15,17-18-15,0 18 16,36 0 15,0 0-31</inkml:trace>
  <inkml:trace contextRef="#ctx0" brushRef="#br0" timeOffset="36544.21">7056 15452 0,'-18'35'16,"18"-17"-1,18 17 1,-1-17-16,1-1 16,-1 1-16,1-18 0,0 0 15,-1 0-15,1-18 16,0 18-16,-18-17 15,17-19 1,-17 1-16,0 17 16,0 1-16,-17-1 15,-1 0-15,0 18 16,1 0-16,-1 0 16,0 0-16</inkml:trace>
  <inkml:trace contextRef="#ctx0" brushRef="#br0" timeOffset="37033.812">7426 15275 0,'0'18'16,"0"0"140,0-1-141,18 1 1,-18-1-16,17 36 16,-17-17-16,18-1 15,-18 0-15,0 1 0,18-19 16,-18 18-16,0-17 16,17-18-1</inkml:trace>
  <inkml:trace contextRef="#ctx0" brushRef="#br0" timeOffset="48022.494">26476 6385 0,'0'-53'0,"-18"18"16,18 0-16,-17 17 0,-1-17 16,-17 0-1,0 17-15,-1 18 16,19 0-16,-1 0 0,0 18 15,1 17-15,-1 0 0,18 71 16,0-53 0,18 17-16,35 54 0,-36-71 15,36 35 1,-35-53-16,-1 18 16,-17-35-16,-17 0 15,-1-1-15,1-17 0,-54 0 16,53-17-16,-52-19 15,52 19-15,18-1 16,-18 0-16,36 1 16,53-1-16,17 0 15,-18 18-15,-17 0 16,53 0-16,-71 0 16,1 0-16,-19 0 15</inkml:trace>
  <inkml:trace contextRef="#ctx0" brushRef="#br0" timeOffset="48313.875">26846 6103 0,'-17'0'16,"-19"18"0,19-1-16,-1 54 15,18-18-15,0 17 0,0-17 16,0 0-16,0 18 0,18-18 16,17 35-1,0-53-15,18 18 16,-35-18-16,17-17 0,-17-18 15,0 18-15</inkml:trace>
  <inkml:trace contextRef="#ctx0" brushRef="#br0" timeOffset="48690.049">27199 6544 0,'-35'-18'16,"17"18"-16,1 18 0,-19 0 16,19 52-1,-1-52-15,18 17 0,35 0 16,1 1 0,-19-36-16,19 0 15,-1 0-15,0-18 16,-17 0-1,-18-34 1,0 34-16,0-17 16,0 17-16,0 36 31,17-1-31,1 1 16,17 17-16,-17-17 15,17-1-15,-17-17 0,-1 18 16,19 0-16</inkml:trace>
  <inkml:trace contextRef="#ctx0" brushRef="#br0" timeOffset="49173.7">27446 6068 0,'18'0'78,"-18"17"-62,17-17-1,1 18-15,-18 0 16,18 17-16,-18-17 15,35 52-15,-17-35 16,17 54-16,-17-54 16,17 53-1,-18-53-15,-17 54 16,0-54-16,-17 35 16,-1-34-16,1 17 15,-1-36-15,-17 19 16,17-36-16</inkml:trace>
  <inkml:trace contextRef="#ctx0" brushRef="#br0" timeOffset="49540.041">28099 6421 0,'17'0'32,"36"0"-17,-17 0-15,-1 0 16,0-18-16,0 18 0,1 0 16,-19 0-1,-34 18-15,-1-1 16</inkml:trace>
  <inkml:trace contextRef="#ctx0" brushRef="#br0" timeOffset="49697.322">28187 6632 0,'35'18'15,"36"-18"-15,-36 0 16,18 0-16,-35 0 15,-1 0-15,1 0 16</inkml:trace>
  <inkml:trace contextRef="#ctx0" brushRef="#br0" timeOffset="51187.254">29457 6138 0,'0'-17'0,"0"-1"16,-18 18-16,1 0 0,-19 18 16,19-18-1,-36 70-15,35-34 16,-35 52-16,53-18 16,-35 54-16,35-71 15,35 35 1,1-53-16,34 36 15,-17-54-15,35-17 0,-52 0 16,16-35 0,-52 17-16,18-17 15,-36 0-15,-17-36 16,18 36-16,-54-18 16,36 35-16,-1 1 15,19-1-15,-1 18 16,18 18-1,18-18-15</inkml:trace>
  <inkml:trace contextRef="#ctx0" brushRef="#br0" timeOffset="51398.541">29933 6509 0,'0'17'15,"0"1"17,18-18-17</inkml:trace>
  <inkml:trace contextRef="#ctx0" brushRef="#br0" timeOffset="52054.399">30480 6279 0,'0'-17'0,"18"17"15,-18-18-15,-18 18 16,0 0-16,1 0 16,-19 0-16,19 18 15,-1-1-15,1 19 16,-1-1-16,0 0 0,18 53 16,18-52-16,0-1 15,34 36-15,37-36 16,-54-17-16,0-18 15,36 0-15,-36-18 16,-17 0-16,-1 1 0,-17-1 16,0-17-16,0-1 15,-17-17-15,-19 18 16,-17 0-16,18 17 16,0 1-16,-18-1 15,35 18-15</inkml:trace>
  <inkml:trace contextRef="#ctx0" brushRef="#br0" timeOffset="52520.295">30992 6350 0,'-18'0'15,"0"18"-15,18-1 16,0 1-16,0 17 16,0 0-16,36 18 15,-36-35-15,52 35 16,-34-53-16,35 35 16,-35-35-16,35-17 15,-36 17-15,18-53 16,-17 35-16,0-35 15,-1 18-15,-34-18 16,-19 18 0,-16-1-16,16 19 15,-17-1-15,18 18 16,0 18-16,17 17 16,18 0-16</inkml:trace>
  <inkml:trace contextRef="#ctx0" brushRef="#br0" timeOffset="53132.945">31521 6279 0,'0'-17'0,"0"-1"16,0 1 0,35 17-16,0-18 15,53 18-15,-52 0 16,-1 18-16,0-18 0,1 17 15,-19 1-15,1-1 16,-18 1-16,0 0 0,-18-1 16,1 1-16,-1 0 0,-17-1 15,17 36 1,0-35-16,18 35 0,18-36 16,17 19-1,-17-19-15,17 19 0,-17-1 16,-1 0-1,-17-17-15,-52 17 16,16-17-16,-52-1 16,35-17-16,-35 0 15,53-17-15,-1 17 16,19 0-16,-1-18 16</inkml:trace>
  <inkml:trace contextRef="#ctx0" brushRef="#br0" timeOffset="57865.932">6103 14640 0,'0'-17'62,"0"-19"-62,0 1 16,0 17-16,0-17 16,0 18-1,-18-1 1</inkml:trace>
  <inkml:trace contextRef="#ctx0" brushRef="#br0" timeOffset="57988.748">6085 14411 0,'0'-18'15,"0"1"1,0-19-1,0 19 1,0-1-16,0 1 16,0-1-1,0-17-15</inkml:trace>
  <inkml:trace contextRef="#ctx0" brushRef="#br0" timeOffset="58157.248">6138 13952 0,'-17'-17'15,"17"-1"1,17-17 0,-17 17-16,18-17 15,0 35-15</inkml:trace>
  <inkml:trace contextRef="#ctx0" brushRef="#br0" timeOffset="58303.893">6174 13600 0,'0'-18'16,"0"0"-16,0 1 15,0-19 1,0 19-16,0-1 0</inkml:trace>
  <inkml:trace contextRef="#ctx0" brushRef="#br0" timeOffset="58453.592">6174 13264 0,'-18'-17'15,"18"-18"1,-18 17-16,18-17 15,0-1-15,0 19 16,0-1-16,18 0 0</inkml:trace>
  <inkml:trace contextRef="#ctx0" brushRef="#br0" timeOffset="58593.22">6138 12788 0,'0'-53'16,"0"36"-16,-17-36 16,17 17-16</inkml:trace>
  <inkml:trace contextRef="#ctx0" brushRef="#br0" timeOffset="58770.851">6085 12241 0,'-17'-35'16,"17"17"-16,0 1 15,0-18-15,0-1 16,0 1-16,0 17 16,0 1-16</inkml:trace>
  <inkml:trace contextRef="#ctx0" brushRef="#br0" timeOffset="58895.1">6050 11659 0,'0'-35'16,"18"0"-1</inkml:trace>
  <inkml:trace contextRef="#ctx0" brushRef="#br0" timeOffset="59110.842">6068 11271 0,'0'-17'16,"0"-1"-16,0-35 16,0 35-16,0-34 15</inkml:trace>
  <inkml:trace contextRef="#ctx0" brushRef="#br0" timeOffset="59278.727">6033 10742 0</inkml:trace>
  <inkml:trace contextRef="#ctx0" brushRef="#br0" timeOffset="59584.292">6033 10583 0,'0'-17'16,"17"-1"-1,-17 0-15,0-17 16,0 18-16,0-1 16,0 0-16,-17 1 15,17-1 1,-18 0-1,18 1-15,0-1 16</inkml:trace>
  <inkml:trace contextRef="#ctx0" brushRef="#br0" timeOffset="59857.619">5944 10125 0,'0'-18'0,"18"0"15,-18 1 1,-18-1-1,36 18 17,-18-17-17</inkml:trace>
  <inkml:trace contextRef="#ctx0" brushRef="#br0" timeOffset="60046.89">5927 9966 0,'0'-18'16,"0"1"-16,0-1 16,17 0-16,-17 1 15,0-1 1,-17 18 0,-1 0-1,18 18-15</inkml:trace>
  <inkml:trace contextRef="#ctx0" brushRef="#br0" timeOffset="60829.474">5856 9737 0,'0'0'0,"-18"0"15,1 0 17,-1 0 30,1 0-62,-19 17 16,19 1-1,-19 0-15,36-1 16,-17-17 0</inkml:trace>
  <inkml:trace contextRef="#ctx0" brushRef="#br0" timeOffset="61024.032">5609 9790 0,'-17'0'0,"-1"0"16,0-18-16,1 18 16,-1-18-16,0 18 15,1-17 1,-1 17-16,0 0 0,-34 17 16,34 1-16,0-18 15</inkml:trace>
  <inkml:trace contextRef="#ctx0" brushRef="#br0" timeOffset="61181.314">5080 9807 0,'-18'0'15,"1"-17"-15,-1 17 16,0 0 0,1-18-1,-1 18-15,1 18 16,-1-18-16,0 0 15</inkml:trace>
  <inkml:trace contextRef="#ctx0" brushRef="#br0" timeOffset="61385.774">4639 9807 0,'-35'-17'15,"-1"17"1,1-18 0,0 18-1,35-18-15,-35 18 16,17 0-16,0-17 16,1 17-16</inkml:trace>
  <inkml:trace contextRef="#ctx0" brushRef="#br0" timeOffset="61529.313">4233 9772 0,'-35'0'16,"17"0"-16,-17 0 16,18 0-16,-1 0 15,0 0 17,1 0-32,-19 18 15</inkml:trace>
  <inkml:trace contextRef="#ctx0" brushRef="#br0" timeOffset="63043.225">2364 9578 0,'0'0'0,"-18"0"15,-17 18 1,-1-1 0,-16 36-1,34-18-15,0 1 0,1-1 0,-19 53 16,36-35 0,0-18-16,0 1 0,36 17 15,17-18 1,-36-35-16,18 0 0,36-18 15,-53 1-15,17-19 16,-35 19 0,-35-1-1,17 0-15,0 18 0,-17-17 16,17 17-16,-34 0 16,34 0-16,0 0 15,18-18-15</inkml:trace>
  <inkml:trace contextRef="#ctx0" brushRef="#br0" timeOffset="63204.99">2469 9948 0,'0'-17'16,"0"-1"-1,0 0 1</inkml:trace>
  <inkml:trace contextRef="#ctx0" brushRef="#br0" timeOffset="63621.498">2681 9701 0,'-18'0'0,"1"0"31,17 36-31,0-1 16,0 0-16,0-17 0,17 35 16,36 0-1,-35-36-15,17-17 16,-17 18-16,17-18 16,-17-18-16,0 1 15,-1 17-15,-17-18 16,-17-17-16,17 17 15,-36-17-15,19 35 16,-36-35-16,35 35 16,0-36-1,1 36-15,-1-35 16</inkml:trace>
  <inkml:trace contextRef="#ctx0" brushRef="#br0" timeOffset="63943.845">2963 9754 0,'0'18'16,"18"35"-1,-18-35-15,35 34 16,-17-16-16,35-1 15,-36-35-15,19 0 16,-1 0-16,-17-18 16,17-35-16,-17 18 15,-18-18 1,-18 18-16,-35 0 16,35 17-16,-52 0 15,52 18-15,-35 0 16,36 0-16,-1 0 15,18 18-15,0 0 0</inkml:trace>
  <inkml:trace contextRef="#ctx0" brushRef="#br0" timeOffset="64950.896">3298 9613 0,'-17'0'15,"34"0"16,19-17-15,-1 17-16,18 0 16,-35 17-16,17 1 15,-35-1-15,0 36 16,-18-35-16,-17 53 16,17-54-16,-17 19 15,17-36 1,18 17-1,18-17-15,0 0 0,52 18 16,-34-18 0,-19 17-16,54 19 15,-54-19-15,-17 1 0,0 0 16,-17 35-16,-1-18 16,0-18-16,-17 1 0,0 0 15,-36 17-15,36-35 16,17 0-16,1 0 15,-19 0-15,19 0 16</inkml:trace>
  <inkml:trace contextRef="#ctx0" brushRef="#br1" timeOffset="95898.224">5874 9790 0,'0'-18'31,"17"18"-15,-17-18 31,0 36 46,0 0-77,-17-1 0,17 1-1,0 0 1,0-1 0,-18-17-16,18 35 15,-18-17-15,18 0 16,0-1-16,-17-17 15,17 36-15,-18-36 16,18 17-16,-17 1 0,17 0 16,-18-1-1,18 1-15,0-1 0,-18 1 16,18 0-16,-17 17 16,-1-35-16,0 35 15,18-17-15,-17-18 0,-1 35 16,18-17-16,-18-1 15,1 1 1,17 0-16,-18-1 16,1-17-1,17 18-15,-18 17 0,0-17 16,1 0-16,-1 17 16,18-17-1,0-1-15,-18 1 16,18 17-1,-17-35-15,17 35 16,-18-17-16,18 0 16,0-1-1,-18 1 1,18 0-16,-17-1 16,17 1-1,-18-18 1,18 17-16,0 1 31,0 0 16,0-1-31,0 1-1,18-18 1,-18 18-1,17-18 32,-17 17-15,0 1 30,0 0 32,18-18-79,0 0 1,17 17 0,-17-17-16,-1 0 15,1 0-15,35 0 16,-36-17-16,54 17 16,-53 0-16,35 0 15,-36-18-15,36 18 16,-35-18-16,-1 18 15,19-17-15,-19-1 16,1 18-16,0 0 16,-1 0-1,-34 0 17,-1 0-17</inkml:trace>
  <inkml:trace contextRef="#ctx0" brushRef="#br1" timeOffset="99669.268">5450 10795 0,'0'18'15,"-17"-18"-15,17 17 0,17-17 31,-17-17-31,18 17 16,0-18 0,-18 0-1,17 1-15,1-19 16,0 1-16,-18 18 0,17-19 16,1 1-16,17-36 15,-17 36-15,17-35 16,-17 34-16,17-17 15,-17 18-15,17-35 16,-17 34-16,-1-17 16,1 36-16,-18-36 15,0 35-15,17 1 16,-17-1-16,18 0 16,0 1-1,-18-1-15,17-17 16,1 35-16,-18-18 15,18 0-15,-18 1 32,-18 17-17,18 17 1,0-34 15,0-1 47,0 1-46,18 17-17,-18-18 1,17 18-1,-17 18 1,0-1 0,0 1-1,0-1 1,0 1-16,0 0 0,0-1 16,0 1-16,0 35 15,0-35-15,0 52 16,0-35-16,0 1 0,0 17 15,-17-18-15,17 35 16,0-34-16,0-1 16,17 36-16,1-36 15,-18 0-15,18-17 16,-1-1-16,-17 19 16,18-19-16,-18 19 15,0-19-15,18 1 16,-18-1-16,0 1 15,0 0-15,0-1 32,0 1-17,17-18 1,-17 18 0,0-36 46,-17 18-46,-1 0-1,0 0 1,1 0 0,-19 0-1,19 0 1,-36 18-16,35-18 15,-17 17-15,17-17 16,-17 18 0,17-18-16,-35 0 15,36 0-15,-36 18 16,35-18-16,1 0 0,-1 0 16,0 0-16,1 0 15,17 17 1,-18-17-1,0 0 17,18-17-17,0-1 1,-17 18 78,17-18 15,17 1-109,1-1 16,-18 0-16,0 1 15,18-1-15,-1-17 16,1 0-16,-18 17 0,18 0 16,-1-17-16,1-18 15,-1 18-15,-17 0 16,18 17-16,-18-17 0,18-1 15,-1 1-15,-17 0 16,18 17 0,-18-17-16,18 0 0,-1-1 15,1-17 1,0 36-16,-1-1 0,1-17 16,-1 0-16,-17 17 15,36-17-15,-19 17 16,1 0-16,-18 1 0,18-1 15,-18-17 1,17 17-16,-17 1 16,0-1-16,18 0 15,-18 36 110,0 0-125,0-1 16,0 1-16,0-1 0,0 19 16,0-1-16,0-17 15,0 35 1,0-18-16,0 18 15,0-18-15,18-17 0,-18 17 16,0 18-16,17 17 16,-17-34-16,0-19 15,0 54 1,18-18-16,-18-36 0,0 19 16,18-1-1,-18 0-15,0-17 16,17 0-16,-17-1 15,0 1-15,0 17 16,0-17-16,0-1 16,0 1-1,0 0 48,0-36-16,-17 18-32,-1 0-15,0 0 16,1 18 0,-1-18-16,0 0 15,-17 0-15,17 0 16,1 0-16,-1 0 0,-35 0 15,36 0-15,-36 17 16,35-17-16,-35 18 16,35-18-1,1 18-15,-18-18 16,17 17-16,0-17 16,1 0-16,-1 0 15,0 0 1,1 0-1,-1 0-15,0 0 32,18-17 15,0-1-16,0 0 47,0 1-16,18 17-46,-18-18 0,18 0-1,-1 1-15,1 17 0,-18-18 16,18 0-16,-1-17 16,-17 18-16,18-1 15,-18 0-15,18 1 0,-1-19 16,-17 1-16,35-18 15,-17 36 1,0-19-16,-1-17 16,1 18-16,17-18 15,-35 18-15,18-18 16,-18 18-16,18 17 16,-18 0-16,17-17 0,1 0 15,-1 0-15,19-18 16,-19 17-16,19-17 15,-19 18-15,-17 0 16,18 0-16,0 17 16,-18 0-16,0 1 47,17-1-32,-17 36 48,-17-1-48,17 1-15,0 0 16,0-1-16,0 36 16,0-35-16,0 35 15,0-18-15,17 36 16,-17-19-16,0 19 15,0-18-15,0 17 16,0-34-16,18 17 16,-18-18-16,18 0 15,-18-17-15,17 17 16,1-17 0,-1-1-16,-17 1 15,18 0-15,-18-1 16,0 1-1,0 0-15,0 17 16,0-17-16,0 17 16,0-18-16,0 19 15,0-54 48</inkml:trace>
  <inkml:trace contextRef="#ctx0" brushRef="#br1" timeOffset="100703.059">5644 11254 0,'0'-18'16,"-17"18"0,-1 0 15,36 0 16,-1 0-32,1 0-15,17 0 16,18 0 0,-35 0-16,35 0 15,-18 0-15,-17 0 0,35-18 16,-36 18-16,1 0 16,0 0-1,-36 18 16,0-18-15</inkml:trace>
  <inkml:trace contextRef="#ctx0" brushRef="#br1" timeOffset="101109.352">5838 11113 0,'0'-18'15,"18"18"1,0 0-1,-1 18-15,19-1 16,-19 1-16,1-18 16,0 17-16,17 1 0,-17 0 15,-1-1-15,-17 1 16,0 0-16,0-1 16,-17 1-1,-1-18-15,0 18 16,1-1-1,-1-17-15,18 18 16,-18-18 0</inkml:trace>
  <inkml:trace contextRef="#ctx0" brushRef="#br1" timeOffset="102118.795">5662 11060 0,'0'17'15,"18"-17"173,-1 0-126,-17 18 16,-17 0-46,-1-1-32,0 1 15,-17 17-15,18-17 16,-1 17 0,0-35-16,18 35 15,18-17-15,0 17 16,17-17-1,-18-18-15,1 17 16,0 1 0,-1 0-1,1-1 1</inkml:trace>
  <inkml:trace contextRef="#ctx0" brushRef="#br1" timeOffset="102679.172">6421 11254 0,'-18'-18'16,"0"18"-16,1 0 16,-1 0-16,0 18 15,18-1-15,-17 1 16,17 17-16,0-17 16,17-1-16,1 1 15,-18 0-15,35-1 16,-17-17-16,17 18 15,-17-18-15,-18-18 16,17 18-16,-17-17 16,0-1-16,-17 0 15,17 1-15,-18-1 16,1 1-16,17-1 16,0 36 15,17-18-16</inkml:trace>
  <inkml:trace contextRef="#ctx0" brushRef="#br1" timeOffset="102862.198">6650 11377 0</inkml:trace>
  <inkml:trace contextRef="#ctx0" brushRef="#br1" timeOffset="103218.181">6756 11324 0,'-18'0'16,"18"18"0,0-1-16,0 1 15,0 0-15,0-1 16,18 1-16,-18 0 0,17-1 15,19-17 1,-19 0-16,1-17 16,0 17-16,-1-18 15,1 0-15,-18-17 16,0 17 0,-18 1-16,1-1 15,-1 18-15,0-17 0,1 17 16,17-18-1,-18 18-15,18 18 16,0-1 0</inkml:trace>
  <inkml:trace contextRef="#ctx0" brushRef="#br1" timeOffset="103561.281">6950 11342 0,'0'17'15,"0"19"1,17-19 0,-17 1-16,0 0 15,18-1-15,0 1 0,-1-18 16,1 0-1,0 0-15,-1-18 16,1 1-16,-18-1 16,0-17-16,0 17 15,-18-17 1,1 17-16,-1 18 0,0-17 16,36 17 30</inkml:trace>
  <inkml:trace contextRef="#ctx0" brushRef="#br1" timeOffset="103806.814">7303 11254 0,'0'17'15,"17"-17"1,-17 18-16,18 17 16,-18 0-16,17-17 0,1 35 15,-18-35-15,0-1 16,18 1-16,-18 0 15</inkml:trace>
  <inkml:trace contextRef="#ctx0" brushRef="#br1" timeOffset="105742.65">6456 9790 0,'0'-18'16,"0"0"-1,0 1 1,0 34 15,0 1-15,0 0-16,0 17 0,0 0 15,0 0-15,17 54 16,-17-36-16,0-1 16,0 1-16,0 0 0,18 0 15,0 35-15,-18-35 16,17 0-16,-17-17 15,18-19-15,-18 18 16,0-17-16,0 17 16,18-17-16,-18 0 15,0-36 95,0 0-79</inkml:trace>
  <inkml:trace contextRef="#ctx0" brushRef="#br1" timeOffset="106308.334">6562 10583 0,'0'18'47,"17"0"-32,-17-1-15,0 19 16,0-1-16,0-18 0,0 19 16,0-19-1,18-17-15,-18-17 16,0-1-1</inkml:trace>
  <inkml:trace contextRef="#ctx0" brushRef="#br1" timeOffset="106637.294">6438 10654 0,'0'18'31,"0"-1"-15,0 1-16,18 17 15,-18-17-15,17-1 0,1 1 16,0-18-16,-1 0 31,1 0-31,0-18 0,-1-17 16,1 17-1,0-17-15,-1 0 16,-17 17-16,0 1 16,-17 17 15,17 17-15</inkml:trace>
  <inkml:trace contextRef="#ctx0" brushRef="#br1" timeOffset="107115.429">6279 10001 0,'18'0'31,"0"-35"-31,-1 0 16,1-36 0,0 36-16,17-53 15,-17 35-15,-18 17 0,17-16 16,-17 34 0,18 18-1,-1 35 1,1 0-16,17 18 15,-17-35-15,17 35 16,-17-35-16,-18-1 16,35 19-1,-35-1-15,18-18 0</inkml:trace>
  <inkml:trace contextRef="#ctx0" brushRef="#br1" timeOffset="107816.653">6967 10160 0,'0'-18'15,"0"1"1,0-1-1,-17 18-15,-1 0 16,0 18 0,1-1-16,-18 36 15,35-35 1,-18 35-16,18-36 16,35 36-16,-17-35 15,35 0-15,-18-18 16,36 0-1,-54 0-15,54-36 16,-54 19-16,1-1 0,0-35 16,-18 0-1,-18 36-15,-17-36 16,-1 35-16,19 0 0,-36 1 16,35-1-16,1 18 31,17 18-31,35-1 15,-17 1-15,-1 0 16</inkml:trace>
  <inkml:trace contextRef="#ctx0" brushRef="#br1" timeOffset="107977.326">7338 10231 0,'0'17'31</inkml:trace>
  <inkml:trace contextRef="#ctx0" brushRef="#br1" timeOffset="108356.51">7514 10107 0,'-17'0'16,"17"18"-16,-18-1 15,18 1-15,0 17 16,0-17-16,0 17 15,0-17-15,18-1 16,-1 1-16,18-18 16,-17 0-16,0 0 0,17-18 15,-17 18-15,-1-17 16,-17-1-16,18-17 16,-36 17-16,1-17 15,-1 35 1,0-18-16,1 18 15,-1 0-15,0-17 16,36 17 15</inkml:trace>
  <inkml:trace contextRef="#ctx0" brushRef="#br1" timeOffset="108711.983">7814 10089 0,'0'18'16,"0"0"-16,0 17 15,0 0 1,18-17-16,17 17 15,-17-35-15,17 18 16,-17-18-16,17-18 16,-18 1-1,-17-19 1,0 19-16,0-1 0,-35-17 16,18 17-16,-19 0 15,19 18 1,-1 0-16,0 0 0,1 0 15,17 18 1</inkml:trace>
  <inkml:trace contextRef="#ctx0" brushRef="#br1" timeOffset="109428.097">8167 9984 0,'-18'0'16,"1"-18"0,-1 18-16,36 0 31,-1 0-16,18 0-15,1-18 16,-19 18-16,1 0 16,0 0-16,-1 0 0,1 0 0,-18 36 15,0-19-15,0 1 16,-18 0-16,1 17 16,17-18-16,0 19 15,0-19-15,35 1 16,-17 0-16,34-1 15,-34-17-15,0 36 16,-18-19-16,-18 18 16,-17-17-1,-18 35-15,18-35 16,-1-1-16,1-17 0,0 18 16,0-18-16,17 0 15,0-18 1,1 18-16,17-17 15</inkml:trace>
  <inkml:trace contextRef="#ctx0" brushRef="#br0" timeOffset="130646.093">20567 8431 0,'-18'-17'16,"1"17"-16,-36-18 15,35 18-15,-35 0 16,18 0-16,-36 18 16,54-1-16,-19 19 15,36-19-15,18 19 16,0-19-16,35 36 16,-18-35-16,53-1 15,-53 1 1,1 17-16,-36-17 15,0 0-15,0-1 0,-18-17 16,-17 18-16,-1 0 16,1-1-16,-35-17 15,34 18-15,-17-18 16,36 0-16,17-18 16,0 1-16</inkml:trace>
  <inkml:trace contextRef="#ctx0" brushRef="#br0" timeOffset="131032.588">20726 7973 0,'0'-18'31,"0"36"-31,17 17 15,-17 0-15,18 71 16,-18-53-16,0 106 16,18-89-16,-18 54 15,17-54-15,1 19 16,0-72-16,17 36 16,-35-35-1,35-18-15</inkml:trace>
  <inkml:trace contextRef="#ctx0" brushRef="#br0" timeOffset="131334.908">20990 8573 0,'0'52'16,"-17"-16"-16,34 17 15,-17-18-15,18 0 16,52 0-16,-52-17 16,17-18-16,1 0 0,-1 0 15,0 0-15,-17-18 16,0-34-16,-18 34 16,0-17-16,-18 17 0,-17-35 15,-1 18-15,1 17 16,-18 1-16,35-1 15,1 18-15,17 18 16</inkml:trace>
  <inkml:trace contextRef="#ctx0" brushRef="#br0" timeOffset="131740.547">21396 8661 0,'18'70'16,"-18"-34"-16,17 69 15,1-69-15,0 17 0,-1-18 16,-17 0-16,18-17 0,-18 35 16,0-36-1,-18-17-15,1 0 16,-1-35-1,18 0-15,-18-53 16,18 35-16,0 17 16,0-87-16,0 70 15,0 18-15,36-18 16,-19 35-16,1 18 0,35 0 16,-36 18-16,36 35 15,-53-36 1,18 19-16,-18 17 15,-18-18-15,1-18 0,-1-17 16,-35 36 0,35-36-16,1 0 0,-1-18 15,18 0-15</inkml:trace>
  <inkml:trace contextRef="#ctx0" brushRef="#br0" timeOffset="132107.878">21731 8749 0,'35'0'0,"18"0"16,-17-18-1,17-17-15,-18 0 16,-18 17-16,1-17 0,-18 17 15,0 1-15,-18-1 16,1 0-16,-18 18 0,-1 0 16,1 0-16,-18 18 15,18 0-15,17 17 0,0-18 16,18 19-16,0 34 16,18-34-16,17-1 15,1 0-15,-1 0 0,36 1 16,-19-19-16,19-17 15,-36 0 1,1 0-16,-1-17 16,-35-1-16,-18 18 15</inkml:trace>
  <inkml:trace contextRef="#ctx0" brushRef="#br0" timeOffset="134065.302">23407 7920 0,'0'-18'15,"-35"1"1,17 17-16,0 17 0,-17 19 16,17-1-16,1 18 15,-19 35-15,19-18 16,-1 36-16,18-53 16,0-18-16,18 54 15,-1-72-15,19 19 0,34-1 16,-34-17-1,-1-18-15,0 0 16</inkml:trace>
  <inkml:trace contextRef="#ctx0" brushRef="#br0" timeOffset="134470.427">23707 8396 0,'-18'-18'16,"0"18"-16,-17 18 15,17 0-15,-17-1 16,0 54 0,35-36-16,0 18 0,0-18 15,18-17-15,-1 17 0,36-17 16,-18-18 0,1 0-16,-1-35 0,18 17 15,-35-17-15,17 0 0,-18-54 16,1 36-16,-18 18 15,-18-71-15,1 53 16,-18 0-16,-18-35 16,35 53-16,-17 17 0,-1 1 15,19 17-15,-19 17 16,36 19 0,0-1-16,18 106 15,35-70 1,-35-19-16,17-16 0,36 17 15,-19 0 1,-34-36-16,0 1 0,-1 0 16</inkml:trace>
  <inkml:trace contextRef="#ctx0" brushRef="#br0" timeOffset="134899.83">23971 8537 0,'18'18'16,"17"0"-16,0-18 16,-17 0-16,17-18 15,-17 0 1,-18 1-16,0-1 0,0 0 16,-53-35-1,18 53-15,17-17 16,1 17-16,-1 0 15,18 17-15,0 19 16,18-1-16,17 0 16,-18 1-1,36-1-15,-35-18 16,35 1-16,-35-18 16,-18-18-1,0-17 1,0 18-16,0-19 15,0 19-15,0-1 16,17 0 0,1 18-16,-1-17 0,19-1 15,-1 0-15,0 18 16,-17-17-16,0 17 16,-1 17-16</inkml:trace>
  <inkml:trace contextRef="#ctx0" brushRef="#br0" timeOffset="135099.279">24500 8484 0,'0'36'16,"36"17"-1,-19-18 1,1-18-16,0 1 16</inkml:trace>
  <inkml:trace contextRef="#ctx0" brushRef="#br0" timeOffset="135255.779">24500 8273 0,'0'-18'16,"18"18"-1,0 0-15,-1 18 16,1-18 0</inkml:trace>
  <inkml:trace contextRef="#ctx0" brushRef="#br0" timeOffset="135918.322">24659 8484 0,'18'53'16,"17"-17"-1,0-1-15,-17-18 16,0 1-16,-1-18 16,-17-18-16,0 1 15,0-36 1,0 35-16,0 1 15,0-19-15,0 19 0,18-1 16,0 0-16,-1 1 0,1 17 16,35-18-16,-18 18 15,-17 0-15,35 18 16,-36-18-16,1 17 0,-18 1 16,0 0-1,-18 17 1,1-17-16,-1 35 15,18-36-15,0 18 16,18-17-16,17-18 16,-17 0-1,-1 0-15,1-18 0,-1-17 16,1 18-16,-18-19 16,-18 19-16,1-19 15,-1 19 1,1-1-1,17 36 1,17-1 0,18 1-1,-17 0-15,17-18 0,-17 0 16,0 0-16,-1 0 16,-17-18-16,-17 0 15,17 1 1,-18-1-16,36 18 31,-1 0-31,1 0 16,17 0-16,18-18 15,-18 1-15,36-1 16,-53 0-16,-1 18 16,-17-17-16,0-1 15,-53 18-15</inkml:trace>
  <inkml:trace contextRef="#ctx0" brushRef="#br0" timeOffset="136128.322">25294 8132 0,'18'52'0,"-1"54"15,1-53-15,0-18 16,17 36-16,-17-36 15,-1 1-15,19 34 16,-36-52-16,17 17 16,1-35-16,-1 0 15,1-18-15,0-17 16,-18 0-16</inkml:trace>
  <inkml:trace contextRef="#ctx0" brushRef="#br0" timeOffset="136246.238">25629 8414 0,'18'35'0,"-18"18"16,18-18 0,-1 1-1,19-19-15,-36-34 16</inkml:trace>
  <inkml:trace contextRef="#ctx0" brushRef="#br0" timeOffset="136389.741">25665 8184 0,'0'-17'15,"0"34"1,17-17-16,19 18 16,-19 0-16</inkml:trace>
  <inkml:trace contextRef="#ctx0" brushRef="#br0" timeOffset="136719.381">25859 8520 0,'0'35'0,"0"-17"15,17-36 17,1 18-32,0-18 0,-1-17 15,18 0 1,-35 17-16,18 0 15,-18 1-15,-18 17 32,18 17-17,-17 1-15,17 0 16,0-1-16,17 1 16,1-18-16,17 18 15,-17-18-15,0 17 16,35 1-16,-36-18 0,1 0 15,-1 0 1,1 0-16,0-18 16</inkml:trace>
  <inkml:trace contextRef="#ctx0" brushRef="#br0" timeOffset="136973.976">26229 7814 0,'53'53'0,"18"70"16,-19-52-16,19 35 15,-36-53-15,-17 0 0,0 0 16,-18-18-16,-36 53 15,19-53-15,-54 36 16,36-53 0,0 17-16,-36-18 15</inkml:trace>
  <inkml:trace contextRef="#ctx0" brushRef="#br0" timeOffset="138208.13">27693 8414 0,'-18'-18'16,"-17"0"-1,18 18-15,-19 0 0,19 0 16,-1 0-16,0 18 0,18 17 15,0 1 1,18-19-16,35 19 16,-35-19-16,17 1 0,35-18 15,-17 0-15,-35 0 16,17-18-16,-17 1 0,-1-36 16,-34 35-16,-18-53 15,17 54 1,-35-18-16,35 17 15,1 0-15,34 18 16</inkml:trace>
  <inkml:trace contextRef="#ctx0" brushRef="#br0" timeOffset="138452.75">28011 7779 0,'-36'-71'0,"1"36"16,17 35-16,18 35 15,-17 18-15,34 18 16,1 87-16,0-69 16,35 52-1,-18-71-15,18 36 16,-18-53-16,-17-18 15,-1-17-15,-17 17 16,-17-35-16</inkml:trace>
  <inkml:trace contextRef="#ctx0" brushRef="#br0" timeOffset="138580.867">27940 8326 0,'88'0'16,"-53"0"-16,1 0 0,-1 0 15,18 0 1,-35-18-16,17 18 0,-35-18 16</inkml:trace>
  <inkml:trace contextRef="#ctx0" brushRef="#br0" timeOffset="139125.267">29351 7938 0,'-18'-53'16,"18"17"-16,-17 19 15,-18-19-15,-1-17 16,19 36-16,-1 17 16,0 35-1,18 0-15,0 71 0,18-35 16,0-1-16,-1 19 15,54 34-15,-54-52 16,19-19-16,17 19 16,-36-36-16,-17-17 0,0 0 15,-17-18-15,-36-36 16</inkml:trace>
  <inkml:trace contextRef="#ctx0" brushRef="#br0" timeOffset="139242.541">29228 8361 0,'0'0'0,"-18"-18"16,36 1-16,-1 17 15,36 0-15,0 0 16,35-18 0,-35 18-16,35 0 15,-52 0-15,-1 0 16</inkml:trace>
  <inkml:trace contextRef="#ctx0" brushRef="#br0" timeOffset="139503.557">29757 7814 0,'-35'18'15,"-1"88"1,19-18-16,34 35 15,-17-70 1,53 53-16,-35-53 16,17-18-16,18 18 15,-35-35-15,35 17 16,-36-35-16,1-18 16</inkml:trace>
  <inkml:trace contextRef="#ctx0" brushRef="#br0" timeOffset="139842.503">30127 8255 0,'-17'0'16,"-1"0"-16,-17 18 0,17-1 15,0 1-15,1 0 0,-1 34 16,18-34-16,18 0 16,17-1-1,0-17-15,-17 0 16,35 0-16,-35-17 15,-1-1-15,-17 0 16,18 1-16,-18-1 16,0 1-16,0-1 15,0 36 1,35-18 0,-17 17-16,17 1 15,0-18-15,1 0 16,-19 0-16,18 0 15,-35-18 1,0 1-16,-17-19 16</inkml:trace>
  <inkml:trace contextRef="#ctx0" brushRef="#br0" timeOffset="140116.265">30321 7549 0,'53'18'16,"35"53"-1,18 17-15,-53-35 16,0 17-16,-18-17 0,18 18 16,-35-1-16,0-17 0,-1 18 15,1 35 1,-36-71-16,18 0 0,-17 0 15,-1 1-15,-17-1 16,17-17-16,0-1 16,1-17-16,17 18 0,-18-18 15</inkml:trace>
  <inkml:trace contextRef="#ctx0" brushRef="#br0" timeOffset="141433.694">22525 9913 0,'0'-18'15,"0"1"-15,-35 17 16,17 0-1,-17 17 1,17 19-16,-35 17 16,35-36-16,18 19 15,0-19-15,0 18 0,0-17 16,18-18-16,35 18 16,-35-36-16,17 0 15,-17 1-15,-1-1 0,1-17 16,-18 17-16,18-17 15,-18 17-15,0 1 0,-18-19 16,18 19-16,-18 17 16,1 0-16,17 35 15,17-17-15,-17-1 16,18 1-16,0 0 16,34-1-16,-34 1 15,35 0 1,-35-18-16,-1 0 0</inkml:trace>
  <inkml:trace contextRef="#ctx0" brushRef="#br0" timeOffset="141600.099">22737 9860 0,'0'0'0,"17"-17"0,18-1 16,-17 18-16,35-18 15,-35 1-15,17 17 16,-17-18-16</inkml:trace>
  <inkml:trace contextRef="#ctx0" brushRef="#br0" timeOffset="141838.613">22807 9472 0,'0'71'0,"0"52"16,18 18-1,-18-88-15,17 53 16,1-71-16,17 18 16,-17-35-16,35-1 15,-18 1-15,18-18 16,-35 0-16,17-18 15,-17 1 1,-18-1 0</inkml:trace>
  <inkml:trace contextRef="#ctx0" brushRef="#br0" timeOffset="142573.238">24377 9843 0,'18'-36'16,"-18"19"-16,0-19 15,0 19-15,-18-1 16,0 18-1,1 0-15,-36 18 16,0 35 0,0 17-16,35-35 15,1 36 1,17-36-16,17 18 16,1-35-16,35-1 15,-18-17-15,18 0 16,-18-17-16,1-18 15,-19 17-15,1-17 16,-18-1-16,-18 1 16,18 17-16,-17-17 15,17 18-15,0 34 32,35 18-17,-17 1-15,17-1 16,0-17-16,-17-1 0,-1 1 15,1 0-15,0-1 16</inkml:trace>
  <inkml:trace contextRef="#ctx0" brushRef="#br0" timeOffset="142756.898">24730 9737 0,'35'0'0,"36"-18"16,-36 18-1,35-18-15,-34 18 16</inkml:trace>
  <inkml:trace contextRef="#ctx0" brushRef="#br0" timeOffset="142896.049">24853 9913 0,'35'0'15,"36"0"1,-53-18-16,35 18 16,-36-17-16,1 17 15</inkml:trace>
  <inkml:trace contextRef="#ctx0" brushRef="#br0" timeOffset="143253.263">25206 9437 0,'35'-18'15,"36"18"1,17 0-16,106 53 16,-159-35-1,1 52-15,-19-17 16,-17-18-16,-17 1 0,-1 17 16,-53 35-16,36-53 15,-35 18 1,52-18-16,18 1 15,18-19-15,52-17 16,-17 0 0,-18 0-16,1 0 0,17-17 15,-18 17-15,0 0 0,-17 17 16</inkml:trace>
  <inkml:trace contextRef="#ctx0" brushRef="#br0" timeOffset="146432.508">27499 9772 0,'0'18'15,"0"17"1,0-17-1,18-1-15,-1 1 16,1-1-16,17-17 16,-17 0-16,17-17 15,-17 17-15,17-53 16,-35 35-16,18-17 16,-1 0-16,1 17 15,-18 0 1,35 18-16,-17 18 15,17 0 1,-17-1-16,-1 1 16,-17 0-16,18 35 15,-18-36-15,-35 18 16,17-17-16,1 0 0,-36-1 16,35-17-16,-35 0 15,0-17 1,18 17-16,17-18 0,-17 18 15</inkml:trace>
  <inkml:trace contextRef="#ctx0" brushRef="#br0" timeOffset="146583.068">27411 9507 0,'-18'-17'15,"36"-1"1,-1 18-16,1-18 16</inkml:trace>
  <inkml:trace contextRef="#ctx0" brushRef="#br0" timeOffset="147284.243">28840 9278 0,'-18'-35'16,"0"17"0,36 1-1,35 17 1,106 0-1,-71 35-15,-18 0 16,-70 36 0,-35-18-1,0-18 1,17-18-16,1 1 16,-1 0-16,36-1 15,17 19-15,0-19 16,36 19-16,-36-1 15,-17-18-15,17 19 0,-18-19 16,-17 36-16,-17-35 16,-1 0-16,-17-1 0,-18 1 15,18 0-15,-71-18 16,53 0-16,18 0 16,-18-18-16,-18 0 15,54 1-15,-1 17 16</inkml:trace>
  <inkml:trace contextRef="#ctx0" brushRef="#br0" timeOffset="149159.319">23971 8925 0,'18'0'31,"52"-17"-15,-34 17-1,34-18-15,71 18 16,-70 0-16,35-18 16,0 18-16,-18 0 0,18 0 0,88-17 15,-106 17-15,71-18 16,-106 18 0,-1 0-16,19 0 15,-53 0-15</inkml:trace>
  <inkml:trace contextRef="#ctx0" brushRef="#br0" timeOffset="150170.145">20796 9190 0,'18'0'16,"35"0"0,-18 0-16,53 0 15,-35 0-15,88 0 16,-52 0-16,87 0 16,-88-18-16,88 1 15,-123 17-15,-17 0 16</inkml:trace>
  <inkml:trace contextRef="#ctx0" brushRef="#br0" timeOffset="169151.61">17304 9631 0,'0'17'15,"-18"-17"1,18 18-16,-18 0 0,1-1 31,17-34 16,35-36-31,-17 18-16,52-54 15,-34 54-15,52-88 16,-35 52-16,70-52 16,-52 70-16,87-88 15,-87 88-15,70-53 16,-88 71-16,35-36 15,-35 53 1,0 1-16,-35 17 16,35 35-16,-36 0 15,1-17-15,0 17 16,17 0-16,0 18 16,0-17-16,-17-19 0,53 19 15,17-19 1,-35-17-16,17-17 0,71-36 15,-70 35-15,-1-17 16,54-18-16,-89 18 16,1 17-16,-19 0 15,-17 1 1,-17 17 0,-19 0-16</inkml:trace>
  <inkml:trace contextRef="#ctx0" brushRef="#br0" timeOffset="169522.698">19138 8537 0,'18'0'16,"35"0"0,0 18-16,53 0 15,-54-1-15,37 18 16,-54-17-1,18 17-15,-53-17 16,0 35-16,-18-18 16,-17 18-1,17-35-15,-17-1 0,17 36 16,1-35-16,17 17 16,0 0-1</inkml:trace>
  <inkml:trace contextRef="#ctx0" brushRef="#br0" timeOffset="172003.548">14764 9137 0,'-18'0'16,"36"18"0,-1 35-1,1 17-15,0 1 0,17-1 16,-17 18-16,-1 1 0,1 52 15,-18-71-15,0-34 16,0 16-16,-18-16 16,18-19-16,-17-34 15,17-1-15,0 0 0,0-52 16,0 35-16,17-36 16,1 36-16,17 17 15,-17 18 1,17 18-16,-35-1 15,18 54-15,-1-18 16,-17 0-16,18-18 16,0 0-1,-1-17-15,19-18 16,-19 0-16,-17-18 16</inkml:trace>
  <inkml:trace contextRef="#ctx0" brushRef="#br0" timeOffset="172421.577">15240 9807 0,'35'36'15,"1"-36"1,16 0 0,1-36-16,0-34 15,-53 52 1,0 0-16,-17 1 15,-1-1-15,-35 0 16,35 18-16,-34 0 16,16 18-16,19 0 0,17 17 15,0 36 1,17-54-16,1 19 0,52-1 16,-34-18-16,17-17 15,53 0 1,-89-17-1,1-18-15,-18 17 16,-18 0-16,1 18 16,-1 0-16,18 18 15,0 0 1,18 17-16,17 0 16,-18-35-1,1 18-15,17-18 0,-17 0 0,0 0 16</inkml:trace>
  <inkml:trace contextRef="#ctx0" brushRef="#br0" timeOffset="172882.479">15840 9737 0,'-18'17'16,"18"1"-16,-18 0 0,18 17 15,0-17-15,0-1 16,18 1-16,17-1 0,-17 1 15,0-18-15,-1 0 16,-17-18 0,0 1-16,0 34 31,36 19-15,-19-1-16,18 36 15,-17-36-15,0 18 16,-18-18-16,0-17 15,0-1-15,-36 1 0,1 17 16,0-35-16,-18 18 16,35-36-16,-17 18 15,0-35 1,17 17-16,1-17 0,17 0 16</inkml:trace>
  <inkml:trace contextRef="#ctx0" brushRef="#br0" timeOffset="173237.525">15998 9349 0,'36'70'16,"-19"54"-1,19-19 1,-19-52-16,1 18 15,-18-36-15,18-17 0,-18 0 16,0-1-16,17-17 16,1-17-1,-18-1-15,18-17 16,-18 17 0,17 18-1,1 18-15,-1-1 16,1 19-1,-18-19-15,0 1 16,0-1-16,18-17 16,-1 0-1,-17-17 1</inkml:trace>
  <inkml:trace contextRef="#ctx0" brushRef="#br0" timeOffset="173389.509">16387 9719 0,'52'0'16,"1"-18"-1,-17 1-15,17-19 16,-36 36-16,1-35 16</inkml:trace>
  <inkml:trace contextRef="#ctx0" brushRef="#br0" timeOffset="173560.187">16528 9454 0,'0'89'16,"17"16"-1,1 19 1,0-89-16,-18-17 0,17 17 15</inkml:trace>
  <inkml:trace contextRef="#ctx0" brushRef="#br0" timeOffset="174240.338">14676 10407 0,'-18'18'15,"0"-18"-15,36 0 16,52 0 0,54 0-16,-36 0 0,106-18 15,-88 18 1,159-18-16,-124 18 16,123-17-16,-140 17 15,105 0-15,-123 0 16,88-18-1,-124 0-15,36 18 16,-70-17-16,-1 17 16,-53 0-1</inkml:trace>
  <inkml:trace contextRef="#ctx0" brushRef="#br0" timeOffset="174812.192">15046 10830 0,'0'-17'15,"0"34"-15,-18 1 16,18 0-16,0 52 15,0-35-15,0 36 16,18-36-16,17 1 16,1-36-16,-19 0 15,54 0-15,-54-18 16,19-17-16,-1-1 16,-17 1-16,-1 0 15,-17 17-15,18 18 16,-1 18-1,1-1 1,0 19-16,17-36 16,-17 17-16,-1-17 0,19 0 15,-19-17 1,-17-1 0,0-35-16,-17 18 15,-1 17-15,18-17 16,0 17-16,0 1 15</inkml:trace>
  <inkml:trace contextRef="#ctx0" brushRef="#br0" timeOffset="174956.587">15699 10866 0,'17'52'16,"1"1"-16,0-35 15,17 35 1,-18-35-16,1-18 16</inkml:trace>
  <inkml:trace contextRef="#ctx0" brushRef="#br0" timeOffset="175079.176">15681 10724 0</inkml:trace>
  <inkml:trace contextRef="#ctx0" brushRef="#br0" timeOffset="175475.135">15893 10883 0,'-36'35'16,"19"1"-1,17-19-15,17 19 16,1-19-16,35-17 16,0 0-1,-36-17-15,19-36 16,-19 35-16,-17 0 0,0-52 15,0 52-15,-17-52 16,-1 52-16,-17-35 16,17 36-1,-17-1-15,35 0 16,0 36 0,0 17-16,0 0 15,35 36 1,-17-53-16,-1 17 0,19 18 15,-1-18 1,0-17-16,-17-18 0,35 0 16</inkml:trace>
  <inkml:trace contextRef="#ctx0" brushRef="#br0" timeOffset="175635.693">16228 10830 0,'53'-17'16,"-36"17"-16,54-18 15,-36-17-15,-17 35 16,-1 0-16,-34 0 16</inkml:trace>
  <inkml:trace contextRef="#ctx0" brushRef="#br0" timeOffset="175812.085">16281 10636 0,'17'53'16,"-17"18"-16,18 17 16,0-53-16,17 53 15,-17-52-15,17-1 16,-18-35-16,19 18 15</inkml:trace>
  <inkml:trace contextRef="#ctx0" brushRef="#br0" timeOffset="176109.827">16510 10689 0,'0'88'15,"0"-35"-15,18 18 16,-1-36-16,-17-17 16,36-1-16,-19-17 15,1 0 1,-18-17-16,17-1 16,1 0-16,17 1 15,-35-1-15,36 36 16,-19-18-16,19 35 15,-19-17-15,1 35 16,-18-36 0,18 1-16,-18 0 15,0-1-15</inkml:trace>
  <inkml:trace contextRef="#ctx0" brushRef="#br0" timeOffset="180328.762">11889 9648 0,'-18'-17'16,"0"17"0,1 0-1,-1 0 1,-17 17-16,17 19 16,1-1-16,-19 18 15,36-18-15,0 36 16,18-36-16,35 0 15,-36-17-15,54-18 16,-36 0-16,36-18 16,-54 1-16,19-19 15,-36 19-15,0-18 16,-18-1-16,-35 1 16,18 0-1,-18-1-15,35 19 16,-17 17-16,17 0 15,36 17 1,0-17-16</inkml:trace>
  <inkml:trace contextRef="#ctx0" brushRef="#br0" timeOffset="180478.248">12188 9843 0,'18'17'16,"0"-17"0</inkml:trace>
  <inkml:trace contextRef="#ctx0" brushRef="#br0" timeOffset="180834.205">12365 9737 0,'-18'17'16,"1"19"-16,17 17 15,0-36-15,35 18 16,0 1-1,0-36-15,-17 0 0,35 0 16,-18-18 0,-17 0-16,-18 1 0,18-18 15,-36-18 1,0 35-16,1 0 16,-1-17-16,-17 0 15,17 17-15,0 0 16,1 1-16,-1 17 15,18 35 1,0-17-16,18-18 16</inkml:trace>
  <inkml:trace contextRef="#ctx0" brushRef="#br0" timeOffset="181101.511">12700 9754 0,'0'18'16,"0"0"-16,18 17 16,-1 0-16,-17-17 15,18-1-15,17 1 0,-17 0 16,35-18 0,-18 0-16,-17 0 15,-1-18-15,-17 0 16,0 1-16,-17-36 15,-36 18 1,35 17-16,-17 0 16,17 1-16,-17 17 0,0-18 15</inkml:trace>
  <inkml:trace contextRef="#ctx0" brushRef="#br0" timeOffset="181447.912">13070 9578 0,'53'-18'16,"-35"18"-16,0 0 0,-1 0 16,-17 36-16,0-1 15,-17 18 1,17-36-16,-18 36 15,18-35-15,-18 0 0,36 35 16,0-36-16,-1 1 16,1-1-16,17 19 15,0-19-15,-17 1 16,-18 0-16,0 17 16,-35-17-16,-18-1 15,18-17 1,-18 0-16,17 18 0,1-18 15,0 0-15,-36 0 16</inkml:trace>
  <inkml:trace contextRef="#ctx0" brushRef="#br0" timeOffset="181848.449">11395 10478 0,'0'-18'16,"70"0"0,-34 18-16,158-17 15,-106 17 1,88 17-16,-70-17 16,123 0-16,-105 0 15,87-17-15,-87-1 16,70-17-1,-106 17-15,0 0 16,-52 18-16,-54 0 16</inkml:trace>
  <inkml:trace contextRef="#ctx0" brushRef="#br0" timeOffset="182320.349">11889 10707 0,'-36'0'16,"19"0"0,-19 35-16,1 0 15,35-17-15,-17 17 16,17 18-16,35-18 15,-18-17-15,19 0 16,17-18-16,-18 0 16,0-18-1,-17 0-15,-18 1 0,17-18 16,-34 17-16,-1 0 16,-17-17-16,17 17 15,-35 1 1,36-1-16</inkml:trace>
  <inkml:trace contextRef="#ctx0" brushRef="#br0" timeOffset="182458.918">12153 10795 0,'0'-18'31</inkml:trace>
  <inkml:trace contextRef="#ctx0" brushRef="#br0" timeOffset="182782.482">12312 10742 0,'-18'18'0,"18"-1"15,0 19-15,18-19 16,-18 1-16,53 17 16,-35-17-16,17-1 15,0-17-15,-17 0 16,17-17-16,-17-1 0,35 1 15,-53-1-15,0-35 16,0 35-16,-36-17 16,19 35-16,-54-18 15,53 18 1,-34 0-16,34 18 16,0-18-1</inkml:trace>
  <inkml:trace contextRef="#ctx0" brushRef="#br0" timeOffset="183097.387">12665 10777 0,'0'18'16,"0"17"-16,17-17 15,-17 0-15,36-1 16,-19-17-16,1 0 0,0 0 16,17 0-16,0-17 15,-35-1-15,18 0 16,-18-17-16,0 0 16,-36-1-16,19 19 15,-18 17-15,-1-18 0,19 18 16,-36 0-16,35 0 15,18 18 1,18-1 0,17-17-16</inkml:trace>
  <inkml:trace contextRef="#ctx0" brushRef="#br0" timeOffset="183281.725">13123 10636 0,'18'36'16,"0"-19"-16,-1 1 15,1 17-15,-18 0 0,35 54 16,-17-54 0,-1-18-16,19 36 0,-36-35 15,0 0-15</inkml:trace>
  <inkml:trace contextRef="#ctx0" brushRef="#br0" timeOffset="183781.977">13088 10407 0,'18'0'16,"17"0"-1,36-18-15,-36 18 16,53-35-16,-35 17 16,0 18-1,-36 0-15</inkml:trace>
  <inkml:trace contextRef="#ctx0" brushRef="#br0" timeOffset="197145.08">9260 9684 0,'-17'0'0,"17"17"31,0 19-15,17-1-1,-17 18-15,0 0 0,0 88 16,18 0 0,-18-70-16,18 52 15,-18-88-15,0 1 16,17-1-16,-17-17 0,0 17 16,18-35-16</inkml:trace>
  <inkml:trace contextRef="#ctx0" brushRef="#br0" timeOffset="197530.206">9013 9931 0,'0'0'0,"0"-18"0,18-35 16,0 0-16,-1 18 16,1-18-16,0 18 15,17-18-15,-17 18 0,17-36 16,-17 53-16,-18 1 15,17-1-15,1 18 16,-1 35 0,1-17-16,17 17 15,-17-17-15,17 17 16,-17-17 0,17 17-16,-17-35 15,-1 18-15</inkml:trace>
  <inkml:trace contextRef="#ctx0" brushRef="#br0" timeOffset="-210600.88">21537 11959 0,'0'-17'15,"0"-1"-15,0-17 16,0 17-16,-18 18 15,18-18-15,-35-17 16,35 17-16,-35 1 0,0-1 16,-1 18-1,1 0-15,0 18 16,17-1-16,-17 19 0,17-1 0,-17 53 16,35-35-16,0 0 15,0 35-15,18-35 16,17 0-1,18-18-15,-18-35 16,0 0-16,36-17 16,-53-19-16,17 19 15,-35-19-15,17-52 16,-17 53-16,0-18 0,-17-35 16,-1 53-16,18 17 15,-35-35-15,17 35 16,18 36-1,0 0-15,18 35 16,0-18-16,34 53 16,-34-53-16,53 36 15,-36-36-15,35 0 16,-34-17-16,-19-18 16,1 18-16,0-18 0</inkml:trace>
  <inkml:trace contextRef="#ctx0" brushRef="#br0" timeOffset="-210317.294">21996 11818 0,'35'0'15,"-17"-18"1,17 18-16,0-17 16,-17-1-16,17 18 0,-17 0 15,-1 0 1,-17 18-16</inkml:trace>
  <inkml:trace contextRef="#ctx0" brushRef="#br0" timeOffset="-210172.932">22049 12012 0,'35'0'15,"18"-18"1,-36 18-16,19 0 15,-1-17-15,-17 17 16</inkml:trace>
  <inkml:trace contextRef="#ctx0" brushRef="#br0" timeOffset="-209817.176">22684 11430 0,'17'0'16,"1"-18"-1,0 18-15,-1 0 0,1 0 16,-1-17-16,19 17 16,-1-18-16,-17 18 15,-1-18-15,-34 18 16</inkml:trace>
  <inkml:trace contextRef="#ctx0" brushRef="#br0" timeOffset="-209405.783">22631 11465 0,'0'53'15,"0"18"1,17-18-16,1 17 16,-18-52-16,18 17 0,-18-17 0,35 17 15,-35-17 1,18-18-16,17 0 15,-18-18-15,1 18 0,35-18 16,-35 18 0,17 0-16,0 36 0,-17-1 15,17 18 1,-35-18-16,0 18 16,0-18-16,-35 18 15,0-35-15,-36 17 16,36-35-16,-53 18 15,70-18-15,-35 0 16,35 0-16,1-18 16</inkml:trace>
  <inkml:trace contextRef="#ctx0" brushRef="#br0" timeOffset="-205251.156">26952 11254 0,'-35'-36'15,"0"19"1,17 17-16,-17 0 16,-1 53-1,36 0-15,0-1 0,18 72 16,0-54-16,-1 1 15,19 0-15,-1 34 16,0-52-16,-17 18 16,0-36-16,-18 0 15,0-17-15,-36-18 16</inkml:trace>
  <inkml:trace contextRef="#ctx0" brushRef="#br0" timeOffset="-205107.827">26670 11748 0,'53'0'16,"17"0"-16,36 0 15,-70-18 1,17 18-16,-1 0 0,-16 0 16</inkml:trace>
  <inkml:trace contextRef="#ctx0" brushRef="#br0" timeOffset="-204806.452">27305 11254 0,'0'-18'16,"-18"53"0,18 18-1,0 53-15,-17-53 16,17 70-16,17-17 16,-17-70-16,36 34 15,-1-35-15,18 1 16,-18-19-1,0-17-15,-17 0 0</inkml:trace>
  <inkml:trace contextRef="#ctx0" brushRef="#br0" timeOffset="-204423.094">27781 11695 0,'-53'-36'16,"36"36"-16,-36 0 16,0 18-16,35 17 15,1-17-15,17 52 16,0-52-16,35 35 16,18-35-1,-18-1-15,18-17 16,-18 0-16,-17-17 15,0-1-15,-18-17 16,0 17-16,-18-17 16,18 17-16,-18 1 15,18 34 17,36 18-32,-19 1 15,36-1-15,-18-35 16,1 18-16,-19-1 0,1-17 15,0 0-15,-1 18 16</inkml:trace>
  <inkml:trace contextRef="#ctx0" brushRef="#br0" timeOffset="-204167.482">27922 11148 0,'18'0'15,"35"35"1,17 53-16,1 18 16,-36-35-16,18 87 15,-53-87-15,18 52 16,-18-70-16,0 36 15,-18-54-15,18 0 16</inkml:trace>
  <inkml:trace contextRef="#ctx0" brushRef="#br0" timeOffset="-203521.254">28681 11571 0,'17'0'16,"36"0"-16,0 0 15,-17-18-15,69 18 16,-69 0-16,-1 0 0,0 18 16</inkml:trace>
  <inkml:trace contextRef="#ctx0" brushRef="#br0" timeOffset="-203382.869">28787 11783 0,'106'0'0,"52"-18"16,-87 18-1,-54 0 1</inkml:trace>
  <inkml:trace contextRef="#ctx0" brushRef="#br0" timeOffset="-203104.14">29475 11271 0,'0'18'31,"17"17"-31,-17 0 0,18 71 16,0-35-16,-18-18 16,17 70-16,-17-70 15,18 35-15,-18-52 16,17 17 0,-17-36-16</inkml:trace>
  <inkml:trace contextRef="#ctx0" brushRef="#br0" timeOffset="-202669.224">29845 11324 0,'53'-17'16,"-35"17"-16,52-18 15,1 0-15,-36 18 0,-17-17 16,-1 17-1,-34 17-15,-1-17 16</inkml:trace>
  <inkml:trace contextRef="#ctx0" brushRef="#br0" timeOffset="-202375.948">29863 11412 0,'0'71'15,"0"-18"1,0-18-16,17-17 0,1 17 16,35-17-1,-36-1-15,19-17 0,17 0 16,0 36 0,-36-19-16,1 36 15,-18-18-15,0-17 0,-35 35 16,-1-35-1,-34 17-15,34-17 16,-34-1-16,35-17 16,-1 0-16,19-17 15,-1 17 1,18-18-16</inkml:trace>
  <inkml:trace contextRef="#ctx0" brushRef="#br0" timeOffset="-198304.185">21431 13194 0,'0'-18'16,"-17"1"0,-1 17-1,18-18-15,-18 18 0,1 0 16,-36 0-16,35 18 15,-35 17-15,36-17 16,-19 52-16,19-35 16,17 1-16,0 17 15,17-36-15,1 1 16,35-18-16,-18 0 16,36-18-16,-54-17 15,1 17-15,0-17 0,-1 17 16,-17-35-16,0 18 15,0-18 1,-17 36-16,-1-1 16,18 0-16,0 36 15,0 0-15,18-1 16,-1 54 0,1-36-16,0 0 0,34 18 15,-16-17-15,-19-19 16,1 1-16,17-1 0,-17-17 15,0 0-15</inkml:trace>
  <inkml:trace contextRef="#ctx0" brushRef="#br0" timeOffset="-198083.133">21872 13018 0,'18'0'15,"35"0"1,-18 0-16,18 0 16,-35 0-16,-1 17 15</inkml:trace>
  <inkml:trace contextRef="#ctx0" brushRef="#br0" timeOffset="-197964.988">21908 13123 0,'0'18'15,"17"-18"-15,18 0 16,-17 0-16,17 0 16,1 0-16,-19 0 15</inkml:trace>
  <inkml:trace contextRef="#ctx0" brushRef="#br0" timeOffset="-197508.886">22613 12823 0,'18'-17'16,"-1"17"-16,36-18 15,-17 18-15,34-17 16,-35 17-16,1 0 0,-19 0 16,-17 17-1,-17-17-15</inkml:trace>
  <inkml:trace contextRef="#ctx0" brushRef="#br0" timeOffset="-197231.829">22560 12806 0,'0'35'16,"18"18"0,17 18-16,-17-36 0,17 0 15,18 18 1,-35-53-16,17 35 16,-18-35-16,1 18 15,0 0-15,-18-1 16,-18 19-1,0-19-15,1 1 0,-1-1 16,-17-17 0,-18 0-16,35 0 15,-17 0-15,17-17 0,1-18 16,17 17 0,0 0-16</inkml:trace>
  <inkml:trace contextRef="#ctx0" brushRef="#br0" timeOffset="-197048.332">23125 13035 0,'0'18'0,"0"-1"31</inkml:trace>
  <inkml:trace contextRef="#ctx0" brushRef="#br0" timeOffset="-196668.068">23442 12947 0,'-18'18'16,"18"-1"-1,-17 19-15,17-19 0,17 1 16,-17 17-16,36 0 15,-19-17-15,1 0 0,0-18 16,35 0 0,-18 0-16,-18-18 15,1 0-15,17-17 16,-35 0-16,0 17 16,-35-35-16,17 36 15,-17-19 1,18 36-16,-1-17 15,18 34 1</inkml:trace>
  <inkml:trace contextRef="#ctx0" brushRef="#br0" timeOffset="-196335.166">23936 12929 0,'0'18'15,"-18"17"1,18-17-16,0 17 16,0-17-16,18 17 15,0-17-15,17-1 0,-17 1 16,17-18-1,-18 0-15,1-18 16,0 18-16,-18-17 0,0-1 16,17 18-16,-17-18 0,0-34 15,-17 34-15,-1-35 16,0 35-16,-34-17 16,52 17-16,-36 18 15</inkml:trace>
  <inkml:trace contextRef="#ctx0" brushRef="#br0" timeOffset="-195880.495">24377 12823 0,'18'18'0,"-1"0"15,-17 35 1,0-18-16,18 53 16,0-53-16,-18 54 15,17-54-15,-17 18 16</inkml:trace>
  <inkml:trace contextRef="#ctx0" brushRef="#br0" timeOffset="-194409.941">26970 12718 0,'0'-18'0,"-18"-17"16,18 17-16,-17-17 16,-1 35-1,0 0-15,1 35 16,-1 71 0,18-53-16,18 17 0,-1 36 15,1-53-15,0 0 16,-1-18-16,1 1 0,0-1 15,-1-17-15,-17-1 0,0 1 16,-35-18 0</inkml:trace>
  <inkml:trace contextRef="#ctx0" brushRef="#br0" timeOffset="-194296.249">26741 13106 0,'0'-18'0,"52"0"15,37 18 1,-19-17-16,36-1 15,-53 18-15,-18 0 16,1 0-16</inkml:trace>
  <inkml:trace contextRef="#ctx0" brushRef="#br0" timeOffset="-194051.251">27340 12612 0,'-35'53'0,"17"17"16,18-17-16,0 35 16,0-35-16,36 53 15,-1-71-15,18 18 16,-18-17-16,0-19 15,-17-17-15,0 0 16</inkml:trace>
  <inkml:trace contextRef="#ctx0" brushRef="#br0" timeOffset="-192281.381">27834 12965 0,'-35'0'16,"17"-18"-16,-17 18 15,0 18 1,17-1-16,-17 19 16,17-19-16,1 36 15,17-35-15,17 17 16,18-35-16,18 18 15,-35-18-15,53-18 16,-54 0-16,18-17 16,-17 17-16,0-17 15,-18 18-15,-18-19 16,18 19-16,-18 17 31,18 17-31,0 1 16,18 17-16,0-17 15,35-1-15,-36 1 16,19-18 0,-19 0-16</inkml:trace>
  <inkml:trace contextRef="#ctx0" brushRef="#br0" timeOffset="-192064.853">28028 12665 0,'35'17'16,"-17"19"-16,17-1 0,18 53 16,-17-35-16,-1 53 15,-17-53-15,-18 53 16,-18-71-16,-17 35 16,-1-52-1,1 35-15,17-53 16,1 0-16,17-18 15</inkml:trace>
  <inkml:trace contextRef="#ctx0" brushRef="#br0" timeOffset="-191893.279">28557 12806 0,'36'0'0,"34"-18"16,-52 18-16,-1 0 0,19 35 16,-19-35-16</inkml:trace>
  <inkml:trace contextRef="#ctx0" brushRef="#br0" timeOffset="-191769.789">28593 12982 0,'53'18'16,"-18"-18"-16,0 0 0,36 0 16,-36-18-1</inkml:trace>
  <inkml:trace contextRef="#ctx0" brushRef="#br0" timeOffset="-191320.838">29528 12788 0,'17'35'0,"1"36"15,-1 0 1,1-36-16,-18 18 16,18 17-16,-1-17 15,1-35 1,0-18-1</inkml:trace>
  <inkml:trace contextRef="#ctx0" brushRef="#br0" timeOffset="-190946.952">29933 12771 0,'35'-18'0,"54"0"15,-54 1-15,-17-1 16,-36 18 0,-53 18-1,36 17-15,-35 18 16,52-36-16,0 19 16,1-1-16,17-17 15,35 35-15,-17-36 16,34 1-16,-34 0 15,17-1-15,-17 1 16,0-18-16,-18 17 16,0 1-16,-36 0 15,-34-18 1,52 0-16,-35 0 16,36 0-16,-1 0 0,36 0 31</inkml:trace>
  <inkml:trace contextRef="#ctx0" brushRef="#br0" timeOffset="-190836.865">30268 12965 0,'-17'0'31</inkml:trace>
  <inkml:trace contextRef="#ctx0" brushRef="#br0" timeOffset="-190479.736">30674 12823 0,'0'-17'16,"-18"17"-16,1 0 15,17 17-15,-18 1 0,-17 35 16,35-35-16,-18 52 16,18-52-16,35 35 15,-17-36 1,17 1-16,1-18 16,17 0-16,-36-18 15,19 1 1,-19-1-16,-17-35 0,0 36 15,-17-19 1,-19 19-16,1-19 16,0 19-16,-1 17 15,36-18-15,-17 18 0,34 18 16,19-18 0</inkml:trace>
  <inkml:trace contextRef="#ctx0" brushRef="#br0" timeOffset="-190163.231">31115 12806 0,'-35'0'16,"17"17"-16,0 1 0,1 17 15,-1 1-15,18 34 16,0-34-1,18-19-15,-1 18 0,19 1 16,17-1 0,-18-35-16,0 0 0,18 0 15,-35-18-15,-1 1 16,1-1-16,-18-17 16,0 17-16,-18-52 15,1 52-15,-1-17 0,-17 17 16,17-17-16,-35 17 15,18 0-15,17 18 16</inkml:trace>
  <inkml:trace contextRef="#ctx0" brushRef="#br0" timeOffset="-189629.088">31574 12718 0,'17'0'15,"19"0"1,52 0 0,0 17-1,-18 19-15,-34-19 0,-19 1 16,1-1-16,-18 1 15,-18 0-15,1-1 0,-1 1 16,-17 17-16,35-17 16,-18 0-16,18-1 0,18 1 15,17 17-15,0-17 16,1-18-16,-1 17 0,18 19 16,-18-1-1,-17-17-15,-18-1 0,-18 19 16,1-19-16,-54 1 15,18-18-15,-53 0 16,53 0-16,-53-18 16,71 1-1,-35 17-15,52-18 16</inkml:trace>
  <inkml:trace contextRef="#ctx0" brushRef="#br0" timeOffset="-182295.5">23460 13653 0,'17'0'16,"1"0"0,17 0-1,-17 0-15,52 0 16,-34 0-16,87 0 16,-70 0-16,106-18 15,-71 18-15,53-18 16,-70 18-16,17-17 15,-53 17-15,1 0 16</inkml:trace>
  <inkml:trace contextRef="#ctx0" brushRef="#br0" timeOffset="-180964.902">30568 13511 0,'-17'0'16,"34"0"15,18 18-16,1 0-15,34-1 16,-17-17-16,18 18 0,-1 0 16,107-1-1,52 1-15,-105 0 16,105-18-16,-123 0 16,-36 0-16,36 0 15,-88 0-15</inkml:trace>
  <inkml:trace contextRef="#ctx0" brushRef="#br0" timeOffset="-179124.787">21449 14446 0,'-18'-35'16,"-17"17"-1,17 18 1,1 0 0,-19 0-16,36 18 15,-17 17 1,-1 1-16,36-19 0,-1 36 16,-17-35-1,18-1-15,0 1 0,-18 0 16,17-1-16,-34-17 31,-19 0-15,19 18-16,-18-18 15,17 0-15,0 0 16</inkml:trace>
  <inkml:trace contextRef="#ctx0" brushRef="#br0" timeOffset="-178890.522">21608 14023 0,'0'-18'16,"0"71"-1,0 0 1,17 88-16,-17-70 15,0-1-15,0 1 0,18 35 16,-18-53-16,18 0 16,-18-36-16,17 1 15</inkml:trace>
  <inkml:trace contextRef="#ctx0" brushRef="#br0" timeOffset="-178645.728">21784 14534 0,'0'53'16,"0"-17"-16,0-1 0,18-17 15,-1-1-15,1 1 16,17-18-16,-17 17 0,17-17 0,18-17 16,-35-1-16,-1-17 15,-17 0 1,0 17-16,-17-35 15,-19 35-15,-16-17 16,34 35-16,-17-17 16</inkml:trace>
  <inkml:trace contextRef="#ctx0" brushRef="#br0" timeOffset="-178301.662">22172 14781 0,'0'106'0,"0"0"16,0-35-1,18-54-15,-18 1 16,-18-53 0,18-1-1,-18-52-15,18 35 16,-17 18-16,17-18 0,0-18 15,35-34-15,0 69 16,18-34-16,-17 52 16,-1 18-16,35 0 15,-52 18-15,-18 17 16,0 18-16,-18-18 16,-35 18-16,18-35 15,0-1-15,17 1 0,-17 0 16,17-18-16,1 0 15,17-18-15,0 0 16</inkml:trace>
  <inkml:trace contextRef="#ctx0" brushRef="#br0" timeOffset="-177967.474">22419 14640 0,'18'18'15,"35"-18"1,0 0-16,-18 0 16,18-18-16,-36 1 15,1-1-15,0 0 0,-18-17 16,0 17-16,-18 1 16,-17-18-16,-1 35 15,-16 0 1,-1 17-16,35 1 15,0 17-15,18 18 16,53 18-16,-35-54 16,70 18-16,-35-35 15,0 0-15,35 0 16,-53 0-16,1 0 0,-19-17 16</inkml:trace>
  <inkml:trace contextRef="#ctx0" brushRef="#br0" timeOffset="-174369.374">23989 14534 0,'0'-17'0,"0"-1"15,-18 1 1,1 17-16,-1 0 16,0 17-1,1 1-15,-1 17 16,0-17-16,1 35 16,17-18-16,17 0 15,1-17-15,0-18 16,-1 0-16,1 0 15,0 0-15,-18-18 0,17 1 16,1-1-16,-18-17 16,0 17-16,-18 0 15,18 36 17,36 17-17,-1-17-15,-18-18 0,19 18 16,34-18-16,-34-18 15,16-17 1,-16-1-16,-1-34 16,-17 17-16,-18-35 15,0 35-15,0-35 16,0 52-16,0 1 16,-18 53-1,18 35 1,0 0-16,0-1 0,0 1 15,18 0-15,-1 53 16,1-71-16,17 36 16,-17-36-16,0-17 0,-18-1 15,0-34 1,0-1 0</inkml:trace>
  <inkml:trace contextRef="#ctx0" brushRef="#br0" timeOffset="-174246.485">24253 14411 0,'18'0'16,"35"0"-16,0 0 15,0 0-15,-18 0 16,18 0-16,-18 0 0</inkml:trace>
  <inkml:trace contextRef="#ctx0" brushRef="#br0" timeOffset="-173803.493">25347 14270 0,'-35'-18'0,"0"18"16,17 0-16,-17 36 15,-1 34 1,19-35-16,17 36 16,0-36-16,17 18 15,1-35-15,17-1 16,-17-17-16,17-17 15,-17 17-15,17-53 16,-35 18-16,18-18 16,-18 35-16,0-17 15,-18 17 1,18 36 0,18-1-16,-18 19 15,35 17-15,-17-36 16,52 36-1,-52-53-15,35 18 16</inkml:trace>
  <inkml:trace contextRef="#ctx0" brushRef="#br0" timeOffset="-173658.815">25647 14270 0,'18'-18'0,"-1"1"15,1 17-15,35 0 16,-36 0-16,1 0 16,-18 17-16</inkml:trace>
  <inkml:trace contextRef="#ctx0" brushRef="#br0" timeOffset="-173535.727">25629 14464 0,'36'0'16,"-1"0"-1,35 0 1,-34 0-16,17-18 16</inkml:trace>
  <inkml:trace contextRef="#ctx0" brushRef="#br0" timeOffset="-173222.35">26176 14093 0,'18'0'16,"35"0"-16,-36 0 15,54-17-15,-53 17 16,34 0 0,-52-18-1</inkml:trace>
  <inkml:trace contextRef="#ctx0" brushRef="#br0" timeOffset="-172961.825">26176 14093 0,'0'18'0,"0"35"16,0-35-16,35 35 16,18-18-1,-35 0-15,53 0 16,-54 1-16,1-19 0,-1 36 15,1 0 1,-36-35-16,1-1 0,-1 1 16,-17 0-16,17-18 15,-17 0-15,17-18 0,-35 0 16,0-17 0,36 35-16,17-17 15,0-1-15</inkml:trace>
  <inkml:trace contextRef="#ctx0" brushRef="#br0" timeOffset="-172589.384">27764 14411 0,'17'18'16,"-17"35"-1,0-1 1,18-34-16,-18 0 16,18-1-16,-1-17 15</inkml:trace>
  <inkml:trace contextRef="#ctx0" brushRef="#br0" timeOffset="-172461.982">27764 14164 0,'0'-18'16,"17"18"-16,1 18 0,0-18 15,-1 18-15,1-18 0</inkml:trace>
  <inkml:trace contextRef="#ctx0" brushRef="#br0" timeOffset="-172211.362">27975 14340 0,'-17'36'16,"-1"-19"-1,36 19 1,-1-19-16,19 36 15,-19-35-15,1-1 16,-1 1-16,19 0 0,-19 17 16,1-17-16,-18-1 15,-18-17-15,1 0 16,-19 0-16,1-17 16,18 17-16,-19 0 15,19 0-15</inkml:trace>
  <inkml:trace contextRef="#ctx0" brushRef="#br0" timeOffset="-171566.939">29351 14429 0,'-35'17'0,"0"36"16,17-18-16,18 18 16,18-17-16,-1-19 15,18 1-15,18-18 16,-17 0-16,-1-18 16,18-17-16,-35 17 15,-1-35-15,1 36 16,-18-18-16,-18-1 15,18 19-15,-17 17 32,17 35-32,17-17 15,1 34-15,-1-52 16,1 18-16,0 0 16,-1-1-16,1 1 0,0-18 15,-1 0 1,-17-18-1,0 1-15</inkml:trace>
  <inkml:trace contextRef="#ctx0" brushRef="#br0" timeOffset="-171382.444">29669 13847 0,'0'35'16,"17"0"-16,19 89 15,-19-54-15,18 89 16,-17-71-16,0-35 16,-1 18-16,-17-19 0,18-16 15,0-1-15,-18-17 0</inkml:trace>
  <inkml:trace contextRef="#ctx0" brushRef="#br0" timeOffset="-171099.474">29951 14288 0,'-18'17'31,"18"1"-31,18 17 16,-18 0-16,35 18 15,-17-35-15,-18 17 16,17-17-16,-17-1 0,18 1 15,-18 0 1,-35-18-16,17 0 16,-17 0-16,17 0 15,-17-18-15,17 18 16,18-18-16,18 1 16,0 17-1</inkml:trace>
  <inkml:trace contextRef="#ctx0" brushRef="#br0" timeOffset="-170815.534">30233 14429 0,'-18'17'15,"-17"36"1,53 0-1,-1-18-15,1 1 16,35-19-16,18-17 16,-54 0-16,36-17 15,-35-1-15,-18-17 16,0-1 0,-18 19-16,-17-36 15,17 35-15,1 1 0,-19 17 16,19 0-1</inkml:trace>
  <inkml:trace contextRef="#ctx0" brushRef="#br0" timeOffset="-170381.48">31168 14076 0,'18'-18'15,"34"1"1,19 17 0,-18 0-16,18 35 15,-19-18 1,-34 19-16,-18-1 0,0-17 15,-18 35-15,1-36 16,-1 1-16,1 0 16,17-1-16,17 18 15,1-35-15,17 36 16,-17-19-16,17 1 16,-35 0-16,0-1 15,0 1-15,-35-18 16,17 0-16,-105 18 15,52-1 1,18-17 0,35 18-16,1-18 15,17 17 1</inkml:trace>
  <inkml:trace contextRef="#ctx0" brushRef="#br0" timeOffset="-151135.092">17304 16069 0,'-18'0'16,"0"-18"-16,18 1 15,-17 17-15,-1-18 16,-17 36 0,0-1-16,17 1 15,0 0-15,1 17 0,-1 0 16,0 18-16,18-18 15,0-17-15,0 17 16,36 1 0,-19-36-16,36-18 15,-17 0-15,-19 1 0,36-36 16,-53 18-16,18-1 16,-18-52-16,0 35 15,0 18-15,0-18 0,-18-71 16,-17 1-1,0 70-15,17 0 16,0 18-16,-17 0 16,17 52-1,18 71-15,0 36 16,18-54 0,35 54-16,-35-71 15,-1 0-15,1 0 0,-1-18 16,19 0-16,-1 36 15,0-36 1,-17-17-16,17-1 16,-17-17-16,0 0 15,-18-17-15</inkml:trace>
  <inkml:trace contextRef="#ctx0" brushRef="#br0" timeOffset="-149378.385">18027 15787 0,'0'-18'16,"-18"18"-1,1-17 1,-1 17 15,18-18-15,0 0-1,0-17-15,18 0 16,-18 17-16,0 0 16,-18-34-1,18 34-15,-18 0 0,1 18 16,-1-17-16,0 34 16,-17 19-16,18-1 15,-1 53 1,18-35-16,0 53 0,18-53 15,17 35 1,-18-53-16,36 36 16,-35-54-16,0 19 15,-18-19-15</inkml:trace>
  <inkml:trace contextRef="#ctx0" brushRef="#br0" timeOffset="-149237.28">17762 16034 0,'18'-18'16,"17"18"-16,36-18 16,-18 1-16,35 17 15,-35-18 1,0 18-16,-36 0 16</inkml:trace>
  <inkml:trace contextRef="#ctx0" brushRef="#br0" timeOffset="-148988.301">18239 15505 0,'-18'53'16,"18"-18"-16,0 0 15,-18 71-15,18-53 16,0-18-16,18 18 0,-18-18 16,18 1-16,17 16 15,0-34-15,-17 0 16,17-1-16,0 1 0,-17-18 16</inkml:trace>
  <inkml:trace contextRef="#ctx0" brushRef="#br0" timeOffset="-148677.63">18538 15875 0,'-17'0'15,"-1"18"-15,-17 17 16,17-17 0,18-1-16,0 36 15,0-35-15,18-18 0,17 17 16,-17-17-16,35 0 15,-18 0-15,-17-17 0,-1-1 16,1 0-16,-18-17 16,0 18-16,0-1 15,0 0-15,0 1 16,-18 34 0,18 1-16,18 0 15,0 17-15,-1-35 16,36 0-16,-35 0 15,17 0 1</inkml:trace>
  <inkml:trace contextRef="#ctx0" brushRef="#br0" timeOffset="-148465.383">18697 15505 0,'53'0'15,"-35"0"-15,17 17 0,0 19 0,36 34 16,-53-17 0,17 0-16,-18 0 0,1 35 15,-18-53-15,0 1 16,-18-1-16,1-18 0,-18 54 16,17-53-1,0-1-15,1 1 0</inkml:trace>
  <inkml:trace contextRef="#ctx0" brushRef="#br0" timeOffset="-147892.989">17022 16563 0,'35'0'15,"-18"0"-15,72-18 16,-19 18-16,1-17 16,-1 17-16,107 0 15,52-18-15,-123 18 16,141 0-16,-141 0 16,105 0-16,-105 0 15,-35 0-15,-1 0 16,-17 0-16,35 0 15,-70 0-15,0 0 16,-36 0 0,0 0-16,-17 0 15</inkml:trace>
  <inkml:trace contextRef="#ctx0" brushRef="#br0" timeOffset="-147225.93">17709 16986 0,'-35'-17'16,"0"17"-16,0-18 15,17 36 1,-17-18-16,-1 35 15,19-17-15,-18 34 16,35 19-16,0-53 0,0 17 16,35 0-1,0-17-15,-17-18 0,52 0 16,-34 0-16,16-35 16,-34 17-16,17-35 15,-35 18 1,0-1-16,-17-16 15,-1 16-15,0-34 16,1 17-16,-18-18 16,35 36-16,-36-18 15,36 18-15,-17 17 16,-1 18 0,18 18-16,0 52 15,0-17-15,0-17 16,35 52-1,1-18-15,-1-34 0,0-19 16,0 18-16,-17-17 16,17 0-16,1-1 0,-1-17 15,0 18-15,0 0 16,-17-1-16,0-17 16</inkml:trace>
  <inkml:trace contextRef="#ctx0" brushRef="#br0" timeOffset="-146812.405">18327 16969 0,'-18'0'0,"1"-18"16,-1 18-16,0-18 0,-17 36 15,17-18-15,-35 35 16,36-17-16,-1 17 16,18 0-16,0 18 15,18 0-15,-1-53 16,54 36-16,-53-36 16,52-18-16,-52 0 15,35-17 1,-53 17-16,17-35 15,-17 36-15,-17-18 16,17 17-16,-36 0 16,36 36 15,18 35-31,0-36 16,-1 19-16,36-1 15,-17-17-15,-1-1 0,0-17 16,-17 18-16,17 0 15</inkml:trace>
  <inkml:trace contextRef="#ctx0" brushRef="#br0" timeOffset="-143859.786">17992 15205 0,'0'-18'109,"17"0"-93,-17 1-16,18-18 16,-18 17-16,35-53 15,-17 36-15,0-53 16,17 35-16,0-35 15,-17 17-15,17-35 16,-17 53-16,17-35 16,-35 71-16,18-36 15,-36 53 1,0 17 0</inkml:trace>
  <inkml:trace contextRef="#ctx0" brushRef="#br0" timeOffset="-143366.065">17868 14905 0,'0'18'47,"0"17"-31,0-18 0,0 19-16,0-19 0,0 36 15,0-17-15,18-1 16,-1-18-16,19 1 15,-19-18-15,1 0 16,17-18-16,1 1 0,-1-1 16,0 1-16,0-1 0,1-17 15,-19 17-15,-34 36 16</inkml:trace>
  <inkml:trace contextRef="#ctx0" brushRef="#br0" timeOffset="-141608.971">18468 17639 0,'0'-18'0,"0"36"32,18 17-17,-18-17-15,35 52 16,0 1-16,0 35 15,-17-53-15,0 0 16,35 70-16,-36-70 16,36 18-1,-18-36-15,-17-18 0,0-17 16,-18-17 0</inkml:trace>
  <inkml:trace contextRef="#ctx0" brushRef="#br0" timeOffset="-141135.858">18256 17939 0,'0'17'16,"0"-34"-1,18-1-15,0 0 16,-1 1-16,1-1 16,-18-17-16,17 17 0,1-17 15,17-36-15,-35 36 16,18 18-16,0-19 0,-18 1 16,35 0-1,-17 17-15,-1 18 16,1 18-1,17 17-15,0 0 16,-17-17-16,17 35 16,1-36-16,-1 36 15</inkml:trace>
  <inkml:trace contextRef="#ctx0" brushRef="#br0" timeOffset="-135101.973">19756 16475 0,'-18'0'15,"0"0"1,36 0 0,0 0-1,17 0 1,-18 0-16,54 17 15,-53-17-15,52-17 16,-52 17 0,17 0-16,0 0 15,-17 0-15,0 0 16,-1 0-16,-17 17 16</inkml:trace>
  <inkml:trace contextRef="#ctx0" brushRef="#br0" timeOffset="-134891.063">19861 16686 0,'18'0'16,"35"0"-1,-18 0-15,-17 0 16,35-17 0,-18 17-16,0 0 15,-17 0-15</inkml:trace>
  <inkml:trace contextRef="#ctx0" brushRef="#br0" timeOffset="-134078.985">20602 16193 0,'0'-18'16,"0"0"0,0 1-16,18-1 15,0 18-15,17 0 0,18 0 16,-18 18-1,-17-1-15,-1 1 16,19 17-16,-36-17 16,0-1-16,0 19 15,-18-19-15,0 19 16,1-19-16,17 1 16,35 0-1,18-1-15,-18 1 16,53 17-16,-52 0 15,16 18-15,-52-35 16,0 52 0,-17-34-16,-54 17 15,36-36-15,-71 19 16,71-36-16,-53 0 16,70 0-16,-17-18 15,35 0-15,0 1 16</inkml:trace>
  <inkml:trace contextRef="#ctx0" brushRef="#br0" timeOffset="-126888.697">22084 16404 0,'18'0'31,"34"0"-15,-16 0-16,52 0 15,-53 18-15,36-18 16,-36 17-16,18 1 16,-53 0-16,18-1 15</inkml:trace>
  <inkml:trace contextRef="#ctx0" brushRef="#br0" timeOffset="-126736.968">22119 16669 0,'53'0'16,"18"0"-1,17-18 1,-53 18-16,18-18 16</inkml:trace>
  <inkml:trace contextRef="#ctx0" brushRef="#br0" timeOffset="-125965.284">23813 16087 0,'-53'-18'15,"0"18"1,0 0-16,35 18 16,0-1-16,-17 19 15,18-1-15,17-17 0,17 34 16,1-16-16,35-19 16,17 1-1,-17-18-15,-17-18 0,16 1 16,19-36-1,-53 18-15,17-36 16,-17 18-16,-18 0 0,17-35 16,-34 17-16,-1-34 15,0 34-15,-35-35 16,18 71-16,-18 0 16,18 35-1,0 53-15,17-1 16,0 1-16,18 88 15,18-70-15,17 88 16,1-106-16,34 70 16,-35-88-16,18 1 15,0-1-15,-18 0 0,36 1 16,-36-36-16,-17 0 16,0 0-16,-1 0 15</inkml:trace>
  <inkml:trace contextRef="#ctx0" brushRef="#br0" timeOffset="-125609.336">23160 16669 0,'-18'0'16,"36"-18"0,17 18-16,0 0 15,71 0-15,-18 0 16,-17 0-16,141 0 15,-106 0-15,-1 0 16,107 0-16,-141 0 16,17 0-16,35 18 15,-70-18-15,-18 0 0,1 0 16,-54 0 0</inkml:trace>
  <inkml:trace contextRef="#ctx0" brushRef="#br0" timeOffset="-125075.132">23407 17074 0,'-53'18'16,"0"0"0,0 35-16,18-36 15,0 54-15,35-1 16,17-34-1,36-1-15,-35-17 0,17-18 16,53 17 0,-53-34-16,18-1 15,-35-17-15,17-18 16,-35 17-16,0-34 16,0 35-16,-35-36 15,35 18-15,-35-17 16,17 17-16,0 0 15,1 35-15,-1 18 16,18 35 0,0 36-16,0-36 15,35 71 1,1-35-16,-19-18 16,36-1-16,-35-16 15,35 17-15,-18-18 16,-17-35-16</inkml:trace>
  <inkml:trace contextRef="#ctx0" brushRef="#br0" timeOffset="-124729.572">23865 17198 0,'-17'-18'0,"-1"18"16,1 18-16,-1 17 15,0-17-15,1 52 16,17-52-16,35 35 16,-17-35-16,-1-1 0,36-17 15,-35 0 1,17-17-16,-17-1 16,-18 0-16,0 1 0,0-19 15,0 1-15,0 0 16,-18 17-1,18 36 1,35 35 0,1-18-16,16 18 15,-16-35-15,-1-1 16,0-17-16,-17 0 0,17 0 16</inkml:trace>
  <inkml:trace contextRef="#ctx0" brushRef="#br0" timeOffset="-124179.285">25259 16316 0,'0'-53'16,"-18"18"-1,1-18-15,-1 35 16,0 1-16,1 17 16,-1 0-16,0 17 0,1 1 15,-18 35-15,17 0 0,0 70 16,18-52-16,0 52 16,18-52-16,0-18 15,-1 0-15,18-18 0,-17 0 16,17 0-16,-35-17 15</inkml:trace>
  <inkml:trace contextRef="#ctx0" brushRef="#br0" timeOffset="-124045.908">25012 16669 0,'71'0'16,"34"0"-16,-52 0 0,35 0 15,-52 0 1,-1 0-16</inkml:trace>
  <inkml:trace contextRef="#ctx0" brushRef="#br0" timeOffset="-123745.028">25594 16193 0,'-18'17'16,"-17"36"-1,17 18 1,18-18-16,0 52 15,18 1-15,0-71 16,17 54-16,0-54 16,-17 0-16,0 1 0,35 16 15,-36-52-15,1 18 16,-1-18-16</inkml:trace>
  <inkml:trace contextRef="#ctx0" brushRef="#br0" timeOffset="-123387.589">26035 16581 0,'-35'0'16,"17"0"-16,-35 35 16,36-18-16,-1 19 0,0 34 15,18-34 1,18-1-16,0 0 0,34 0 15,-16-35-15,-1 0 16,18 0 0,0-52-16,-53 16 15,0 1-15,0-18 16,-18 0 0,18 35-16,-17 1 15,17 34 1,0 19-1,0-1-15,35-17 16,-18-1-16,19 1 16,-1 0-16,-35-1 15,18-17-15</inkml:trace>
  <inkml:trace contextRef="#ctx0" brushRef="#br0" timeOffset="-123101.486">26088 16016 0,'35'18'15,"36"17"-15,-36-17 16,71 70-1,-18 53-15,-35-70 0,-18 17 16,18 70 0,-35-87-16,-18 70 15,-18-53-15,1-52 16,-19 34-16,1-52 16,-36 17-16</inkml:trace>
  <inkml:trace contextRef="#ctx0" brushRef="#br0" timeOffset="-73416.96">23848 17639 0,'-18'18'15,"1"-18"79,17-18-63,-18 18-15,0 0-1,36 0 32,35 0-31,-36 0-16,19 0 16,52 18-16,-53-18 15,36 17-15,-36-17 16,0 0-16,-17 0 0,17 0 15,-52 0 1</inkml:trace>
  <inkml:trace contextRef="#ctx0" brushRef="#br0" timeOffset="-72910.85">24059 17851 0,'0'17'0,"-17"1"15,17 35 1,0-36-16,17 1 16,-17 0-16,36 35 15,-19-36-15,1 1 0,17-18 16,18 18-16,-18-1 16,-17-17-16,17 0 0,-17 18 15,17-18-15,1 0 16,-19 0-16,-17-18 15,-17 18 1,-1-17 0</inkml:trace>
  <inkml:trace contextRef="#ctx0" brushRef="#br0" timeOffset="-72482.56">23848 18062 0,'0'-17'47,"0"-1"-47,0 0 15,0 1 1,17-1-16,-17-17 0,18 17 16,-18 0-16,18 1 15,-1-1-15,-17 1 16,18 17-1,-18-18-15,18 18 16,-1 18-16,1-18 0,35 35 16,-18-18-1,-17 1-15,52 0 16,-34-1-16,34-17 16,-52 0-16</inkml:trace>
  <inkml:trace contextRef="#ctx0" brushRef="#br0" timeOffset="-70464.238">25030 17127 0,'-18'0'16,"18"-17"-1,18 17 48,-1 0-47,1 0-16,17 0 15,0 17-15,1-17 0,87 0 16,-52 0-16,105 18 15,-88-18-15,124 18 16,-124-18-16,89 17 16,-89-17-16,35 18 15,-52-18-15,-18 0 16,17 0-16,-34 0 16,-36-18-1,-18 18-15</inkml:trace>
  <inkml:trace contextRef="#ctx0" brushRef="#br0" timeOffset="-69546.294">21008 17216 0,'0'35'15,"0"-18"-15,-18 54 16,18-18-16,-17 53 16,17-53-16,0 53 15,0-18 1,0-53-16,0-17 0,17 17 15,-17-17-15,18-18 16</inkml:trace>
  <inkml:trace contextRef="#ctx0" brushRef="#br0" timeOffset="-69201.81">20726 17515 0,'0'-17'16,"0"-1"-16,17-17 16,1 0-1,0-1-15,17-17 16,-17 36-16,34-36 15,-34 35-15,35-17 16,-35 17-16,-1 1 16,1 17-1,0 17-15,17 36 16,0-18 0,-17-17-1,-1-18-15,19 35 16,-19-35-16</inkml:trace>
  <inkml:trace contextRef="#ctx0" brushRef="#br0" timeOffset="-11470.998">28487 15416 0,'0'-17'31,"0"-1"-15,-18 18 0,1 0 15,-19 0-31,19 0 16,-19 35-16,19-17 15,-1 0-15,0-1 16,-17 19-16,35-1 15,0-17-15,0-1 16,18 18-16,-1-17 16,1 0-16,35-1 15,-18-17-15,-17 0 0,35 0 16,-36-17 0,19-1-16,-19-17 15,1-18-15,-18 35 16,0-52-16,0 34 15,0-17 1,-18 36-16,1-18 16,-1 35-16,0 0 15,1 0-15,-18 0 16,17 17-16,0 1 16,18-1-16,-17 19 15</inkml:trace>
  <inkml:trace contextRef="#ctx0" brushRef="#br0" timeOffset="-11237.599">28840 15575 0,'-18'0'16,"0"0"15</inkml:trace>
  <inkml:trace contextRef="#ctx0" brushRef="#br0" timeOffset="-10780.743">29087 15399 0,'-18'0'16,"0"0"-16,1 17 0,17 1 16,-18 17-16,18-17 15,0 53 1,0-54-16,35 54 15,-17-54-15,0 19 0,34-1 16,-34-17-16,17-1 16,18-17-1,0 0-15,-35-17 16,-1-1-16,-17 0 0,18-35 16,-36 18-16,1-18 15,-1 18-15,-70-18 16,70 35-1,-17 18 1,17-17-16,18 34 16</inkml:trace>
  <inkml:trace contextRef="#ctx0" brushRef="#br0" timeOffset="-10397.135">29545 15452 0,'-17'17'15,"-1"36"1,18-17-16,18 16 15,-18-16-15,35-1 16,-18-17-16,1-1 0,17 1 16,36 0-16,-53-1 15,17-17-15,-18 0 0,19-17 16,-36-1-16,0 0 16,0-17-16,-36-18 15,19 18-15,-54-18 16,54 35-16,-54-17 15,53 17-15,-34 18 16,52 18 0,17-18-1</inkml:trace>
  <inkml:trace contextRef="#ctx0" brushRef="#br0" timeOffset="-9708.195">30074 15452 0,'18'0'31,"0"0"-15,-18 35 0,17-17-16,-17-1 15,0 54-15,0-36 16,0 18-16,0-18 16,0 18-16,18 35 15,0-52-15,-1-19 0,1 19 16</inkml:trace>
  <inkml:trace contextRef="#ctx0" brushRef="#br0" timeOffset="1555.075">28310 16369 0,'-17'0'0,"17"-18"16</inkml:trace>
  <inkml:trace contextRef="#ctx0" brushRef="#br0" timeOffset="2082.703">28310 16369 0,'0'-53'16,"0"35"46,0 1-15,-17 17-31,-1 0-16,1 0 15,-19 17 1,19-17-16,-19 18 16,19 0-16,-1 17 15,18-17-15,-18 34 16,18-34-16,36 17 16,-19-17-16,36 17 15,-35-35 1,17 18-16,-17-18 0,17 0 15,18 0-15,-35 0 16,17-18-16,-35 1 16,0-19-16,0 1 15,-18 17-15,1-52 16,-19 52-16,19-17 0,-19 0 16,19 17-1,-1 0-15,1 18 16,34 0-1,18 36 1,-17-36-16</inkml:trace>
  <inkml:trace contextRef="#ctx0" brushRef="#br0" timeOffset="2259.201">28628 16422 0,'0'17'0,"0"1"31,18-18-15</inkml:trace>
  <inkml:trace contextRef="#ctx0" brushRef="#br0" timeOffset="2622.369">28945 16351 0,'-17'0'16,"-1"18"-16,1 17 15,17-17-15,0 17 16,17-17-16,-17-1 16,35 19-16,1-19 15,-19-17-15,19 0 16,-19 0-16,36-17 16,-35-1-16,17-17 15,-17 17-15,-18-35 16,0 36-16,-36-36 15,19 35-15,-18 18 16,17 0-16,0 0 0,1 0 16,17 18-1,0-1-15,17 1 16</inkml:trace>
  <inkml:trace contextRef="#ctx0" brushRef="#br0" timeOffset="2932.559">29369 16387 0,'0'35'16,"0"18"-1,17-18-15,36 18 16,0 0-1,-17-36-15,-1 1 0,53-18 16,-35-18 0,-18-34-1,-35-1-15,-17 17 0,-36-34 16,0 35 0,17 17-16,-16-17 15,16 35-15,1 0 16,35 17-16,-18-17 15</inkml:trace>
  <inkml:trace contextRef="#ctx0" brushRef="#br0" timeOffset="3400.221">30004 16369 0,'0'18'16,"-18"-1"-1,18 36 1,-18-35-16,36 52 16,0-34-16,17 34 15,0-52-15,18-1 16,-17-17-16,16 0 15,-16-17-15,-19-36 16,1 18-16,-36-18 16,1 17-16,-19-17 15,1 18-15,-18 18 16,36 17-16,-19 17 16</inkml:trace>
  <inkml:trace contextRef="#ctx0" brushRef="#br0" timeOffset="3728.165">30551 16369 0,'-53'35'15,"53"18"1,0-18-16,35 18 16,-17-17-16,17-19 0,35 36 15,-34-53-15,17 0 16,-36 0-16,1-35 16,0 0-1,-36-18-15,0 17 16,-17-17-16,17 36 15,-17-1-15,17 1 16,1 17-16,-19-18 0,36 36 16</inkml:trace>
  <inkml:trace contextRef="#ctx0" brushRef="#br0" timeOffset="4090.883">30939 16404 0,'-18'53'16,"18"0"-16,0 18 15,35-19 1,1 1 0,-1-53-16,18 18 15,17-71 1,-34 18-16,-19 0 16,-17-1-16,-17-34 15,-19 17 1,19 18-16,-36 17 15,17 0-15,19 18 0,-18 18 16,35 0 0</inkml:trace>
  <inkml:trace contextRef="#ctx0" brushRef="#br0" timeOffset="4462.446">31433 16298 0,'-18'18'16,"0"53"-1,18-1 1,18 1-1,17-18-15,18-1 16,-18-34-16,1-18 16,-1 0-16,35-35 15,-34-18 1,-19 35-16,1-52 16,-18 34-16,-18 1 0,1 18 15,-36-19-15,18 19 16,-1 17-16,-34 0 15,34 0-15,19 0 0,17 17 16</inkml:trace>
  <inkml:trace contextRef="#ctx0" brushRef="#br0" timeOffset="4869.084">31997 16316 0,'0'-18'16,"0"36"15,-18 17-15,18-17-16,-17 17 15,-1 36 1,18-36-16,0 0 0,18 36 16,17-18-1,-17-18-15,-1-35 16,19 18-16,-19-18 0,36-18 16,-35 0-16,17-35 15,-17 36-15,-18-54 16,-18 36-16,0-36 15,1 36-15,-19-18 16,19 36-16,-1 17 16,36 17-1</inkml:trace>
  <inkml:trace contextRef="#ctx0" brushRef="#br0" timeOffset="5074.328">32491 16263 0,'17'71'16,"-17"-18"-16,18 70 15,-18-70-15,18 0 16,-18 0-1,0 35-15,0-70 0,0 17 16</inkml:trace>
  <inkml:trace contextRef="#ctx0" brushRef="#br0" timeOffset="5892.165">28222 17198 0,'-17'-18'16,"17"1"-16,-18-1 15,0 0 1,-17 18-16,17 0 16,-52 36-16,52-19 15,-17 19-15,35-19 16,-18 18-16,18 1 0,18-19 16,0 19-16,-1-19 0,54 1 15,-36 0-15,53-18 16,-52-18-16,-1 18 15,-18-18-15,1 1 0,-18-1 16,0 0-16,0-35 16,-18 36-16,-17-18 15,18 17-15,-1 0 0,0 1 16</inkml:trace>
  <inkml:trace contextRef="#ctx0" brushRef="#br0" timeOffset="6503.404">28910 17216 0,'-35'0'16,"17"17"0,1-17-16,17 18 0,-18 35 15,18-18 1,18 18-16,-1-35 16,36 17-16,-18-17 15,36-18-15,-53 0 16,35-53-16,-36 35 15,1-35 1,-18 18-16,0 17 16,-18-17-16,1 17 0,-19-17 15,1 35-15,0 0 16,17 0-16</inkml:trace>
  <inkml:trace contextRef="#ctx0" brushRef="#br0" timeOffset="6813.932">28504 17304 0,'18'0'31,"0"0"-16</inkml:trace>
  <inkml:trace contextRef="#ctx0" brushRef="#br0" timeOffset="7187.709">29386 17198 0,'-17'0'16,"-1"18"0,0-1-16,1 1 15,17 17-15,-18 0 16,36-17-16,-1 17 0,1-17 15,17 0-15,36-1 16,-36 1-16,1-18 0,-1 0 16,0 0-16,0-18 15,-17 1-15,-18-36 16,0 35-16,0-17 16,-53-1-16,35 19 15,-34-1-15,34 1 16,0 17-16</inkml:trace>
  <inkml:trace contextRef="#ctx0" brushRef="#br0" timeOffset="7497.875">30074 17268 0,'-35'-35'16,"17"35"-16,1 0 16,17 18-1,0 17-15,17-17 16,36 35-16,-17-36 16,17 1-16,-18 0 15,0-18 1,-17 0-16,-18-53 15,0 35-15,0-35 16,-18 35-16,-17-34 16,17 34-16,-17-17 15,17 35-15,1 0 16</inkml:trace>
  <inkml:trace contextRef="#ctx0" brushRef="#br0" timeOffset="7793.246">30427 17233 0,'0'18'0,"18"-1"16,-1 19-1,1-19-15,17 1 0,18 0 16,-18-1-1,36-17-15,-53-17 16,-1-1-16,1 0 16,-18 1-16,0-1 0,-18 0 0,-17-17 15,0 18-15,17-1 16,-17 18-16,-18 0 16,18 0-16,17 18 15,18 17 1</inkml:trace>
  <inkml:trace contextRef="#ctx0" brushRef="#br0" timeOffset="8101.681">30921 17286 0,'0'-18'15,"0"1"-15,0 34 31,0 1-31,18 17 16,-1-17-16,36 17 16,-18-17-16,36 0 15,-36-18-15,18-18 16,-35 0-16,-1-17 16,-17 17-16,-17-35 15,-1 36-15,-52-18 16,34 17-16,-17 0 15,36 18-15,-18 18 16,35 0 0,0-1-1</inkml:trace>
  <inkml:trace contextRef="#ctx0" brushRef="#br0" timeOffset="8406.142">31450 17268 0,'18'0'16,"-18"18"-1,-18-18-15,18 18 0,0 17 16,18-17 0,-1-1-16,1 1 0,0 0 15,17-18-15,-17 0 0,17 0 16,18-18-16,-18 0 15,-17 1-15,-18-1 16,17-17-16,-17 17 0,0 0 16,-17 1-16,-1-1 15,-17 1 1,17-1-16,-17 18 0,17 0 16,1 18-1,17-1-15</inkml:trace>
  <inkml:trace contextRef="#ctx0" brushRef="#br0" timeOffset="8699.289">31926 17286 0,'-17'35'15,"-1"-17"-15,18 35 16,0-18-16,18 18 15,17-35-15,18 17 16,-35-35 0,52 0-16,-35-18 15,1-34-15,-19 16 16,1-17 0,-36 18-16,-17-18 15,17 35-15,-17 1 0,0-1 16,0 18-16,17 0 0,0 0 15,-17 18-15</inkml:trace>
  <inkml:trace contextRef="#ctx0" brushRef="#br0" timeOffset="8989.734">32420 17304 0,'-17'0'16,"-1"17"-1,18 1-15,0 0 0,18 17 16,-1-17 0,1-1-16,35 1 15,-36-18-15,1 0 16,0 0-16,17-35 15,-35 17-15,18-17 16,-18 17-16,0-17 16,-18 17-16,0 18 15,18-18-15</inkml:trace>
  <inkml:trace contextRef="#ctx0" brushRef="#br0" timeOffset="9306.554">32667 17374 0,'-17'36'15,"17"-19"-15,17 19 16,1-36-16,35 35 15,-18-35-15,-17 0 16,-1 0 0,-17-18-16,0-17 0,0 17 15,0 1-15,-17-36 16,-1 35-16,0-17 0,1 17 16,-1 0-16,18 1 15,0 34 1,18 1-1</inkml:trace>
  <inkml:trace contextRef="#ctx0" brushRef="#br0" timeOffset="9523.921">33108 17357 0,'0'53'16,"18"17"-1,-1 1 1,-17-36-16,0 0 16,0-17-16</inkml:trace>
  <inkml:trace contextRef="#ctx0" brushRef="#br0" timeOffset="41447.942">30727 15522 0</inkml:trace>
  <inkml:trace contextRef="#ctx0" brushRef="#br0" timeOffset="41794.198">30674 15558 0,'-18'0'31,"1"0"-15,-1 17-16,36-17 16,-1-17-1,1 17 1,35-36-16,-18 19 15,71-19-15,-53 19 16,0-1-16,70-35 16,-70 35-16,53 1 15,-53-1-15,18 1 16,-54-1-16,1 18 16,0 0-16,-18-18 15,-36 18 1</inkml:trace>
  <inkml:trace contextRef="#ctx0" brushRef="#br0" timeOffset="42246.971">30709 15346 0,'18'-18'0,"0"18"16,-1-17 0,-17 34-1,-35 1-15,17 17 16,-52 36 0,34-36-16,1 0 0,0 18 15,17-18-15,1-17 16,34 17-16,1-17 15,17-18-15,0 18 0,71-18 16,0 0 0,-53-18-16,-18 18 15,18 0-15</inkml:trace>
  <inkml:trace contextRef="#ctx0" brushRef="#br1" timeOffset="75817.004">18662 5380 0,'18'0'16,"-1"0"-1,1 0-15,0-18 0,70 18 16,0-17 0,-35-1-16,0 18 0,70-18 15,-70 18 1,0 0-16,18-17 16,-36 17-16,18 0 15,-53-18-15,-18 18 16,-35 0-1</inkml:trace>
  <inkml:trace contextRef="#ctx0" brushRef="#br1" timeOffset="76134.761">19191 5080 0,'18'0'15,"17"0"1,-17 0-16,35 0 16,-18 18-16,35 17 15,-34-35-15,34 35 16,-34-17-16,16 17 16,-34-17-16,0-1 15,-18 1-15,0 0 16,0-1-16,0 1 15,-18 0-15,-35 17 16,36 0-16,-19 0 16,1-17-16,-36 17 15,54-17-15,-1 0 0,1-1 0,-1 1 16</inkml:trace>
  <inkml:trace contextRef="#ctx0" brushRef="#br1" timeOffset="77335.77">19279 12259 0,'18'0'16,"35"-18"-1,-18 18-15,89-17 16,-54-1-16,71 0 16,-70 1-16,52-1 15,-70 1-15,18 17 16,-54-18-1,19 0-15,-36 1 16,-18 17 0</inkml:trace>
  <inkml:trace contextRef="#ctx0" brushRef="#br1" timeOffset="77725.658">19826 11889 0,'53'17'15,"0"-17"1,-18 18-16,53-18 16,-52 0-16,-1 0 0,0 0 0,1 18 15,16-1 1,-16-17-16,-19 18 0,19-1 15,-19 1 1,19 17-16,-19-17 16,-17 35-1,-17-35-15,17-1 16,-18 18-16,-17 18 16,17-17-16,-35 34 15,18-52-15,-18 35 16,35-18-16,-35 0 15,36-17-15,-19 17 16,36-17-16,18 17 16,0-35-16</inkml:trace>
  <inkml:trace contextRef="#ctx0" brushRef="#br1" timeOffset="88254.815">23036 7161 0,'-17'0'0,"34"0"47,19 0-31,-1 0-16,18-17 16,-18 17-16,53 0 15,-17 17 1,-1-17-16,107 0 0,-71 0 15,88 18-15,-106-18 16,35 0 0,-70 0-16,0 0 15,-18 0-15,-17 18 0,0-18 16</inkml:trace>
  <inkml:trace contextRef="#ctx0" brushRef="#br1" timeOffset="89276.382">23354 13547 0,'18'0'31,"34"0"-15,1 17-1,0-17-15,88 18 16,-52-18-16,105 0 16,-89 0-16,107-18 15,-124 1-15,36 17 16,-89 0-16,0 0 16,-52 0-16,-1 0 15</inkml:trace>
  <inkml:trace contextRef="#ctx0" brushRef="#br1" timeOffset="90940.145">30321 7073 0,'0'0'0,"-17"0"0,-1 0 16,18-17-1,18 17 1,35 0 0,-1 17-16,107-17 15,-71 0 1,18 0-16,159 0 0,-142 0 16,142 0-16,-159 0 15,-18 0-15,-18 18 16,1-18-16,-18 17 15</inkml:trace>
  <inkml:trace contextRef="#ctx0" brushRef="#br1" timeOffset="91890.597">30409 13406 0,'18'0'47,"0"0"-31,17 17-16,18-17 0,106 35 15,-71-35-15,35 18 16,1-18-16,140 18 16,-140-18-16,-18 0 15,-18 17-15,106 1 16,-124-18-16,-17 18 0,36-18 16</inkml:trace>
  <inkml:trace contextRef="#ctx0" brushRef="#br1" timeOffset="99173.715">7391 6068 0,'17'-18'16,"1"18"93,-18 18-93,0-1-16,0 1 16,0 0-1,0-1 1,-18 1-16,18 0 16,-17 17-16,17-17 15,-18-1-15,18 18 0,-35 18 16,35-35-16,-35 53 15,17-36-15,0 18 16,1-18 0,-1 36-16,0-54 15,1 54-15,17-54 16,-18 19-16,-17 17 16,35-36-16,-36 36 15,1 0 1,35-18-16,-35 1 15,35-1-15,0-17 0,-18-1 16,18 18-16,0-17 16,0 0-16,0-1 31,-17 1-31,17 0 16,0-1-1,0 1 1,17-18 78,1 0-79,0 0 1,17 0-16,0-18 0,0 18 15,36-17-15,-36 17 16,1 0-16,16-18 16,-16 18-16,-1 0 0,36-18 15,-36 1-15,-18 17 16,1-18-16,0 0 0,-18 1 16,-18-1-1,0 18 1</inkml:trace>
  <inkml:trace contextRef="#ctx0" brushRef="#br1" timeOffset="99736.718">7497 6068 0,'0'-18'16,"0"-17"-1,0 17-15,-18 18 32,0 18-17,18 35 1,0-36-16,0 72 15,0-54-15,0 88 16,0-70-16,0 71 16,0-54-16,0 54 15,0-54-15,0-17 16,0 0-16,0-18 16,18 1-16,-18-1 0,18 18 15,-18-35-15,0-1 0,17 1 16,-17-36 15,0 1-15,-17-19-1</inkml:trace>
  <inkml:trace contextRef="#ctx0" brushRef="#br1" timeOffset="101560.451">6685 7920 0,'0'18'31,"0"-1"-31,0 1 16,0 17-1,-17-17-15,-1 17 16,0 0-1,-17 36-15,17-36 16,-52 71-16,52-53 16,-35 70-1,18-70-15,0 71 16,17-89-16,-17 53 16,35-70-16,-18 17 15,18-17-15,0-1 0,0 1 16,0 0 31,18-18-16,-1 0-31,36 0 16,-17-18-16,16 0 15,-16 18-15,-1 0 16,0 0-16,1-17 0,17 17 15,-18 0 1,18-18-16,-36 18 16,19 0-16,-19 0 15,1-18 1,-18 1 46,0-1-46,0 1 0,0-1-16,-18-17 15,18-1-15,-17-17 16,17 18-16,0-53 16,0 53-16,-18-71 15,18 53-15,-18-35 16,18 52-1,-17-34-15,17 35 16,17-36-16,-17 53 16,0-17-1,18 18-15,-18-1 16,0 0 0,0 36 15,-18 0-31,18-1 15</inkml:trace>
  <inkml:trace contextRef="#ctx0" brushRef="#br1" timeOffset="102390.045">7867 6068 0,'-18'0'15,"18"17"32,0 54-31,0-18-16,0 0 15,0 70-15,0-52 16,0-18-16,0 88 16,0-88-16,18 35 15,-18-53-15,0-17 0,18 17 16</inkml:trace>
  <inkml:trace contextRef="#ctx0" brushRef="#br1" timeOffset="102606.485">7779 6791 0,'17'35'0,"1"-17"16,0 17-16,-1-17 15,19 17-15,-19-17 16,1-1-16,0-17 15,-1-17 1,1-1-16,-18 0 16,0 1-16,0-18 15</inkml:trace>
  <inkml:trace contextRef="#ctx0" brushRef="#br1" timeOffset="102951.485">7743 6121 0,'0'-18'15,"36"0"-15,-19 18 16,1-17-16,0-1 0,17-17 16,-17 17-16,-18 1 15,17-1-15,-34 18 16,17 18 0,0 35-1,17-18-15,19 18 16,-19-18-16,1 0 15,17 36-15,-17-36 16</inkml:trace>
  <inkml:trace contextRef="#ctx0" brushRef="#br1" timeOffset="103501.624">7144 7408 0,'0'18'32,"17"0"-17,19-18 1,-1 0-16,18 0 15,-18 0-15,36 0 16,-54 0 0,19 0-16,17 0 15,-36 0-15,1-18 16,-1 18-16</inkml:trace>
  <inkml:trace contextRef="#ctx0" brushRef="#br1" timeOffset="103746.508">7461 7303 0,'18'-18'15,"0"18"-15,17 18 16,-18-18 0,19 17-16,-19-17 0,19 18 15,-19-18-15,1 17 16,0 1-16,-18 0 15,0-1-15,-18-17 16,18 18 0,-18-18-16,1 0 0,-1 0 0,-17 0 15,17 0-15,-17 0 16</inkml:trace>
  <inkml:trace contextRef="#ctx0" brushRef="#br1" timeOffset="104112.291">7214 7355 0,'0'-17'16,"0"-1"0,0 1-1,-17 17-15,-19 17 16,1 18 0,0-17-16,17 17 15,1-17-15,-1 35 16,18-35-16,18-1 0,-18 1 15,35-1-15,-18-17 16,36 18-16,-17-18 0,-19 18 16,1-18-16,35 17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4T22:11:18.65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0000"/>
    </inkml:brush>
  </inkml:definitions>
  <inkml:trace contextRef="#ctx0" brushRef="#br0">20990 4445 0,'0'-35'16,"-17"17"-16,-1 0 15,-17-17-15,17 18 16,-17-1-16,17 18 16,-52 0-16,-1 18 15,36 17-15,-18 18 16,18-18-1,17 0-15,0 36 16,18-18-16,36 35 16,-19-53-16,54 18 15,-36-35-15,36-1 16,-36 1-16,-17-18 16,34-18-16,-34 1 15,0 17-15,-1-35 16,-17-1-16,0 19 0,0-54 15,-17 36-15,-1-53 16,0 52 0,1-34-16,17 52 15,-18-17-15,36 52 32,-1 36-17,1-35-15,35 53 16,-18-36-16,18 18 15,-35-36-15,17 36 16,-17-35-16,-1-18 0,1 35 16,0-17-1,-1-18-15</inkml:trace>
  <inkml:trace contextRef="#ctx0" brushRef="#br0" timeOffset="321.358">21484 4374 0,'18'0'31,"17"0"-15,0 0-16,18 0 16,-17 0-16,-1-17 15,-18 17-15,1 17 16,-18 1-16,-18 0 15</inkml:trace>
  <inkml:trace contextRef="#ctx0" brushRef="#br0" timeOffset="487.409">21519 4586 0,'18'18'16,"17"-18"-16,18-18 15,-17 18-15,-19 0 16,18-18-16,-17 18 0,0 0 16</inkml:trace>
  <inkml:trace contextRef="#ctx0" brushRef="#br0" timeOffset="889.259">21890 4128 0,'53'-18'16,"-18"18"-16,36-18 15,17 36 1,-53 0-16,0 17 16,-17 0-16,-18 36 15,0-36-15,-35 53 16,17-53-16,-35 18 16,36-17-16,-1-1 15,0-18-15,18 19 16,0-19-16,36 19 15,-19-36 1,18 17-16,1-17 0,34 18 16,-52-18-16,17 0 15,-17 0-15,-18 18 16</inkml:trace>
  <inkml:trace contextRef="#ctx0" brushRef="#br0" timeOffset="3613.739">26476 3951 0,'0'-18'0,"0"1"15,-18-1-15,18 1 16,-17-1-16,-1 18 15,0-18-15,1 18 16,-1 0-16,-17 53 16,17-18-16,18 54 15,0-36-15,18 52 16,17-52-16,18 36 16,-35-54-16,17 18 15,-17-36 1,17 1-16,-35 0 15,-18-1 1,-35-17-16,18 0 16,-35-17-16</inkml:trace>
  <inkml:trace contextRef="#ctx0" brushRef="#br0" timeOffset="3719.699">26211 4427 0,'18'-17'15,"53"17"-15,-18-18 16,35 0-1,-53 18-15,18-17 0,-18 17 16,0-18-16,-17 18 16</inkml:trace>
  <inkml:trace contextRef="#ctx0" brushRef="#br0" timeOffset="4030.457">26776 3845 0,'-18'0'15,"1"0"1,17 53-16,0-18 15,17 54-15,18 52 16,-17-53 0,17 0-1,-17-53-15,0-17 16,-1 17-16,1-17 0,0-18 0,17 0 16</inkml:trace>
  <inkml:trace contextRef="#ctx0" brushRef="#br0" timeOffset="4363.663">27111 4233 0,'-35'-17'15,"17"-1"1,-17 0 0,35 36-16,-35 35 15,35-35-15,17 35 16,18-18-16,1 0 15,-1-35-15,18 18 16,-35-36-16,-1 18 16,1-18-16,-18 1 15,-18-18 1,1 17-16,-1 0 0,0 1 16,18 34-1,18 19 1,0-19-16,17 1 15,0-1-15,-17 1 16,35 0 0,-18-18-16,-17 0 15</inkml:trace>
  <inkml:trace contextRef="#ctx0" brushRef="#br0" timeOffset="4603.732">27287 3757 0,'36'35'16,"17"18"0,-18-17-16,0 16 0,36 107 15,-36-18 1,-35-88-16,0 35 15,0-35-15,-35 0 16,35-35 0,-18-18-16</inkml:trace>
  <inkml:trace contextRef="#ctx0" brushRef="#br0" timeOffset="4887.732">27834 4128 0,'53'0'0,"0"-18"16,18 0 0,-19 1-1,-34 17 1</inkml:trace>
  <inkml:trace contextRef="#ctx0" brushRef="#br0" timeOffset="5014.732">27887 4269 0,'53'0'16,"-18"0"-16,-17 0 15,17 0-15,18 0 16,-35-18-16</inkml:trace>
  <inkml:trace contextRef="#ctx0" brushRef="#br0" timeOffset="5332.026">28416 3898 0,'0'18'15,"0"17"1,-17-17-16,17 17 15,17 0-15,-17-17 0,18 0 16,0-1-16,17 19 16,0-36-16,-17 17 0,17-17 15,0 0-15,18 0 16,-18 0-16,18-17 16,-35-1-16,0 18 15,-18-18-15,-18 18 47</inkml:trace>
  <inkml:trace contextRef="#ctx0" brushRef="#br0" timeOffset="5558.959">28593 4004 0,'17'71'15,"-17"-18"-15,36 17 16,-36-35-16,17 18 0,1 18 16,-18-36-16,17 0 15,-17-17-15,0 17 16,-17-17-16</inkml:trace>
  <inkml:trace contextRef="#ctx0" brushRef="#br0" timeOffset="7383.35">20920 5627 0,'-18'-35'0,"0"17"15,-17 0-15,0 1 16,0 17-16,-1 0 16,-34 17-16,17 19 15,18-1-15,17 0 16,0 36-16,18-36 15,18-17-15,70 52 16,-17-70 0,-18 0-16,17-35 15,-35 17-15,-17 1 16,0-19-16,-18 19 16,-18-36-16,0 53 15,-17-18 1,18 18-16,-1 0 15,18 18-15,18 35 16,-1-18-16,36 35 16,-35-52-16,52 17 15,-34-35-15,-1 18 0,-18-18 16</inkml:trace>
  <inkml:trace contextRef="#ctx0" brushRef="#br0" timeOffset="7761.86">21361 5539 0,'17'0'16,"36"0"0,-17 0-16,-19 0 0,36 0 15,-35 0-15,-1 0 16</inkml:trace>
  <inkml:trace contextRef="#ctx0" brushRef="#br0" timeOffset="7897.855">21396 5733 0,'18'17'16,"17"-17"-16,35 0 15,19-17 1,-36-1-16,-36 0 16</inkml:trace>
  <inkml:trace contextRef="#ctx0" brushRef="#br0" timeOffset="8379.715">21908 5380 0,'-18'0'16,"36"-18"-1,-1 18-15,71 18 16,-35 0 0,-35-1-16,17 1 15,-17 17 1,-18 18-16,-18-35 0,-35 35 16,36-18-16,-36 18 15,53-36 1,-18 1-16,18 17 15,18-17-15,35 0 16,-18-18-16,18 0 16,-18 0-16,18 0 15,-35 0-15,-1 0 16</inkml:trace>
  <inkml:trace contextRef="#ctx0" brushRef="#br0" timeOffset="8624.899">22454 5627 0,'18'0'16,"0"0"0,-18-18-16,17 18 15,1 0-15</inkml:trace>
  <inkml:trace contextRef="#ctx0" brushRef="#br0" timeOffset="8996.595">22807 5503 0,'-18'0'0,"1"18"16,-1 0-1,18-1-15,0 1 0,-17 35 16,34-18-16,18 18 16,1-53-16,17 18 15,-36-18-15,54 0 16,-54 0-16,36-53 16,-35 35-16,0-35 15,-18 36-15,-18-36 16,0 35-16,-35-17 15,36 35-15,-1-18 16,-17 18-16,17 0 16,1 18-16,17-1 15</inkml:trace>
  <inkml:trace contextRef="#ctx0" brushRef="#br0" timeOffset="9352.883">23266 5556 0,'-18'-17'16,"18"34"-16,0 1 15,0 0-15,0-1 0,0 36 16,18-35-1,-1-1-15,19 19 16,17-36-16,-36 0 16,1 0-16,17 0 15,-17-18-15,-1 0 0,1-35 16,-18 36 0,0-1-16,0 1 15,-18-1-15,-17 0 0,17 1 0,-52-1 16,35 0-16,17 18 15,18 18-15,-18-18 16,18 18-16,18-18 0,0 17 0,-1-17 16</inkml:trace>
  <inkml:trace contextRef="#ctx0" brushRef="#br0" timeOffset="9648.327">23795 5362 0,'0'18'16,"18"17"-1,-18-17-15,17 17 16,1 36 0,-1-36-16,-17 18 0,18-18 15,-18 0-15,18 54 16,-18-72-16,17 18 0,-17-17 16</inkml:trace>
  <inkml:trace contextRef="#ctx0" brushRef="#br0" timeOffset="12054.194">26229 5327 0,'0'-18'15,"0"1"-15,0-1 16,0 0-16,-35 1 16,35-1-16,-36 0 15,19 18 1,-36 18-16,35 0 15,-17 17 1,35 0-16,0 54 0,18-54 16,17 53-1,-17-53-15,34 36 16,-34-54-16,0 19 16,-18-19-16,-18 1 15,-35-36 1</inkml:trace>
  <inkml:trace contextRef="#ctx0" brushRef="#br0" timeOffset="12167.548">25912 5627 0,'35'0'15,"18"-18"1,53-17-16,-71 35 16,18-18-16,-18 1 0,36 17 15</inkml:trace>
  <inkml:trace contextRef="#ctx0" brushRef="#br0" timeOffset="12451.532">26476 5168 0,'-18'35'0,"1"18"15,17 36 1,17-1 0,1 0-16,0-35 15,17 17-15,18-17 16,-18-35-16,-17 0 15,17-18-15</inkml:trace>
  <inkml:trace contextRef="#ctx0" brushRef="#br0" timeOffset="12795.788">26793 5486 0,'-35'0'0,"18"0"15,-1 0-15,0 17 16,18 1-16,-17 0 0,17 35 16,17-36-16,-17 1 0,18-1 15,35 1-15,-36 0 16,19-18-16,-19-18 0,1 0 16,-18 1-1,0-18 1,-18 17-16,18 0 15,0 36 1,36-18 0,-19 18-1,1-18-15,35 17 16,-35 1-16,-1-18 0,18 0 16,-35 17-16,18-17 15</inkml:trace>
  <inkml:trace contextRef="#ctx0" brushRef="#br0" timeOffset="13022.044">27023 5098 0,'53'53'16,"0"35"-1,-18-53-15,18 71 16,-18 0 0,-17-36-16,-18 54 15,-18-71-15,18 35 16,-18-53-16,1 18 16</inkml:trace>
  <inkml:trace contextRef="#ctx0" brushRef="#br0" timeOffset="16025.826">27552 5450 0,'0'-17'62,"-18"17"17,18-18 14,18 1-77,0-1 0,-1-17-1,1 17-15,0 0 16,-18 1-16,17 17 0,1 0 47,-18 17-32,17 1 1,-17 0-16,18-18 16,-18 17-16,18 1 15,-18 0-15,17-1 16,1-17 15,-18-17-31,18 17 16,-1-18-1,-17 0-15,18 1 0,0-1 16,-18 0-16</inkml:trace>
  <inkml:trace contextRef="#ctx0" brushRef="#br0" timeOffset="16382.113">27570 5627 0,'17'0'31,"1"-18"-16,0 1-15,-1-1 16,1 18 0,-1-18-16,1 36 31,-18 0-31,18-1 16,-1 1-16,1-1 15,17-17-15,-17 0 16,0 0-16,-1 0 0,1-17 15,-18-1-15,0-17 16,0 17 0,0 1-1,0-1-15</inkml:trace>
  <inkml:trace contextRef="#ctx0" brushRef="#br0" timeOffset="16743.43">28258 5203 0,'-18'-17'16,"0"17"0,1 17-16,-1 19 15,18-19-15,0 36 16,0-35 0,0 0-16,35 17 15,1-17-15,16-18 16,-16 0-16,17-18 15,-18 18-15,0-18 16,-35 1-16,18 17 16,-36 0-16</inkml:trace>
  <inkml:trace contextRef="#ctx0" brushRef="#br0" timeOffset="16933.693">28381 5256 0,'0'71'15,"0"-36"-15,0 53 16,0-52-16,0-1 0,18 0 16,-18 1-16,17-19 0,1 36 15,0-35 1</inkml:trace>
  <inkml:trace contextRef="#ctx0" brushRef="#br0" timeOffset="17127.548">28681 5433 0,'17'0'47,"-17"17"-32,0-34-15</inkml:trace>
  <inkml:trace contextRef="#ctx0" brushRef="#br0" timeOffset="17701.227">29034 5309 0,'0'-17'16,"-18"17"-1,0 0 1,-17 35-16,35 0 16,-18-17-16,18 35 15,18-18-15,0-17 0,17 17 16,-17-17-16,17-18 15,18 0 1,-18-18-16,18-17 16,-18-18-16,-35 35 15,18-17-15,-18 17 16,-18-17-16,-17 0 16,17 17-16,-17 0 15,0 18-15,17 0 16,18 18-1</inkml:trace>
  <inkml:trace contextRef="#ctx0" brushRef="#br0" timeOffset="18111.761">29475 5292 0,'-18'0'0,"0"35"15,18-17-15,0 17 16,18 18-1,-18-18-15,35 0 16,-17-17-16,35 17 16,-36-35-16,19 0 15,-19 0-15,1-17 0,17-1 16,-17-17-16,0 17 16,-18-17-16,0 0 15,0-1-15,-18 19 0,0-1 16,1 0-16,-1 1 15,-17-1-15,17 18 16,18 18 0</inkml:trace>
  <inkml:trace contextRef="#ctx0" brushRef="#br0" timeOffset="18406.826">29951 5186 0,'17'-18'0,"-34"36"15,17 17 1,0 18 0,0-35-16,17 17 15,19 0 1,17-35-1,-36 0-15,54 0 16,-36 0-16,0-17 16,1 17-16,17-18 0,-36 18 15,19-18 1,-36 1-16,-18 17 16</inkml:trace>
  <inkml:trace contextRef="#ctx0" brushRef="#br0" timeOffset="18606.925">30163 5239 0,'17'70'0,"1"-17"16,-1 18-1,1-36-15,0-17 0,-1 35 16,1-36 0,-18 1-16,0 0 0</inkml:trace>
  <inkml:trace contextRef="#ctx0" brushRef="#br0" timeOffset="22048.826">28716 6227 0,'-18'-18'15,"18"36"-15,-35-1 16,35 1-16,-35 17 15,35-17-15,0 52 16,0-52-16,18 52 16,-18-34-16,17-1 15,1-17-15,-1 17 0,36 0 16,-35-17 0,0 0-16,-1-18 15,19-18-15</inkml:trace>
  <inkml:trace contextRef="#ctx0" brushRef="#br0" timeOffset="22639.126">29087 6315 0,'0'17'62,"-18"1"-46,18 0-16,-18-1 16,1 1-16,17 0 15,0-1-15,17 1 16,1-1-16,35-17 15,-36 0-15,19 0 16,-19 0-16,19 0 0,17-17 16,-36 17-16,1 0 15,-1-18-15,1 18 16,-18-17-16</inkml:trace>
  <inkml:trace contextRef="#ctx0" brushRef="#br0" timeOffset="22855.477">29298 6315 0,'0'53'15,"0"-36"-15,0 19 0,18 52 16,-18-53-1,17 0-15,19 18 16,-19-35-16,1 0 0,17-1 16</inkml:trace>
  <inkml:trace contextRef="#ctx0" brushRef="#br0" timeOffset="23084.548">29686 6491 0,'18'0'16,"-18"18"15</inkml:trace>
  <inkml:trace contextRef="#ctx0" brushRef="#br0" timeOffset="24930.949">30004 6350 0,'0'-18'16,"-18"18"0,0 0-16,1 18 15,-18 35 1,35-35-16,0-1 16,0 18-16,17-17 0,18 17 15,-17-17 1,0-18-16,35 18 15,-18-36-15,-17 18 0,-1 0 16,1-35-16,-18 17 16,0-17-16,0 17 15,-18 1-15,1-1 16,-36-17-16,17 17 16,19 18-16,-1 0 15,18 35-15</inkml:trace>
  <inkml:trace contextRef="#ctx0" brushRef="#br0" timeOffset="25298.016">30357 6385 0,'-18'0'15,"18"18"1,-18 0-16,18-1 0,-17 1 16,17-1-16,0 54 15,17-53-15,1-1 0,0 1 16,17 0-16,18-18 15,-18 0-15,-17 0 16,17-18-16,-17 0 0,-18-17 16,0 17-16,0-17 15,-36 0-15,1 0 16,0 17-16,-18 0 16,18 18-16,17 0 0,-17 18 15</inkml:trace>
  <inkml:trace contextRef="#ctx0" brushRef="#br0" timeOffset="25792.395">30833 6297 0,'-18'18'32,"1"-18"-32,17 17 0,-18 1 15,18 0-15,-18-1 0,18 1 16,0 0-16,18-1 15,0-17 1,17 18-16,-18-18 16,19 0-16,-19 0 15,1-18-15,0 18 16,-1 0-16,-34 0 31</inkml:trace>
  <inkml:trace contextRef="#ctx0" brushRef="#br0" timeOffset="25987.885">30939 6332 0,'0'36'16,"17"17"-16,-17-1 15,18 1 1,0-17-16,-1-19 16,-17 1-1</inkml:trace>
  <inkml:trace contextRef="#ctx0" brushRef="#br0" timeOffset="26843.187">31415 6368 0,'-18'-18'16,"1"18"-1,-1 0 1,-17 18-16,17-1 16,0 1-1,18 0-15,0 17 0,0-18 16,0 1-16,18 0 0,0-1 15,17 19-15,-17-19 16,35-17-16,-36 18 16,18-36-16,-17 18 15,0-35 1,-18 17-16,0-17 16,-18 17-16,0-17 15,1 18-15,-18-1 16,17 0-16,0 18 0,18-17 15,-17 17-15</inkml:trace>
  <inkml:trace contextRef="#ctx0" brushRef="#br0" timeOffset="27159.708">31697 6403 0,'-18'0'16,"1"35"-1,-1 0 1,18 1-16,35-1 16,1 0-16,-1 1 15,0-36-15,18 0 16,-35-18-16,-1 0 15,1 1-15,0-19 16,-18 1-16,-18 0 16,0 17-16,-17-17 15,18 17-15,-36 18 16,35 0-16,0 0 16,1 0-16</inkml:trace>
  <inkml:trace contextRef="#ctx0" brushRef="#br0" timeOffset="27705.328">32050 6421 0,'0'17'31,"-18"1"-31,18 17 16,0-17-16,18 17 15,-18-17-15,35 17 16,-17-17-16,-1-1 16,-17 1-16,18-18 15,-18-18 16,-18 18-15,18-17-16,-17 17 16,34 0-1,1-18 1,0 18 0,-18-18-1,0 1 1,17 17 31,1 0-16,-36 0 0</inkml:trace>
  <inkml:trace contextRef="#ctx0" brushRef="#br0" timeOffset="28377.959">32015 6315 0,'17'0'15,"-17"35"1,18-35-16,-18 18 16,18 17-16,-18-17 15,17 17-15,1 18 16,-1-36-16,-17 19 0,18 17 15,-18-18 1,0 0-16,18-17 16,-18-1-16,-18-17 15,18-17 1,0-1-16,0-17 16,0 17-16,-18 1 15,18-19-15,-17 19 16,-1-19-16,18 19 0,-17-19 15,-1 19 1,18-1 0,0 1-16,18 34 47,-1 18-32,-17-17 1,0 0-16,18 35 0,-1-36 15,1 19 1,-18-19-16,0 1 16,0 0-16,-18-18 15</inkml:trace>
  <inkml:trace contextRef="#ctx0" brushRef="#br0" timeOffset="28683.234">32156 6297 0,'0'-18'16,"17"18"-16,19 18 15,-1-18-15,-17 18 0,52 17 16,-52 0-16,17 18 16,-17-18-16,17 36 15,-35-36-15,0 36 16,0-36-16,-35 18 16,35-35-1,-36 17-15,19-35 16</inkml:trace>
  <inkml:trace contextRef="#ctx0" brushRef="#br0" timeOffset="95846.288">9613 14728 0,'0'-17'32,"0"34"46,0 1-63,18 0-15,-18 17 16,0 36-16,0-18 16,17 17-1,-17-35-15,0 36 16,18-36-16,-18-17 0,0 35 15,0-36 1,18-17-16</inkml:trace>
  <inkml:trace contextRef="#ctx0" brushRef="#br0" timeOffset="97041.195">9490 15487 0,'0'0'0,"-18"0"16,18-18 15,18 18-15,-1 18-1,1-18-15,17 18 16,1-1-16,-1 19 16,-18-19-1,1 18 1,-18-17-16,0 0 0,0 17 16,-18-17-1,1-1-15,-1 1 0,18 0 0,-17-1 16,-19 1-1,19-1-15,-1 1 16,18 0-16,35-18 16,-17 17-1,17-17-15,-17 0 0,-1 0 0,19 0 16,-19 18-16,1-18 16,0 0-16,-1 0 0</inkml:trace>
  <inkml:trace contextRef="#ctx0" brushRef="#br0" timeOffset="98093.239">9648 14711 0,'0'-18'0,"0"1"31,0-1-15,-17 0-1,17 1 1</inkml:trace>
  <inkml:trace contextRef="#ctx0" brushRef="#br0" timeOffset="98238.27">9648 14305 0,'0'-35'0,"-17"0"16,17-18 0,0 35-16,0-17 15</inkml:trace>
  <inkml:trace contextRef="#ctx0" brushRef="#br0" timeOffset="98388.25">9666 13705 0,'-18'-52'16,"18"34"-16,0-17 0,0-36 15,0 18 1,0 18-16</inkml:trace>
  <inkml:trace contextRef="#ctx0" brushRef="#br0" timeOffset="98540.176">9631 12894 0,'0'-71'16,"0"19"-16,0 34 16,0-35-16,0 35 15</inkml:trace>
  <inkml:trace contextRef="#ctx0" brushRef="#br0" timeOffset="98710.485">9631 12206 0,'0'-35'16,"0"0"-1,0 17 1</inkml:trace>
  <inkml:trace contextRef="#ctx0" brushRef="#br0" timeOffset="99009.707">9613 11183 0,'0'-18'16,"0"-34"-16,0 34 15,0-17-15,0 17 16,0 0-16,0 1 16,0-1-1,-17 0 1</inkml:trace>
  <inkml:trace contextRef="#ctx0" brushRef="#br0" timeOffset="99717.055">9525 10971 0,'-18'0'0,"1"0"16,-1 18-1,0-18 1,1 0-16,-1 18 15,1-18-15,-1 0 16,0 0-16</inkml:trace>
  <inkml:trace contextRef="#ctx0" brushRef="#br0" timeOffset="99851.159">8996 11024 0,'-53'0'15,"18"18"-15,-54 0 16,54-18 0</inkml:trace>
  <inkml:trace contextRef="#ctx0" brushRef="#br0" timeOffset="100018.369">8220 10918 0,'-18'0'0,"0"-17"0,-17 17 16,18 0 0</inkml:trace>
  <inkml:trace contextRef="#ctx0" brushRef="#br0" timeOffset="100087.757">8079 10901 0,'-36'0'0,"72"0"15,-89 0-15,17 0 0,-34 17 16,35-17-16,-36 0 15,36 0-15,-1 0 16</inkml:trace>
  <inkml:trace contextRef="#ctx0" brushRef="#br0" timeOffset="100262.777">7285 10848 0,'-18'0'0,"18"-18"15,0 1-15,-17 17 16,-1 0-16,-17 0 16,17 0-16,-17 17 15,-1 1-15,-16 0 16</inkml:trace>
  <inkml:trace contextRef="#ctx0" brushRef="#br0" timeOffset="100473.478">6579 10918 0,'-17'0'15,"-19"-17"1,1 17-16,17-18 16,1 18-16,-36 0 15,-18 0-15,54 18 16,-71-18-1,52 17-15,1-17 0,-53 0 16,53 0-16,-1 0 16</inkml:trace>
  <inkml:trace contextRef="#ctx0" brushRef="#br0" timeOffset="100701.827">4798 10954 0,'-18'-18'15,"18"0"1</inkml:trace>
  <inkml:trace contextRef="#ctx0" brushRef="#br0" timeOffset="100902.685">4604 11007 0,'-18'0'15,"0"0"-15,1 0 16,-1 0 0,-17 0-16,17 0 15,1 0-15,-1 17 0,0-17 16,-17 18 0,17 0-16,1-18 0</inkml:trace>
  <inkml:trace contextRef="#ctx0" brushRef="#br0" timeOffset="101001.586">4092 11113 0,'-17'0'0</inkml:trace>
  <inkml:trace contextRef="#ctx0" brushRef="#br0" timeOffset="101157.063">3951 11165 0,'0'0'0,"-18"0"0,1-17 15,-1 17 1,1-18-16,-1 18 16,0 18-16</inkml:trace>
  <inkml:trace contextRef="#ctx0" brushRef="#br0" timeOffset="101290.991">3722 11254 0,'0'-18'16,"0"0"-16</inkml:trace>
  <inkml:trace contextRef="#ctx0" brushRef="#br0" timeOffset="102807.961">3069 10813 0,'18'-18'15,"-18"0"-15,0 36 32,-18-18-32,1 18 15,17 17-15,-18 0 16,0 0-16,1 1 0,-19 52 15,36-35-15,0 0 16,0-36-16,36 19 16,-19-36-16,36 17 15,-18-17-15,36 0 16,-36-17-16,18-1 16,-35 18-1,-1 0-15</inkml:trace>
  <inkml:trace contextRef="#ctx0" brushRef="#br0" timeOffset="102986.701">3228 11060 0,'-18'70'15,"18"36"-15,-17 0 16,17-53-16,0 53 16,0-71-1</inkml:trace>
  <inkml:trace contextRef="#ctx0" brushRef="#br0" timeOffset="112046.027">3316 11624 0,'-18'0'15,"18"35"1,0 18 0,0-17-16,0 69 15,0-52-15,18 18 16,-18 17-16,18 0 0,-1 124 16,-17-89-16,0 1 15,18 123 1,0-124-16,-18 1 0,17-18 0,1 88 15,-18-106 1,0 0-16,18 0 0,-18-17 16,17 70-16,-17-88 15,36 17-15,-36-34 16,17-1-16,1 0 16,-18-17-1</inkml:trace>
  <inkml:trace contextRef="#ctx0" brushRef="#br0" timeOffset="112546.78">3457 13917 0,'0'18'15,"-17"17"-15,17 36 16,0-36-16,17 18 15,-17 53 1,18-53-16,-18 70 16,0-70-16,0 17 15,0 1-15,0 0 0,-18 52 16,18-70-16,0 18 16,0-54-16,18-17 15,0 0-15</inkml:trace>
  <inkml:trace contextRef="#ctx0" brushRef="#br0" timeOffset="112784.765">3228 14799 0,'18'71'15,"-1"-54"-15,18 36 16,-17-35-16,0-1 16,17-17-16,-17 0 0,17 0 15,0-35-15,-17 18 16,0-54-16,-1 18 16,-17 18-16</inkml:trace>
  <inkml:trace contextRef="#ctx0" brushRef="#br0" timeOffset="113230.388">3087 11942 0,'-18'0'16,"1"0"-1,17 17 1,-18-17-16,36-17 16,-1 17-16,1-36 0,-1 1 0,1 0 15,17-1-15,18-69 16,-35 69-16,0-17 16,-1-17-16,1 52 15,-18 1-15,17 34 16,-17 1-16,36 70 15,17 0 1,-18-52-16,0-1 16,18-18-16,-18-17 0</inkml:trace>
  <inkml:trace contextRef="#ctx0" brushRef="#br0" timeOffset="114381.847">4110 15505 0,'18'17'16,"17"-17"-1,0 0 1,0 0-16,18 0 0,71 0 16,-54 0-16,18 0 15,107-17-15,-90-1 16,19 18-16,140-18 15,-140 18-15,-1 0 0,142 18 16,-124 0 0,141-1-16,-123 1 15,123 0-15,-141-18 16,106 0 0,-123-18-16,70 0 0,-106 1 15,88-1 1,-87 18-16,69-35 15,-87 35-15,70-18 16,-70 18-16,-19 0 0,1 0 16,-17 0-16,-1 0 15,0 0-15,0 0 0,18 0 16,-17 0-16,17 0 16,-36 0-16,54 0 15,-54 0-15,54 0 16,-53 0-16,35 0 15,-18 0-15,0 0 16,-17 0-16,17 0 16</inkml:trace>
  <inkml:trace contextRef="#ctx0" brushRef="#br0" timeOffset="114699.603">8573 15117 0,'17'17'16,"1"1"-16,35-1 15,-36 1-15,19 0 0,34 17 16,-35-17-16,18 35 15,-35-18 1,0-18-16,-1 1 0,1 17 16,-18-17-16,18-18 0,-18 18 15,0-1 1,-36-17-16,19 0 16,-19 18-1,19-18-15,-19 18 16,19-18-16,-18 17 15,17-17-15</inkml:trace>
  <inkml:trace contextRef="#ctx0" brushRef="#br0" timeOffset="115250.315">4357 15240 0,'0'-18'15,"-71"18"1,36 18-16,-71 53 16,53-36-1,0 0-15,-35 36 16,53-36-16,-18 36 15,53-36-15,0-18 0,0 1 16,35 17-16,0-17 0,1 17 16,17-17-16,17 0 0,-17 17 15,18-18 1</inkml:trace>
  <inkml:trace contextRef="#ctx0" brushRef="#br0" timeOffset="120005.92">10354 14781 0,'0'-17'15,"-18"17"1,18-18 15,0 36 32,0-1-48,0 19-15,0-19 16,0 36 0,0-17-16,0-19 0,0 18 0,18 36 15,-18-53-15,0-1 16,18 1-16,-18 0 15,0-1-15,17-17 16,-17 18-16,0-1 31</inkml:trace>
  <inkml:trace contextRef="#ctx0" brushRef="#br0" timeOffset="120633.095">10213 15469 0,'-18'0'16,"1"0"-1,34-17 1,19 17-1,-1 0-15,0 0 16,-17 0-16,-1 35 16,1-17-16,-18-1 15,0 1-15,-18 17 16,-17 0-16,17 1 16,1-19-16,-1 19 15,1-19-15,17 1 0,0 0 16,17-18-16,18 0 15,-17 0 1,0 0-16,-1 0 16,1 0-16,0 0 0,-1 0 15</inkml:trace>
  <inkml:trace contextRef="#ctx0" brushRef="#br0" timeOffset="120810.674">10548 15575 0,'0'18'16,"18"-18"0,-1 17-1,1-17 1</inkml:trace>
  <inkml:trace contextRef="#ctx0" brushRef="#br0" timeOffset="121127.147">10742 15505 0,'-18'0'16,"18"17"-1,0 1-15,0 0 16,0 17-16,0-18 0,18 19 0,-18-1 16,35 0-1,-35 1-15,18-36 0,0 17 16,17-17 0,-17 0-16,-1-17 0,1-1 15,-1-17-15,-17-1 16,0 19-16,-17-1 0,-1 0 15,1 1 1,-1 17-16,-17 0 16,17 0-16</inkml:trace>
  <inkml:trace contextRef="#ctx0" brushRef="#br0" timeOffset="121440.094">11007 15540 0,'0'18'16,"0"-1"-16,17 1 16,1 17-16,0-17 15,17 17-15,-17-17 16,17-18-16,-18 0 15,19 0 1,-19-18-16,-17-17 16,0 17-16,0 0 15,-17 1-15,-19-18 16,19 35-16,-1-18 16,1 18-16,34 0 31</inkml:trace>
  <inkml:trace contextRef="#ctx0" brushRef="#br0" timeOffset="122082.935">11359 15416 0,'-17'18'32,"17"0"-17,0-1-15,0 1 16,0 0-16,17 35 16,-17-36-16,0 1 15,18 17-15,-18 0 16,0-17-16,0 0 0,18-1 15</inkml:trace>
  <inkml:trace contextRef="#ctx0" brushRef="#br0" timeOffset="123441.203">10354 14605 0,'-18'0'0,"18"-18"16,0 1-1,0-1 1,0 0-16,0 1 16,-17-1-16,17-17 15,0 17-15,0-17 16,0 17-16</inkml:trace>
  <inkml:trace contextRef="#ctx0" brushRef="#br0" timeOffset="123564.724">10336 14235 0,'0'-36'15,"0"19"-15,0-1 16,0 0-16,0-17 16,0 17-16,0 1 0,0-18 15,0 17-15,0 0 16,0-35-16</inkml:trace>
  <inkml:trace contextRef="#ctx0" brushRef="#br0" timeOffset="123930.186">10319 13723 0,'0'-35'16,"0"0"-1,0-1-15,0 1 0,0-18 16,17 18-1,-17 17-15,0 0 16,0-17-16,0 0 16,0 17-16,0 1 15,0-36 1,0 35-16,0-17 0,0 0 16,0-1-1,0 19-15,0-19 16,0 19-16,0-19 15,0 19-15,0-36 16,18 35-16,-18-35 16,0 36-16,0-36 15,0 35-15,0-35 16,0 36-16,-18-19 16,18 19-16,0-36 15,-17 35-15,17-17 16</inkml:trace>
  <inkml:trace contextRef="#ctx0" brushRef="#br0" timeOffset="124051.424">10319 12365 0,'0'-53'16,"0"35"-16,-18-35 16,18 18-1,0 0-15,0 0 16</inkml:trace>
  <inkml:trace contextRef="#ctx0" brushRef="#br0" timeOffset="124213.313">10283 11906 0,'0'-35'16,"0"0"-1,0 17-15,0-17 16,0 17-16,0-17 15,0 0-15,0 17 16</inkml:trace>
  <inkml:trace contextRef="#ctx0" brushRef="#br0" timeOffset="124366.491">10266 11359 0,'-18'-52'0,"18"16"16,0-17-1,0 36-15,0-19 0,0 19 0,0-36 16,0 35 0,0-17-16,18-18 15</inkml:trace>
  <inkml:trace contextRef="#ctx0" brushRef="#br0" timeOffset="124692.839">10266 10248 0,'17'-53'15,"1"-17"1,-18 52-16,0-17 0,0-18 16,-18 35-16,18-17 15,-17 17-15,17 1 16,-18-1 0,36 18-1,-18-18 1</inkml:trace>
  <inkml:trace contextRef="#ctx0" brushRef="#br0" timeOffset="125504.395">10089 9895 0,'-17'0'16,"-1"0"-1,-17 0-15,17 0 16,-17 0 0,17 0-16,-17 0 15,17-17-15,-17 17 16,18 0-16,-19 0 0,19-18 0,-19 18 16,19 0-1,-19 0 1,19 0-16,-19 0 0,1-17 15,0 17-15,17 0 16,-35 0-16,18 0 16,0 0-16,-18 0 15,0 0-15,18 0 0,-1 0 16,-16 17-16,-37-17 16,54 0-16,-18 18 0,18-18 15,-18 0-15,18 0 16,-18 0-16,17 0 0,1 0 15,0 0-15,-36 0 16,1 0-16,35 0 16,-36-18-16,53 18 15,-17 0-15,17-17 16</inkml:trace>
  <inkml:trace contextRef="#ctx0" brushRef="#br0" timeOffset="125598.405">7973 9807 0,'-35'0'16</inkml:trace>
  <inkml:trace contextRef="#ctx0" brushRef="#br0" timeOffset="125793.572">6862 9737 0,'-36'-18'16,"-34"18"-16,34-18 15,1 18-15</inkml:trace>
  <inkml:trace contextRef="#ctx0" brushRef="#br0" timeOffset="125982.039">5627 9666 0,'-71'-18'15,"18"1"1,0-1 0,36 18-16</inkml:trace>
  <inkml:trace contextRef="#ctx0" brushRef="#br0" timeOffset="126155.598">4868 9631 0,'-35'-18'0,"17"18"16,1-17-16,-1-1 15,1 18-15,-36-18 16,35 18-16,-17 0 0,-1 0 16,1 18-1</inkml:trace>
  <inkml:trace contextRef="#ctx0" brushRef="#br0" timeOffset="126394.023">3969 9701 0,'-36'-17'15,"19"17"1,-1-18-16,1 0 16,-1 1-1,0 17 1,18 17 15,-17-17-31,17 18 16</inkml:trace>
  <inkml:trace contextRef="#ctx0" brushRef="#br0" timeOffset="127116.632">2152 9490 0,'-18'0'16,"-17"35"0,17-17-1,-35 17-15,36 0 16,-1-17-16,-17 35 16,17-36-16,18 1 0,18 17 15,17-17 1,-17 0-16,17-18 15,-17 17-15,52-17 16,-34 0-16,17 0 16,-36 0-16,1 0 0</inkml:trace>
  <inkml:trace contextRef="#ctx0" brushRef="#br0" timeOffset="127316.815">2223 9596 0,'0'35'15,"0"0"-15,-18 53 16,18 1 0,0-37-16,0 19 15,0-53-15,18 35 16,-1-36-16,1-17 15</inkml:trace>
  <inkml:trace contextRef="#ctx0" brushRef="#br0" timeOffset="127495.082">2417 9895 0,'17'0'47,"1"-17"-32</inkml:trace>
  <inkml:trace contextRef="#ctx0" brushRef="#br0" timeOffset="127868.075">2628 9666 0,'-35'35'16,"17"18"-1,18-17-15,0 34 16,18-35-16,0-17 0,34 17 16,-16-35-1,-19 0-15,36-17 16,-17-1-16,-19-17 16,1 0-16,-18-18 15,-18 35-15,1-17 16,-1 17-16,0 18 15,-17-18-15,17 18 0,-35 0 16,53 18 0,18 0-1</inkml:trace>
  <inkml:trace contextRef="#ctx0" brushRef="#br0" timeOffset="128235.761">2999 9666 0,'0'18'15,"-18"-1"-15,18 1 16,0 0-16,0 17 15,0-17-15,0 35 16,18-36-16,-1 18 16,1-35-16,0 0 0,-1 0 15,1 0-15,17-17 16,-17-1-16,-18 1 16,17-1-16,-17 0 15,-17-17-15,-1 17 16,-17-17-16,17 17 15,1 1 1,17-1 0</inkml:trace>
  <inkml:trace contextRef="#ctx0" brushRef="#br0" timeOffset="128474.375">3228 9578 0,'0'18'16,"0"-1"-1,0 18-15,0-17 16,0 0-16,0-1 0,35 19 16,-17-36-16,-1 17 15,1-17-15,0 0 16,-1 0-16,36-35 15,-35 0 1,-18 17-16</inkml:trace>
  <inkml:trace contextRef="#ctx0" brushRef="#br0" timeOffset="128641.157">3387 9596 0,'0'70'16,"0"-35"-16,0 54 16,0-36-16,0-1 15,0-16-15,0-1 0,0 36 16</inkml:trace>
  <inkml:trace contextRef="#ctx0" brushRef="#br1" timeOffset="143446.118">10195 9913 0,'0'-18'15,"18"18"1,-18-17 0,18 17-16,-1 0 15,1 0 1,-18 17 62,0 1-47,-18 0-15,1-1-16,-19 19 15,19-1-15,-1 0 16,-35 18-16,18-18 16,0 36-16,17-36 15,-17 18 1,17-35-16,0 35 16,18-36-16,-17 19 15,17-19-15,-18 19 16,18-19-16,-18 18 15,1-17-15,-18 17 16,17 1-16,0-1 16,1-17-16,-1-1 15,18 1-15,0-1 0,-18 1 16,18 0-16,0-1 0,-17 1 16,17 0-16,0 17 15,-18-17 1,18-1-1,-18 1-15,18-1 16,-17 19 0,17-19-16,-18-17 62,18 18-46,0 0-16,-18-18 15,36 0 32,-18 17-31,0 1 0,18-18 46,-1-18-46,-17 1-16,18-19 15,-18 19 1,18-19-16,-1 1 16,-17 18-16,36-36 15,-19 35-15,19-53 16,-19 36-16,18-35 15,-17 52-15,17-53 16,-17 36-16,17-35 16,-17 34-16,0 1 15,17-36-15,-18 36 16,1 0-16,17-36 16,-17 36-16,-18 0 0,18 0 15,-1-1-15,-17 1 16,18 17-16,-18 1 15,18 17-15,-18-18 16,0 36 62,0-1-62,-18 1-16,0 17 15,18-17 1,-17 0-16,-1 34 16,0-34-16,1 17 0,-1 1 15,0-19-15,-17 54 16,35-36-16,-35 0 0,17 1 16,-17 34-1,17-34-15,1-19 0,17 18 16,-36 18-16,19-35 15,17 0-15,-18-1 0,1 19 16,17-19-16,0 1 16,-18-1-1,0 1 1,18 0-16,-17-1 0,-1 1 16,18 0-16,-18 17 31,1-17-31,17 17 15,0-18 1,-18 1-16,18 0 16,0-1-1</inkml:trace>
  <inkml:trace contextRef="#ctx0" brushRef="#br1" timeOffset="143728.58">9754 10901 0,'18'0'15,"0"-18"1,-18 36-1,-18-1-15,18 1 16,-18 17 0,1 1-1,-1-1 1,-17 0-16,17-35 16,0 36-16,1-1 15,-1-18-15,18 1 16,18-18-1,-18-18 1,0 1 0</inkml:trace>
  <inkml:trace contextRef="#ctx0" brushRef="#br1" timeOffset="144090.51">9596 11148 0,'17'0'47,"1"-18"-32,-1 18-15,36-17 16,-17 17-1,-1 0-15,18 0 0,-18 0 16,53-18 0,-52 18-16,34-18 15,-35 18-15,1-17 0,-1 17 16,-17 0 0,-1 0-16,1 0 0,0 0 15,-18-18 1,0 0-1,-18 1 1</inkml:trace>
  <inkml:trace contextRef="#ctx0" brushRef="#br1" timeOffset="145336.802">10231 10125 0,'0'-36'16,"0"19"0,0-1-1,0 1-15,0-1 16,0 0 0,0 36 15,-18-18-16,18 18 1,18-1 0,-18 1-1,0-1 1,0 36-16,0-17 16,0 34-16,0-35 15,0 18-15,17 36 16,-17-54-16,0 53 15,0-35-15,0-18 16,18 1-16,-18-1 0,0 35 16,0-52-16,17 53 15,-17-54-15,0 36 16,0-35 0,18-1-16,-18 1 15,0 0-15,-18-18 63,18 17-63,0-34 62,0-1-46,0 0-16,-17-17 15,17 17-15,0-17 16,0 18-16,0-19 16,0 1-16,0 17 15,0-17 1,17 0-16,-17-18 16,0 0-16,0 35 15,0-52-15,0 52 16,0-52-16,0 34 15,0-34 1,-17 52-16,17-52 16,17 34-16,-17-17 15,0 18-15,18 17 0,-18-34 16,0 34-16,0 0 16,0-17-1,0 17-15,-18 18 0,18-35 16,0 17-16,-17 18 15,17-17-15,0-1 16,0 36 0,0-1-1,0 1 1,0 0 0,0-1-16,0 54 15,0-36 1,0 0-16,17 71 0,-17-53 15,0 53 1,0-35-16,0 52 16,0-70-16,0 53 15,0-53-15,0 17 16,0-34-16,18-1 16,-18-18-16,18 1 15,-36-36 16,0 1-15</inkml:trace>
  <inkml:trace contextRef="#ctx0" brushRef="#br1" timeOffset="146503.225">9719 11536 0,'18'0'62,"-1"17"-62,19-17 16,34 0-16,-35 0 16,54 0-16,-36 0 15,35 0-15,-53 0 16,36 0-1,-54 0-15,1 0 16,-1 0-16,-34 0 16,-1-17-16,-17 17 15,17-18-15</inkml:trace>
  <inkml:trace contextRef="#ctx0" brushRef="#br1" timeOffset="146782.211">10089 11377 0,'-17'-18'15,"34"18"1,1 18 0,17-18-16,18 35 15,-17-35-15,-1 18 0,18 17 16,-36-17-16,1 17 15,-18-17-15,-35 35 16,-18 0 0,18-36-16,-1 1 0,-17 17 15,36-35 1,34 0 0</inkml:trace>
  <inkml:trace contextRef="#ctx0" brushRef="#br1" timeOffset="147665.971">9860 11906 0,'-17'0'15,"-1"0"-15,0 36 16,1-19-16,-1 18 16,0 1-16,18-1 15,18 0-15,0 1 16,-1-36-16,19 17 16,-19-17-16,1 0 15,-1-17-15,1 17 0,0-36 16,-1 19-16,-17-1 15,-17-35 1,-1 35-16,18 1 0,-35-1 16,17 18-16,1-17 15,-1 17-15,36 0 32,-1 17-17</inkml:trace>
  <inkml:trace contextRef="#ctx0" brushRef="#br1" timeOffset="147848.879">10125 12012 0,'0'18'0,"0"-1"15,0 1 1,0 0-1,17-18 17</inkml:trace>
  <inkml:trace contextRef="#ctx0" brushRef="#br1" timeOffset="148967.669">10425 11871 0,'-18'0'15,"18"-18"1,-18 18 0,1 18-16,-1 0 15,18-1 1,0 1-16,0 17 16,0-17-16,18 17 15,-1-17-15,19 17 16,-1-17-16,0-18 15,0-18 1,1 0-16,-19 18 16,-17-35-16,0 17 15,0-17-15,-17 18 16,-19-19 0,19 19-16,-1-1 15,-17 0-15,17 1 0,1 17 0,-1 0 16,0 0-16,1 0 15,17 17-15,-18 1 16,36 0-16</inkml:trace>
  <inkml:trace contextRef="#ctx0" brushRef="#br1" timeOffset="149323.957">10619 11871 0,'17'18'16,"-17"-1"-1,0 36 1,18-35-16,0-1 0,17 19 16,-18-19-1,1-17-15,0 18 0,35-18 16,-18-18-1,-35 1-15,0-1 0,18 0 16,-36-34 0,18 34-16,-18 0 0,-17 1 15,17 17-15,-17-18 0,0 0 16,17 18-16,-17 18 16,35 0-1,0-1 1,18 1-16,17-18 15</inkml:trace>
  <inkml:trace contextRef="#ctx0" brushRef="#br1" timeOffset="149561.919">11042 11818 0,'18'18'16,"-18"17"-1,0-17-15,17 35 16,-17-1-16,0-16 0,18 17 16,-18-18-16,18-17 15,-18-1 1,17-17-16</inkml:trace>
  <inkml:trace contextRef="#ctx0" brushRef="#br1" timeOffset="150379.656">10672 9931 0,'-18'0'15,"18"17"-15,0 1 16,0 17-16,0 18 0,0 0 0,0 0 16,0 18-16,0 87 15,18-87-15,-18 52 16,17-70-16,-17-17 15,18 34-15,-18-52 16,0-1-16,17 19 16,-17-54-1,-17 18 1</inkml:trace>
  <inkml:trace contextRef="#ctx0" brushRef="#br1" timeOffset="150824.879">10425 10213 0,'17'0'31,"1"-53"-31,0 35 15,-1-17-15,1 0 16,-1-18-16,19-35 16,-36 52-16,17 1 0,-17 0 15,18 17-15,-18-17 16,0 53 0,0 17-1,0-17-15,18 34 16,-1-34-16,-17 0 15</inkml:trace>
  <inkml:trace contextRef="#ctx0" brushRef="#br1" timeOffset="151446.542">10548 9931 0,'0'-18'16,"18"18"15,-1-18-15,1 18-1,0 0 1,-18 18-16,35 17 16,-35-17-16,18 17 15,-1 1-15,18-19 16,-35 1-16,36-18 15</inkml:trace>
  <inkml:trace contextRef="#ctx0" brushRef="#br1" timeOffset="151797.498">10672 10319 0,'0'17'16,"17"1"-1,1 17-15,-1 36 16,-17-36-16,18 53 15,-18 18 1,0-18 0,18-17-16,-18-36 0,0 0 15,17 1 1,-17-19-16,0 1 16,0-36-1,0 1 1</inkml:trace>
  <inkml:trace contextRef="#ctx0" brushRef="#br1" timeOffset="152543.46">11077 10319 0,'-17'0'31,"-1"0"-15,18 17 0,-18 1-16,18 35 15,-17-18-15,17 36 16,17-36-16,-17-17 16,18-1-16,0 1 0,-1 0 0,36-18 15,-18 0 1,-17-18-16,0 0 15,-18-35-15,0 18 16,-18 0-16,18 17 16,-18 1-16,1-1 0,-18 0 15,17 18-15,0 0 16,1 18 0,34 0-16,1-1 15</inkml:trace>
  <inkml:trace contextRef="#ctx0" brushRef="#br1" timeOffset="152687.376">11307 10478 0,'17'0'16,"-17"17"31</inkml:trace>
  <inkml:trace contextRef="#ctx0" brushRef="#br1" timeOffset="153065.232">11448 10354 0,'17'-18'16,"-34"18"15,17 36-15,0-19-16,17 36 16,-17-35-16,36 17 15,-19-17-15,18-18 16,-17 0-16,17 0 15,-17-18-15,0-17 16,-18 17-16,0-17 16,0 17-16,-36 1 15,19-1-15,-19-17 16,19 35 0,-18 0-16,35 17 31,17-17-16</inkml:trace>
  <inkml:trace contextRef="#ctx0" brushRef="#br1" timeOffset="153644.378">11836 10319 0,'-18'17'15,"18"1"-15,0 0 0,0 17 16,0-17-16,18 17 16,-18-17-16,35 17 15,-17-35 1,17 17-16,-17-17 16,-1-17-16,1-1 15,-1-17-15,-17 17 16,-17-17-16,17 17 15,-35-17 1,17 17-16,0 1 16,1-1-16,-1 18 15,36 0 1</inkml:trace>
  <inkml:trace contextRef="#ctx0" brushRef="#br1" timeOffset="153916.332">12083 10231 0,'17'0'16,"-17"17"-16,-17 18 16,17-17-16,0 17 15,17-35 1,1 18-16,0 17 15,-1-35-15,1 0 0,17 18 16,-17-18 0,17 0-16,-17-18 15,-1 1-15,1 17 16,-18-18 0,-18 18-1</inkml:trace>
  <inkml:trace contextRef="#ctx0" brushRef="#br1" timeOffset="154144.375">12241 10283 0,'18'36'16,"-18"-1"-16,18 89 16,-18-72-16,0-16 15,17-1-15,1 0 16,-18-17-16,0 0 16</inkml:trace>
  <inkml:trace contextRef="#ctx0" brushRef="#br0" timeOffset="163971.818">21043 7497 0,'0'-18'16,"0"-17"0,-17 35-16,17-36 15,-18 36-15,0-17 16,1 17 0,-19 0-16,-17 17 15,18 1-15,18 0 16,-1 17-16,18 0 15,35 0 1,-17-17-16,17 17 16,18 18-16,-35-35 15,17 17-15,-17-35 16,-36 35-16,0-35 16,-35 18-1,18 0-15,0-18 16,17 0-16,-17 17 15,35-34 1,35-1-16</inkml:trace>
  <inkml:trace contextRef="#ctx0" brushRef="#br0" timeOffset="164219.87">21096 7038 0,'0'-18'15,"18"36"-15,-1 35 16,1-18 0,0 18-16,-1 53 15,1 17-15,-18-70 16,0 0-16,18 35 15,-1-35-15,1-17 0,17-1 16</inkml:trace>
  <inkml:trace contextRef="#ctx0" brushRef="#br0" timeOffset="164472.898">21361 7549 0,'0'36'15,"0"-19"-15,17 36 16,1-53-16,17 18 16,-17 0-16,0-18 15,34 0-15,-34 0 16,17-36 0,-35 19-16,0-1 0,-35-17 15,17 17 1,1 18-16,-18-18 0,17 18 15,0-17-15</inkml:trace>
  <inkml:trace contextRef="#ctx0" brushRef="#br0" timeOffset="164822.746">21661 7691 0,'35'88'15,"-35"-53"-15,17 0 16,1 54-16,0-37 16,-1-16-16,-17-19 15,-17-52 1,-19-18 0,19 0-1,-1 18-15,-17-71 16,17 36-16,1-54 15,34 89-15,19 0 16,-19 17-16,54 18 16,-36 18-16,0 34 15,-35-34-15,18 35 16,-36-35-16,18-1 16,-53 19-16,36-19 15,-1-17-15,-17 0 16,17 0-16,18-17 15,0-1-15</inkml:trace>
  <inkml:trace contextRef="#ctx0" brushRef="#br0" timeOffset="165121.55">21890 7585 0,'18'17'16,"-1"1"-16,18-18 15,-17 0 1,0-18-16,-1 18 0,1-35 15,0 17 1,-18 1-16,0-1 0,-18 1 16,-17-1-1,17 18-15,-17 0 16,17 35-16,1-17 16,17 17-16,0 36 15,0-36-15,17-17 0,54 17 16,-36-18-16,36-17 15,-36 0-15,18-17 16,-36 17 0,-34 0-1</inkml:trace>
  <inkml:trace contextRef="#ctx0" brushRef="#br0" timeOffset="165694.418">23178 7108 0,'0'-35'16,"-18"18"-1,-17-1-15,17 18 16,-17 53-16,17 17 16,0-17-16,18 0 15,0 0-15,0 0 0,18 18 16,0-18 0,-1-36-16,36 36 15,-35-35-15,52 17 16,-52-35-16,35 0 15</inkml:trace>
  <inkml:trace contextRef="#ctx0" brushRef="#br0" timeOffset="166100.812">23548 7444 0,'-18'0'15,"-17"0"-15,17 0 16,-17 53-16,17 17 16,36-17-1,0 0 1,17-35-16,18-18 16,-18 0-16,36-53 15,-54 35-15,19-53 16,-19 36-16,-17 0 15,0-18-15,-17 18 0,-19-53 16,19 35-16,-36-36 16,35 54-16,-17 0 15,17 35-15,1 17 16,17 1-16,0 88 16,17-53-16,19 53 15,-19-53-15,54 35 16,-36-53-1,36 36-15,-36-54 16,35 1-16,-52-18 16</inkml:trace>
  <inkml:trace contextRef="#ctx0" brushRef="#br0" timeOffset="166526.49">23848 7549 0,'0'18'15,"17"0"-15,1-18 16,17 0 0,1 0-16,-1-18 15,-35 0-15,18-17 16,-18 18-16,-18-1 16,0-17-1,-17 35-15,17 0 0,1 0 16,-1 17-1,18 19-15,18-1 16,17 18-16,-17-36 16,35 19-1,-18-36-15,18 17 0,-36-17 16,1-17 0,0-1-16,-18-17 15,0-1-15,0 1 16,0 0-16,0 0 15,0 17-15,17 0 16,19 18-16,-1 0 16,-18 0-16,19 0 15,-19 0-15,1 18 16,-18 0-16</inkml:trace>
  <inkml:trace contextRef="#ctx0" brushRef="#br0" timeOffset="166640.622">24342 7549 0,'17'36'0,"1"-1"16,0-17-1,17-1 1,-17-17-16</inkml:trace>
  <inkml:trace contextRef="#ctx0" brushRef="#br0" timeOffset="166769.037">24289 7285 0,'17'0'16,"-17"18"-16</inkml:trace>
  <inkml:trace contextRef="#ctx0" brushRef="#br0" timeOffset="167486.035">24571 7620 0,'18'0'16,"-1"0"-16,-17-18 16,0 1-1,0-1-15,0 0 16,0 1-16,18 17 16,0 0-16,17-18 15,-18 18 1,1 0-16,17 0 15,-17 0-15,17 0 16,-17 0-16,-36 18 16,1-1-1,-1 19 1,0-19-16,1 36 16,17-35-16,17 17 15,1-35-15,17 18 16,-17-18-16,17-35 15,-17 35-15,-18-36 16,0 19-16,0-19 16,0 19-1,0-1-15,0 36 32,35-1-17,-17 1-15,-18 0 0,35-1 16,-17-17-16,-1 0 15,1-17-15,-18-1 16,0-17-16,-18 17 16,1-17-16,17 17 0,-18 1 15,0-1 1,18 0-16,18 18 16,17 0-1,-17 0-15,53 0 16,-36 0-16,18-17 15,-18 17-15,-17-18 16,-18 0-16,-18-17 16,0 17-16</inkml:trace>
  <inkml:trace contextRef="#ctx0" brushRef="#br0" timeOffset="167657.47">25065 7144 0,'18'70'0,"-1"1"16,1-18-16,-1 35 16,-17-53-16,18 53 15,0-52 1,-1-1-16,-17-17 16</inkml:trace>
  <inkml:trace contextRef="#ctx0" brushRef="#br0" timeOffset="167780.827">25277 7549 0,'17'36'16,"1"-19"0,-1 1-16,1-18 15</inkml:trace>
  <inkml:trace contextRef="#ctx0" brushRef="#br0" timeOffset="167897.887">25365 7514 0,'-18'-35'16,"0"0"-16,36 52 31,-18 1-15</inkml:trace>
  <inkml:trace contextRef="#ctx0" brushRef="#br0" timeOffset="168136.073">25365 7514 0,'88'53'16,"-70"-71"-1,-1 18-15,1 0 16,-1-17-16,1 17 16,-18-18 15,0 36-16,0-1 1,35-17 0,-17 0-1,35 0-15,-18 0 16,-17 0-16</inkml:trace>
  <inkml:trace contextRef="#ctx0" brushRef="#br0" timeOffset="168403.653">25718 6985 0,'88'106'0,"0"-18"15,-53-53 1,18 71-16,-35-71 16,-18 18-16,-18 36 15,0-54-15,-17 0 16,0-17-16,0 17 0,-18 0 16,35-17-16</inkml:trace>
  <inkml:trace contextRef="#ctx0" brushRef="#br0" timeOffset="169031.22">26935 7497 0,'0'-18'16,"-18"0"0,0 18-16,-17 18 15,17 0-15,1 34 16,17-16 0,0-19-16,0 1 0,35 0 15,18-18 1,-18 0-16,-17-18 15,0 0-15,-1-17 16,-17 17-16,0-17 0,0 18 16,-17-19-1,-1 19-15,-17-1 0,17 18 16,0 0-16,18 18 16</inkml:trace>
  <inkml:trace contextRef="#ctx0" brushRef="#br0" timeOffset="169271.322">27182 7091 0,'-36'-53'0,"19"53"16,-1-18-16,0 18 15,18 53 1,18-18-16,0 18 0,17 71 15,0-71-15,0 53 16,-17-53-16,17 35 16,-35-53-16,18 18 15,-18-35-15,-35-1 16,17-17 0</inkml:trace>
  <inkml:trace contextRef="#ctx0" brushRef="#br0" timeOffset="169392.729">27111 7549 0,'53'-17'0,"17"-1"16,-34 18-16,34-17 15,-34-1-15,-19 18 16,18-18-16</inkml:trace>
  <inkml:trace contextRef="#ctx0" brushRef="#br0" timeOffset="170973.29">28575 7391 0,'0'-53'0,"-18"-18"16,1 1-1,-19-1 1,19 36-16,-18 0 16,-36 17-1,36 71-15,-1 35 16,36 36 0,0-72-16,36 37 15,-19-36-15,19-1 16,-19-16-16,1-19 15,-36-17 1,-17-17 0</inkml:trace>
  <inkml:trace contextRef="#ctx0" brushRef="#br0" timeOffset="171079.226">28205 7497 0,'17'-18'16,"19"18"-16,52 0 15,-35-18-15,70 1 16,-70 17-1,-18-18-15,18 18 16</inkml:trace>
  <inkml:trace contextRef="#ctx0" brushRef="#br0" timeOffset="171311.955">28787 7126 0,'-36'18'16,"36"-1"-16,-17 19 0,-1 34 16,18-17-1,0-18-15,18 54 0,-18-54 16,17 0-16,36 36 16,-17-54-16,-1 19 0,18-36 15,-18 0 1,-17 0-16,-1 0 15</inkml:trace>
  <inkml:trace contextRef="#ctx0" brushRef="#br0" timeOffset="171600.349">28998 7444 0,'-35'0'16,"17"17"-16,-17 36 16,35-18-16,18 18 15,-1-35-15,19 17 16,-1-35-16,18 18 15,-35-36-15,17 1 16,-35-1-16,0-17 16,0 17-1,-18-17-15,18 17 16,-17 1-16,17 34 16,17 18-1,1-17-15,35 17 16,-36-17-1,19 0-15,34-18 16,-52 0-16,17-18 16</inkml:trace>
  <inkml:trace contextRef="#ctx0" brushRef="#br0" timeOffset="171828.5">29157 7020 0,'71'53'16,"-1"18"-16,1 35 15,-36-53-15,18 70 16,-35-70-16,-1-18 16,1 36-16,-18-36 15,-35 18-15,17-35 16,0 17-1,1-18-15,-1 1 16</inkml:trace>
  <inkml:trace contextRef="#ctx0" brushRef="#br0" timeOffset="172669.091">30656 7585 0,'-35'-18'15,"-35"0"1,17 36 0,17-18-16,1 35 15,35 1-15,18-1 16,-18-17-16,53-1 15,-18-17-15,0 0 16,-17 0-16,17 0 0,0-17 16,-17-1-16,0-17 15,-18 17-15,0 0 16,-18 1-16,0-1 16,-17 18-16,17 18 15,1 17 1,17-17-16,17-1 0,19 1 15,-1 0-15,53-18 16,-52-18-16,16 0 16,-16 1-16,34-36 15,-52 35-15,0-17 16,-1 0-16,-17-54 16,0 36-16,-17 18 0,-19-71 15,19 71-15,-1 0 16,0 17-16,1 18 15,17 18-15,0 17 16,0 0-16,0 18 0,35 35 16,-17-35-16,35 36 15,-18-54-15,18 35 16,-36-52-16,1 17 16,-18-17-16,-35-18 15</inkml:trace>
  <inkml:trace contextRef="#ctx0" brushRef="#br0" timeOffset="172813.755">30833 7479 0,'17'0'0,"54"0"16,-36 0-16,18 18 16,53-18-16,-53 0 15,0 0 1,-36 17-16,1-17 15</inkml:trace>
  <inkml:trace contextRef="#ctx0" brushRef="#br0" timeOffset="173803.291">22384 8555 0,'-53'0'16,"18"18"-16,-1-1 0,-17 36 15,36-18-15,-1 18 16,36 0 0,17-18-16,18-17 15,-18 0-15,18-18 16,18 0-16,-36-18 16,-17 0-16,-1-17 15,-17 18-15,0-1 0,-17 0 16,-19-35-1,1 36-15,17-1 16,1 18-16,-1 0 16,18 18-16,18-1 15,-1 19-15,1-19 16,0 19-16,17-19 0,36 18 16,-36-17-16,0 0 15,-17-1-15,17-17 0,-17 0 16</inkml:trace>
  <inkml:trace contextRef="#ctx0" brushRef="#br0" timeOffset="173965.789">22737 8555 0,'35'0'15,"18"0"1,-18 0-16,18 0 15,-35 0 1,-18 18-16</inkml:trace>
  <inkml:trace contextRef="#ctx0" brushRef="#br0" timeOffset="174081.065">22807 8714 0,'35'0'15,"18"0"1,-35-18-16,52 0 15,-52 18-15,0-17 16</inkml:trace>
  <inkml:trace contextRef="#ctx0" brushRef="#br0" timeOffset="174399.533">23107 8290 0,'88'18'0,"0"17"16,-52-17-1,17-1-15,-1 19 16,-34 34-16,-18-17 16,-35 35-16,0-35 15,17 0-15,-17-17 0,17-1 16,-17 0-16,35-17 15,0-1-15,17-17 16,19 0-16,34 0 16,-35 0-16,18 0 15,-35 0-15,0 18 16,-18 0 0</inkml:trace>
  <inkml:trace contextRef="#ctx0" brushRef="#br0" timeOffset="175744.142">25488 8590 0,'0'18'0,"-17"17"16,17 0-1,0 1-15,35-1 16,-35-17-16,53-1 15,-36-17-15,1-17 16,0 17-16,-1-18 0,1-17 16,0 17-16,-1-17 15,1 17-15,0 18 16,-1 0 0,1 18-16,-1-1 0,1 54 15,0-36-15,-18 0 16,0 1-16,0-1 15,-18 0 1,0-35-16,-34 0 16,-1-17-16,-36-19 15,36 19-15</inkml:trace>
  <inkml:trace contextRef="#ctx0" brushRef="#br0" timeOffset="175861.262">25365 8467 0,'17'0'0,"19"-18"16,-19 18-16,1-18 16,0 18-16,-1 0 0</inkml:trace>
  <inkml:trace contextRef="#ctx0" brushRef="#br0" timeOffset="176239.914">26811 8202 0,'-18'18'32,"1"-18"-32,-1 17 0,-17 36 15,35-17-15,0-19 16,-18 36 0,36-18-16,0-17 0,17 17 15,0-17-15,0-18 16,54 0-16,-36 0 15,-1-18-15,-16 18 16,-19 0-16,-17-17 0,0-1 16,-17 18-1</inkml:trace>
  <inkml:trace contextRef="#ctx0" brushRef="#br0" timeOffset="176416.754">26970 8308 0,'0'70'16,"18"19"-1,-18-54-15,17 18 0,1 17 16,17 1 0,-17-36-16,-1-17 15</inkml:trace>
  <inkml:trace contextRef="#ctx0" brushRef="#br0" timeOffset="176555.955">27570 8661 0,'-18'-18'16,"0"18"-16</inkml:trace>
  <inkml:trace contextRef="#ctx0" brushRef="#br0" timeOffset="181193.876">21766 9719 0,'-17'-18'16,"17"1"-1,-18 17-15,0 0 16,-17 17-1,18 19 1,-19-1-16,19 0 16,17 18-16,0-35 15,0-1-15,17 19 16,1-36-16,17 17 16,-17-17-16,-1-17 15,1 17-15,0-36 16,-1 19-16,-17-36 15,0 18-15,-17-36 16,-1 36-16,0-53 16,1 52-16,-1-70 15,1 54-15,-1 16 16,18 1-16,-18 0 16,1 17-16,17 36 15,0-1-15,0 19 16,0 17-16,0 17 15,17-17-15,19 35 16,-19-35 0,36 53-16,-18-71 15,1 36-15,-1-54 16,-17 19-16,17-19 16,-17 1-16,-1-18 15,-34 0 1</inkml:trace>
  <inkml:trace contextRef="#ctx0" brushRef="#br0" timeOffset="181649.66">21096 10178 0,'-18'0'16,"18"-18"15,18 18-31,35 0 16,-35 0-16,35 0 15,35 18 1,53-18-16,-71 0 15,19 0-15,-1 0 0,-18 0 16,19 0-16,-19 0 0,71 0 16,-70-18-16,-18 18 15,17-18-15,-34 18 16,-1-17 0,-35-1-16</inkml:trace>
  <inkml:trace contextRef="#ctx0" brushRef="#br0" timeOffset="182434.485">21431 10548 0,'-17'-18'16,"-1"18"0,0 0-16,1 0 15,17 18 1,-18-18-16,0 35 0,18-17 0,-17 35 16,17-35-1,0-1-15,0 1 0,0 17 16,17-17-16,1-18 15,0 0-15,17-18 16,-17 18-16,17-53 16,-35 36-16,18-19 15,-18 1-15,0-18 16,0 18-16,-18-18 16,0 18-16,18 17 15,-17-53 1,-1 36-16,18 17 0,-18 1 15,1 17 1,17 35-16,0 0 16,0 54-16,17-54 15,19 53-15,-19-53 16,36 18 0,-18-35-16,18 17 15,-17-17-15,-1-18 16,-17 0-16</inkml:trace>
  <inkml:trace contextRef="#ctx0" brushRef="#br0" timeOffset="182796.775">21819 10513 0,'-17'-18'16,"-1"18"-1,0 18 1,1 17 0,17 0-16,17 1 0,19-19 15,-19 1-15,1-18 16,17 0 0,-17 0-16,0-18 15,-18 1-15,0-19 16,0 19-16,-18-1 15,36 36 17,-1 17-17,1 0-15,35-17 16,-36 0-16,19-18 0,-19 17 16,1-17-16,-18-17 15</inkml:trace>
  <inkml:trace contextRef="#ctx0" brushRef="#br0" timeOffset="183408.128">22737 9966 0,'0'-35'16,"0"17"-16,0-17 16,0 17-16,0 1 15,0-1-15,-18 18 0,0-35 16,1 17-16,-19-17 16,19 35-16,-1 0 15,0 0-15,1 17 0,-18 54 16,35-36-1,0 89-15,17-54 16,18 36-16,1-53 16,17 17-1,-36-34-15,1-19 0,0 1 16,-1-18-16,-17 18 0,-17-18 16,-1-18-16</inkml:trace>
  <inkml:trace contextRef="#ctx0" brushRef="#br0" timeOffset="183524.129">22525 10213 0,'35'-18'16,"18"1"-1,18-1-15,-36 18 0,35-18 16,-17 18 0</inkml:trace>
  <inkml:trace contextRef="#ctx0" brushRef="#br0" timeOffset="183768.746">22983 9719 0,'-17'0'0,"-18"18"16,35-1-16,-18 54 15,0-36-15,18 71 16,18-53-16,0 53 16,17-71-16,18 36 15,-36-36-15,19-18 16,-1 1-16,-17 0 0</inkml:trace>
  <inkml:trace contextRef="#ctx0" brushRef="#br0" timeOffset="184103.067">23248 10072 0,'0'0'0,"-18"0"16,-17 35-16,35-17 16,-17 17-16,17-17 0,0 17 15,17 0-15,1-17 16,-1-18-16,1 17 15,17-17-15,1-17 16,-19-1-16,-17 1 0,18-1 16,-18 0-16,0 1 0,0-19 15,0 19-15,-18-1 16,18 36 15,18 17-31,0-17 16,34 35-16,-16-53 15,-19 17-15,19 1 0,-1-18 16,0 0-16,-17 0 16</inkml:trace>
  <inkml:trace contextRef="#ctx0" brushRef="#br0" timeOffset="184370.473">23407 9613 0,'35'18'15,"18"17"1,18 53 0,-1 1-16,-35-37 15,18 54-15,-17 53 16,-36-88-1,-18-19 1,0 1 0,1-53-16,-1 36 0</inkml:trace>
  <inkml:trace contextRef="#ctx0" brushRef="#br0" timeOffset="185353.835">24818 10001 0,'0'18'15,"18"-18"-15,17-18 16,35 18-16,-34-17 15,34-1 1,-34 18-16,-1 0 16</inkml:trace>
  <inkml:trace contextRef="#ctx0" brushRef="#br0" timeOffset="185497.528">24888 10178 0,'53'0'15,"18"0"1,0-18 0,-36 18-16,0 0 0,-17 0 0,-1 0 15</inkml:trace>
  <inkml:trace contextRef="#ctx0" brushRef="#br0" timeOffset="185765.318">25506 9684 0,'-18'17'16,"1"1"0,-1 35-1,18-18-15,0-17 16,0 17-16,18 18 15,17-18-15,0-17 0,0 0 16,36-1-16,-36-17 16,1 0-16,-19 0 0,1 0 15,17-17 1,-35-1-16</inkml:trace>
  <inkml:trace contextRef="#ctx0" brushRef="#br0" timeOffset="185938.015">25665 9913 0,'0'88'16,"35"-17"0,-17-54-16,17 54 15,-18-53-15,-17-1 0,18 1 16,0 0-16</inkml:trace>
  <inkml:trace contextRef="#ctx0" brushRef="#br0" timeOffset="186654.93">27146 9966 0,'-17'18'16,"17"17"-16,0 18 15,0-18-15,17 18 16,1-18-16,0-17 0,-1 0 15,1-1-15,35-17 16,-36 0-16,1 0 0,0-17 16,-1-19-1,1 1-15,-18 17 16,18 18-16,-1 18 16,18 17-1,18 1 1,0-36-1,-17 0-15,17 0 0,-36-36 16,1-17 0,-18 36-16,-35-36 15,17 0 1,0 35-16,1 1 16</inkml:trace>
  <inkml:trace contextRef="#ctx0" brushRef="#br0" timeOffset="187050.468">27658 9525 0,'17'0'0,"19"71"16,-19-19-16,36 72 15,-35-71 1,0 17-16,17 54 16,-35-71-16,0 17 15,17-34-15,-17-19 16,0 1-16,0-36 16,0 1-16,18-36 15,-18 17-15,18-16 16,-18 34-16,0-17 15,17 35-15,-17 17 16,36 1 0,-36 17-1,35 0-15,-17-17 16,17 17 0,-18-35-16,1 18 0,0-18 15,-1 0-15</inkml:trace>
  <inkml:trace contextRef="#ctx0" brushRef="#br0" timeOffset="187512.011">28187 10107 0,'35'0'16,"18"0"-1,-18-18-15,1 1 16,-19-18-1,-34-1 1,-19 19 0,-16 17-16,34 0 15,0 35-15,1 0 16,52 18 0,0-18-1,0 1-15,18-1 16,-17-17-16,-1-1 15,-17-17-15,-18-17 32,0-1-17,0 0 1,0 1 0,17-1-16,1 0 0,-1 1 15,19 17 1,-19 0-16,19 0 0,-19 0 15,1 0-15,35 17 16,-36 1-16,1-18 0,-18 18 16,18 17-1,-1-17-15,-17-1 16</inkml:trace>
  <inkml:trace contextRef="#ctx0" brushRef="#br0" timeOffset="188097.048">29810 10019 0,'-18'-35'16,"18"17"-16,-18 18 16,1-18-1,-1 18-15,1 0 0,-19 18 0,19 0 16,-19 17-16,19 35 16,-1-52-16,36 35 15,-1-35-15,1-1 16,17 1-16,1-18 0,-1 0 15,35-18 1,-34 1-16,-19-19 0,1 19 16,-18-19-16,0 1 15,0 18-15,0-1 0,-35 0 16,17 18 0,18 18-1,0 0-15,35 34 16,1-16-16,-19-19 0,54 19 15,-36-19-15,36 1 16,-54-18 0</inkml:trace>
  <inkml:trace contextRef="#ctx0" brushRef="#br0" timeOffset="188257.533">30198 9913 0,'35'-18'16,"0"18"-16,36-17 16,-1 17-16,-52 0 15,-18 17 1</inkml:trace>
  <inkml:trace contextRef="#ctx0" brushRef="#br0" timeOffset="188368.998">30233 10054 0,'35'18'15,"36"-18"1,-18 0 0,17-18-16,-34 18 15</inkml:trace>
  <inkml:trace contextRef="#ctx0" brushRef="#br0" timeOffset="188680.357">30674 9648 0,'71'0'16,"34"0"0,-16 36-1,-54-19-15,0 54 16,-17-53-16,-18 70 15,-18-53-15,-17 53 16,0-52-16,-1 34 16,19-35-16,17 18 15,0-35-15,17 17 16,1-17-16,35-1 16,-18-17-16,0-17 15,-17 17-15,0 0 16</inkml:trace>
  <inkml:trace contextRef="#ctx0" brushRef="#br0" timeOffset="188791.379">31485 10213 0,'-17'0'0</inkml:trace>
  <inkml:trace contextRef="#ctx0" brushRef="#br0" timeOffset="207270.244">21378 11889 0,'0'-18'0,"0"0"15,0 1-15,0-1 16,-17 0-1,-1 1-15,0 17 16,1 0-16,-1 0 0,1 0 16,-36 17-16,17 1 15,-17 35 1,36-35-16,-1 17 0,18 0 16,0 0-16,0 36 15,18-36-15,35 18 16,-18-35-16,53-18 15,-53 0-15,36-18 16,-53 1-16,17-19 16,-35 19-16,18-19 0,-18-17 15,-18 36-15,18-18 16,-35-18-16,17 35 16,0 0-16,-17 1 15,35 34-15,0 19 16,0-1-1,35 35-15,-17-34 16,35 17-16,-35-36 16,52 36-16,-52-53 15,35 18-15,-36-18 16,1 0 0</inkml:trace>
  <inkml:trace contextRef="#ctx0" brushRef="#br0" timeOffset="207466.674">21784 11783 0,'18'0'31,"-1"0"-31,36-18 16,-17 18-16,-1 0 15,-18 0-15,1 0 0,17 18 16</inkml:trace>
  <inkml:trace contextRef="#ctx0" brushRef="#br0" timeOffset="207604.807">21872 11942 0,'18'17'16,"17"-17"-16,0-17 15,-17 17-15,0 0 16,-1 0-16,19-18 16,-19 18-16</inkml:trace>
  <inkml:trace contextRef="#ctx0" brushRef="#br0" timeOffset="207888.75">22313 11624 0,'53'-18'15,"-18"18"-15,1-17 0,17-1 16,-18 0 0,0 18-16,0 0 15,-52 0 1</inkml:trace>
  <inkml:trace contextRef="#ctx0" brushRef="#br0" timeOffset="208232.84">22384 11589 0,'-18'17'15,"18"1"1,0 0-16,0-1 0,18 19 16,-1-1-16,-17-17 15,18-1-15,-18 1 0,0-1 16,18 19-16,-1-36 15,1 17-15,17-17 16,-17 0-16,17 18 16,0-18-16,1 35 15,-19-17-15,1 17 16,-18-17-16,0 17 16,-18-17-16,1-1 15,-19-17 1,-16 0-16,16 0 15,-17-17-15,36 17 16,-19-18-16</inkml:trace>
  <inkml:trace contextRef="#ctx0" brushRef="#br0" timeOffset="211724.952">27270 11412 0,'0'-17'0,"0"-19"16,0 19-16,-18-18 15,18 17-15,-18-17 0,-17-1 16,18 19-16,-19-1 16,19 18-16,-19 0 0,-17 18 15,36 17 1,-18 36-16,17-19 16,18 72-16,18-54 15,17 36-15,0-70 16,18 34-1,-18-52-15,1 17 16,-19-35-16,-17-18 16</inkml:trace>
  <inkml:trace contextRef="#ctx0" brushRef="#br0" timeOffset="211858.005">26952 11659 0,'36'-17'16,"-19"17"-16,71 0 15,-35-18-15,35 18 16,-52-18-16,-1 18 0,18 0 16</inkml:trace>
  <inkml:trace contextRef="#ctx0" brushRef="#br0" timeOffset="212097.91">27587 11201 0,'-35'0'16,"0"53"0,17 35-1,18 0-15,0-35 0,18 35 16,52-17-1,-52-36-15,52 18 16,-34-35-16,-1-18 16</inkml:trace>
  <inkml:trace contextRef="#ctx0" brushRef="#br0" timeOffset="212425.832">27817 11589 0,'-36'0'0,"1"17"16,17 1-16,1 17 16,17 1-1,17-19-15,36 19 0,-35-36 16,17 17-16,-17-17 16,17 0-16,0-17 15,-17-1-15,-18-17 16,0 17-16,-18 0 0,1 1 15,17-1-15,-18 18 16,36 18 15,-1-18-31,54 17 16,-53 1-16,34-18 16,-34 0-1,0 18-15</inkml:trace>
  <inkml:trace contextRef="#ctx0" brushRef="#br0" timeOffset="212653.072">28046 11236 0,'53'53'0,"0"17"16,0 1-1,-36-36-15,19 53 16,-36-52-16,-18 52 16,18-35-16,-18-18 15,1-17-15,17 17 0,-18-17 16,18-1-16</inkml:trace>
  <inkml:trace contextRef="#ctx0" brushRef="#br0" timeOffset="212843.452">28381 11518 0,'53'18'0,"0"-18"16,0 0-1,-36 0-15,1 0 16</inkml:trace>
  <inkml:trace contextRef="#ctx0" brushRef="#br0" timeOffset="212972.596">28434 11677 0,'35'0'16,"-17"0"-16,17 0 15,0-18-15,-17 18 16,-18-17-16</inkml:trace>
  <inkml:trace contextRef="#ctx0" brushRef="#br0" timeOffset="213500.928">28910 11342 0,'18'0'31,"17"0"-15,0 0-16,1 0 0,17 35 16,-36-35-16,1 18 15,-18-1-15,0 1 0,0 35 16,-18-35 0,-17-1-16,17 1 0,1-18 15,-1 35 1,18-17-16,18-1 15,35 1 1,-36 0-16,18-18 0,18 0 16,-35 0-1,0 0-15</inkml:trace>
  <inkml:trace contextRef="#ctx0" brushRef="#br0" timeOffset="213739.13">29422 11324 0,'70'0'16,"1"-17"-1,-1 17 1,-34-18-16,-19 18 0,1-18 16,-36 18-16</inkml:trace>
  <inkml:trace contextRef="#ctx0" brushRef="#br0" timeOffset="214099.892">29457 11307 0,'-18'35'16,"18"0"-1,0 36-15,0-36 16,18 0-16,-18 0 16,18-17-16,-18 17 0,17-17 0,19 0 15,-19-18 1,-17 17-16,35-17 0,1-17 15,17-1 1,-36 18-16,1 0 16,17 0-16,-17 18 15,-1-1-15,-17 1 0,0 0 16,-17-1-16,17 1 16,-18 0-16,1-18 0,-19 17 15,19-17-15,-1 0 0,-35 0 16,35 0-16,-17 0 15,18-17 1,-1 17 0</inkml:trace>
  <inkml:trace contextRef="#ctx0" brushRef="#br0" timeOffset="-211105.429">21502 12859 0,'0'-18'31,"-18"18"-15,1-18 0,-19 18-16,-17 18 15,18 0-15,0-1 16,0 1-16,17 17 0,0 1 16,1 34-16,17-35 15,0-17-15,17 17 16,19 1-16,-19-36 15,18 17-15,1-17 0,-1 0 16,0-17-16,1-19 16,-36 19-16,17-1 15,-17-35 1,0-17-16,0 52 16,-17 0-16,-1 1 0,0-1 15,1 18 1,34 53-1,1 18-15,0-36 16,34 35 0,-16-34-16,17 17 15,-18-36-15,18 1 16,-36-18-16</inkml:trace>
  <inkml:trace contextRef="#ctx0" brushRef="#br0" timeOffset="-210920.141">21802 12859 0,'35'0'16,"-17"0"-16,-1 0 15,19-18-15,-1 18 0,18 0 16,-36 18-1,1-18-15,0 0 0</inkml:trace>
  <inkml:trace contextRef="#ctx0" brushRef="#br0" timeOffset="-210786.485">21855 12982 0,'53'18'0,"-36"-18"16,18 0-16,18 0 15,-35 18-15,0-18 0,-1 0 16</inkml:trace>
  <inkml:trace contextRef="#ctx0" brushRef="#br0" timeOffset="-210303.94">22472 12612 0,'18'0'31,"17"0"-15,0 0-16,36 0 16,-36 0-16,0 0 15,-17 17-15,0-17 16</inkml:trace>
  <inkml:trace contextRef="#ctx0" brushRef="#br0" timeOffset="-210001.025">22454 12594 0,'-17'53'16,"17"0"-1,0-18-15,0 36 16,35-1-1,-35-52-15,18 0 0,17-1 16,-17-17-16,-1 18 0,36 0 16,-35-18-16,-1 17 15,19 19-15,-19-19 16,1 1-16,-18 17 0,0-17 16,-18-1-16,1 1 0,-54 0 15,18-18 1,0 0-16,-35 0 15,53-18-15,17 18 0,0-18 16,18 1-16,18 17 16,35-18-1</inkml:trace>
  <inkml:trace contextRef="#ctx0" brushRef="#br0" timeOffset="-209818.7">22895 12947 0,'18'0'32,"0"0"-17,-1 0-15,1 0 16</inkml:trace>
  <inkml:trace contextRef="#ctx0" brushRef="#br0" timeOffset="-209401.274">23230 12806 0,'0'-18'0,"-17"18"16,-1 18-1,18-1-15,-17 1 16,17 17-16,-18-17 0,18 17 15,18 36-15,-1-53 16,18 17 0,-17-18-16,17 1 0,18-18 15,-17-18-15,-19 1 16,18-18-16,-17 17 16,-18-35-16,0 35 15,-18-17-15,1 17 16,-18 1-16,17 17 15,0 0 1,18 17-16</inkml:trace>
  <inkml:trace contextRef="#ctx0" brushRef="#br0" timeOffset="-209056.184">23601 12859 0,'0'17'31,"0"19"-15,0-1-16,17-17 15,1 35 1,-18-36-16,53 18 0,-35-35 15,35 0 1,-36-17-16,36-18 16,-53 17-16,0 0 15,0-17-15,0 17 0,-35-35 16,17 36-16,-35-1 16,18 18-16,0 0 15,17 18-15,18-1 16,0 1-16</inkml:trace>
  <inkml:trace contextRef="#ctx0" brushRef="#br0" timeOffset="-208356.116">24130 12788 0,'0'-17'0,"0"34"31,0 18-16,0 36 1,0-36-16,0 71 16,18-71-16,-18 54 15,17-54-15,-17 0 16,0-17-16</inkml:trace>
  <inkml:trace contextRef="#ctx0" brushRef="#br0" timeOffset="-204035.059">26723 12629 0,'-18'0'15,"18"-17"17,0-1-17,0 1 1,0-1-16,-35 0 15,17 1-15,-17 17 16,0 0 0,17 0-16,1 17 0,-19 1 0,1 70 15,35-35 1,18 53-16,-18-53 16,35 0-16,18 35 15,-36-53-15,19 18 16,-19-35-16,-17-1 15,-17-17-15,-36-17 16,18-1-16,-54-17 16,54 17-16,-35-35 15,52 36-15,0-1 16,18 0-16,53 1 16,0 17-16,0-18 15,0 18-15,17 0 16,54-18-16,-71 18 15,17 0-15,-34 0 16</inkml:trace>
  <inkml:trace contextRef="#ctx0" brushRef="#br0" timeOffset="-203796.881">26952 12541 0,'18'-35'16,"-18"17"-16,-18 18 16,1 0-16,-1 71 15,0 17 1,18-35-16,0 70 16,0-87-16,18 17 15,17-18-15,-17 0 0,17 1 16,36-19-16,-36 1 15,0-18-15</inkml:trace>
  <inkml:trace contextRef="#ctx0" brushRef="#br0" timeOffset="-203480.246">27164 12806 0,'-18'0'15,"-17"17"1,35 1-16,-18 17 15,18-17-15,18 17 0,-18-17 16,18 0-16,35 17 16,-18-35-16,18 0 15,-18 0-15,-17-18 16,-1 1-16,-17-1 0,18-17 16,-18 17-16,-18 0 15,1-17-15,-1 35 16,18 18 15,35-1-15,-17 1-16,35 0 15,-36-18-15,1 0 0,0 0 16,-1 0-16</inkml:trace>
  <inkml:trace contextRef="#ctx0" brushRef="#br0" timeOffset="-203274.044">27428 12453 0,'36'18'15,"17"35"1,0 52 0,0 1-16,-18-70 15,-18 52-15,1 0 16,-36-17-1,-17-19 1,18-34-16,-36 0 16</inkml:trace>
  <inkml:trace contextRef="#ctx0" brushRef="#br0" timeOffset="-201804.956">28011 12823 0,'-18'-17'0,"18"-1"0,0 1 15,0-1-15,18 0 0,-18 1 16,17-19-16,1 19 16,-1-1-16,19-17 15,-19 17-15,1 18 16,0 0 0,-18 18-16,0-1 15,0 19-15,0 17 16,0-18-16,0-17 15,0 34-15,17-34 0,19-18 16,-19 0-16,19-18 16,-19 1-16,18-36 15,-17 35-15,0-35 16,-1 36 0,-17-19-16,0 54 31</inkml:trace>
  <inkml:trace contextRef="#ctx0" brushRef="#br0" timeOffset="-201454.485">28116 12947 0,'0'0'0,"-17"0"16,17-18 15,17 18-15,1-17-1,0 17-15,-1 0 16,-17 17 0,18 1-1,0 0-15,-18-1 16,17-17-1,1 0-15,17-17 16,-17-1-16,17-17 16,-35 17-1,18 0-15,-18 1 0,17-1 0,-17 0 16,0 36 15,18-18-31</inkml:trace>
  <inkml:trace contextRef="#ctx0" brushRef="#br0" timeOffset="-200988.05">28787 12577 0,'-18'0'16,"18"-18"-16,18 18 16,-1 0-16,19 0 0,-1 0 15,0 18-15,36 17 16,-36 18 0,-17-18-16,-18-17 0,-18 17 0,0 0 15,-35 0 1,36 1-16,-18-19 0,17 1 15,-17 0-15,35-1 16,17-17 0,54 0-16,-36-17 15,0 17-15,1-18 16,-19 18-16</inkml:trace>
  <inkml:trace contextRef="#ctx0" brushRef="#br0" timeOffset="-200537.323">29245 12594 0,'18'-35'15,"0"35"-15,52-18 16,-35 18-1,1-17-15,-1 17 0,-17 0 16,17 0-16,-70 0 31,-18 17-15,17 1-16,-17-18 0,18 18 16,0-1-16,0 18 15,35-17-15,0 17 16,0-17-16,35 0 0,18 17 15,-18-17-15,36 34 16,-36-52-16,-17 36 16,-18-19-1,-18 1-15,-17-18 16,-18 18 0,17-18-16,19 0 0,-36-18 15,35 18-15,36 0 31,0 0-31,17 0 16</inkml:trace>
  <inkml:trace contextRef="#ctx0" brushRef="#br0" timeOffset="-200279.649">29757 12788 0,'0'18'15,"17"-1"-15,1-17 16,0 18-16</inkml:trace>
  <inkml:trace contextRef="#ctx0" brushRef="#br0" timeOffset="-197951.403">30251 12612 0,'17'-18'16,"-17"1"-16,0-1 15,-17 18-15,-19 0 16,19 18-16,-18 17 16,-1 0-1,19 0-15,17 18 16,0-35-16,0 0 16,53 17-16,-36-18 15,18-17-15,18 0 16,-17 0-16,17-35 15,-53 18-15,17-36 16,-17 35-16,-17-53 16,-1 54-16,-17-1 15,17 1-15,-17-1 0,17 0 16,-17 18-16,0 0 16,35 18-16,0 0 0,35 17 15</inkml:trace>
  <inkml:trace contextRef="#ctx0" brushRef="#br0" timeOffset="-197571.714">30603 12559 0,'0'-18'15,"18"54"1,-18-19-16,18 36 16,-18-18-1,17 1-15,-17-1 0,0 0 16,0 0-16,18 1 16,-18-19-16,0 1 15</inkml:trace>
  <inkml:trace contextRef="#ctx0" brushRef="#br0" timeOffset="-197251.064">30992 12594 0,'-18'0'15,"0"18"-15,18 17 16,0 36-16,0-36 16,18 35-1,0-34-15,17-19 0,0 19 16,0-19-16,36-17 16,-36 0-16,36-17 15,-54-19-15,19-17 16,-36 18-16,-36-35 15,1 34-15,-35-17 16,17 18-16,-36 18 16,54 17-16,-18 17 15</inkml:trace>
  <inkml:trace contextRef="#ctx0" brushRef="#br0" timeOffset="-189548.188">23195 13458 0,'0'-17'31,"-17"17"0,34 0 63,1 0-79,-1 0-15,36 17 16,-35-17-16,17 0 16,18 0-16,-18 0 0,71 18 15,-53-18-15,18 0 0,-1 0 16,71 0-16,-88 18 16,0-18-16,0 0 0,18 0 15,-36 0-15,0 0 16</inkml:trace>
  <inkml:trace contextRef="#ctx0" brushRef="#br0" timeOffset="-186411.395">30251 13176 0,'0'-17'0</inkml:trace>
  <inkml:trace contextRef="#ctx0" brushRef="#br0" timeOffset="-186111.351">30110 13176 0,'-18'-17'16,"36"17"15,17 17-15,18-17-1,0 18-15,105-18 16,-69 0-16,34 0 0,-17 18 15,0-1-15,0-17 0,-1 18 16,107 17-16,-124-17 16,71-18-1,-53 17-15,-71-17 16,-35-17-16</inkml:trace>
  <inkml:trace contextRef="#ctx0" brushRef="#br0" timeOffset="-182668.513">22084 14093 0,'0'-17'15,"0"-1"1,-35 1 15,17 17-31,0 0 0,-35 0 16,18 17-16,0 36 16,17-35-16,1 52 15,34-34-15,1 17 16,0-36-16,34 1 15,-16-18 1,34-35-16,-34-1 16,52-105-1,-88 88-15,17 0 16,-17 0-16,-17-52 16,-1 52-16,-35-36 0,36 54 15,-36 0 1,35 17-16,0 18 0,18 18 15,0 0-15,-17 34 16,34-16-16,-17-1 0,36 36 16,-19-36-1,19 0-15,16 36 16,-16-54-16,-19 1 0,19 0 16,-19-1-16,1 1 0,17 17 15,-35-17 1,18-1-1,-36 1-15</inkml:trace>
  <inkml:trace contextRef="#ctx0" brushRef="#br0" timeOffset="-182267.807">21361 14517 0,'0'-18'16,"17"18"-16,1 0 16,53 0-1,-36 0-15,71 0 16,-36 0-16,1 0 16,88 0-16,-71 0 15,88 0-15,-88 0 16,-17 0-16,52 0 15,-87 0-15,34 0 16,-52 18-16,-1-36 16</inkml:trace>
  <inkml:trace contextRef="#ctx0" brushRef="#br0" timeOffset="-181800.922">21784 14764 0,'-53'0'16,"35"17"-16,-34 19 15,34-1-15,0-17 16,18 35 0,0-18-16,0-18 0,36 19 15,-19-19-15,36-17 16,-35 0-16,35-17 16,-36-19-16,19-16 15,-19 16-15,-17-34 16,0 34-1,-17-34-15,-1 35 16,0-36-16,18 53 16,-17 1-16,17 34 15,0 36 1,17 0-16,-17-18 16,53 124-1,-17-88-15,34-18 16,1-18-1</inkml:trace>
  <inkml:trace contextRef="#ctx0" brushRef="#br0" timeOffset="-181501.048">22102 14817 0,'-36'35'16,"19"18"-1,17-35-15,0 17 16,35 0 0,18-17-16,-18-18 0,18-18 15,-35 0-15,17-17 16,-17 18-16,-18-19 16,0 19-1,0-1-15,-18 18 16,0 18-16,18 17 15,0 0-15,18-17 16,0-1-16,34 19 16,-34-19-16,35-17 15</inkml:trace>
  <inkml:trace contextRef="#ctx0" brushRef="#br0" timeOffset="-180889.422">23001 14199 0,'0'-17'16,"0"-19"-16,-18 19 16,-17 17-1,18 17-15,-19 36 16,1-17-16,17 69 16,18-52-16,18 71 15,0-71-15,17 35 16,0-35-1,-17-18-15,-1-17 16,-17-1-16,-17-34 16</inkml:trace>
  <inkml:trace contextRef="#ctx0" brushRef="#br0" timeOffset="-180771.611">22842 14552 0,'53'-18'16,"18"18"-1,52 0 1,-70 0-16,-35 0 16</inkml:trace>
  <inkml:trace contextRef="#ctx0" brushRef="#br0" timeOffset="-180561.816">23283 14146 0,'-17'18'15,"-19"53"-15,19 17 16,17 53 0,0-88-16,17 53 15,36-36 1,-17-52-16,-1-1 0</inkml:trace>
  <inkml:trace contextRef="#ctx0" brushRef="#br0" timeOffset="-180239.07">23513 14464 0,'-18'0'0,"-17"0"15,17 18 1,0 34-16,18-34 15,0 35-15,18-35 16,0-1 0,-1 1-16,1-18 0,17-18 15,-17 18-15,0-17 0,-18-19 16,0 19 0,0-1-16,0 0 15,0 1-15,0-1 0,0 36 31,17-18-31,1 17 0,-18 1 16,17 0-16,36-1 16,-35 1-16,17-18 15,1 0-15,-36-18 0</inkml:trace>
  <inkml:trace contextRef="#ctx0" brushRef="#br0" timeOffset="-180043.451">23742 14041 0,'53'105'0,"17"19"16,-17-1 0,-35-70-16,0 53 15,-18-71-15,0 54 16,-18-54-16,0 0 15,1-17-15</inkml:trace>
  <inkml:trace contextRef="#ctx0" brushRef="#br0" timeOffset="-179643.883">24553 14252 0,'18'0'15,"17"0"1,1 18-16,69-18 15,-34 0 1,-36 18-16,18-18 16,-35 17-16</inkml:trace>
  <inkml:trace contextRef="#ctx0" brushRef="#br0" timeOffset="-179498.876">24677 14464 0,'53'0'16,"35"18"0,-53-18-16,53 0 0,-35-18 15</inkml:trace>
  <inkml:trace contextRef="#ctx0" brushRef="#br0" timeOffset="-179283.319">25224 14217 0,'-18'35'0,"18"36"15,0-18-15,0 35 16,0-53-16,18 36 15,-1-54-15,19 19 16</inkml:trace>
  <inkml:trace contextRef="#ctx0" brushRef="#br0" timeOffset="-178992.909">25471 14358 0,'0'0'16,"0"35"-16,-18 18 16,18-17-16,35 34 15,-17-35-15,52 18 16,-34-35-16,52-18 16,-53 0-16,53-35 15,-70-1-15,35-17 16,-53 18-16,-35-35 15,17 52-15,-70-35 16,53 35-16,-54 18 16,36 18-16,-17 0 15,52-1-15</inkml:trace>
  <inkml:trace contextRef="#ctx0" brushRef="#br0" timeOffset="-178225.557">27446 14235 0,'-18'0'15,"18"17"1,-17 19-16,17 34 16,0-17-16,0-18 0,0-17 15,35 35 1,0-53-16,-17 17 0,35-34 15,-35-1-15,17-35 16,-35 18-16,18 0 16,-18 17-16,0 0 15,0 1-15,0-1 0,0 36 16,17-1-16,1 36 16,-1-35-16,1 17 15,0-17-15,-1 0 0,19-18 16,-19 0-16,19 0 15,-19 0-15,1 0 0,-1-36 0,1 19 16,-18-1-16,0-53 16,0 54-16,0-18 0,0 17 15,-18-17 1,18 17-16</inkml:trace>
  <inkml:trace contextRef="#ctx0" brushRef="#br0" timeOffset="-177834.721">27958 13758 0,'0'-17'0,"0"34"15,17 1-15,1 17 0,35 71 16,-36-35-16,1 70 15,-18-71-15,0 71 16,0-88-16,0 18 16,0-53-16,0 17 15,18-35 1,-18-18 0,35-35-16,-35 18 15,18-18-15,-1 18 16,1 0-1,0 17-15,-1 36 16,-17-1-16,18 1 16,-18-1-16,18 36 15,-1-35-15,1 17 16,-18-17-16,17 0 16,1-18-16</inkml:trace>
  <inkml:trace contextRef="#ctx0" brushRef="#br0" timeOffset="-177408.18">28416 14393 0,'36'0'16,"-36"18"-16,35-18 15,0-35 1,-17 35-16,-18-18 0,17 0 15,-17 1-15,-17-1 0,17 1 0,-36-19 16,19 36 0,-36 0-16,53 18 15,-18 0-15,1 17 0,17-18 16,17 36-16,-17-35 16,36 35-1,-1-35-15,-18-18 0,36 17 16,-35-17-16,17 0 15,-35-17-15,18-19 16,-18 19-16,0-1 16,0 0-16,18 1 15,-1-1 1,1 18-16,-1 0 16,19 18-16,-19-1 15,1 36-15,0-35 16,-1 0-1,1-1-15,0 1 16,-1-18-16</inkml:trace>
  <inkml:trace contextRef="#ctx0" brushRef="#br0" timeOffset="-176818.671">30304 14217 0,'-18'0'0,"-17"-18"16,-1 1-16,-16 34 15,34-17-15,-53 71 16,36-36-16,17 36 16,18-18-16,18 0 15,17-18 1,36-18-16,-36-17 16,53-17-1,-52-1-15,17-35 0,-36 18 16,1 0-16,-18-18 15,0 18-15,-35-1 16,17 19-16,0 17 16,1 53-1,17-18-15,0 0 0,0 36 16,17-36 0,36 35-16,0-34 15,-18-19-15,1-17 16</inkml:trace>
  <inkml:trace contextRef="#ctx0" brushRef="#br0" timeOffset="-176636.36">30621 14199 0,'35'0'16,"36"18"-1,-36-18-15,1 0 16,-1 0-16,0 18 16,-17-18-16</inkml:trace>
  <inkml:trace contextRef="#ctx0" brushRef="#br0" timeOffset="-176512.691">30745 14376 0,'17'17'0,"36"-17"16,-18 0-16,36 0 16,-53 0-16</inkml:trace>
  <inkml:trace contextRef="#ctx0" brushRef="#br0" timeOffset="-176299.665">31274 13988 0,'70'0'15,"1"0"1,-18 17-1,-18-17-15</inkml:trace>
  <inkml:trace contextRef="#ctx0" brushRef="#br0" timeOffset="-175928.211">31238 14041 0,'0'52'16,"0"-34"-16,0 17 16,0 18-16,0-17 15,0-1-15,-17-17 16,17-1-16,0 1 16,17-1-16,1-17 0,0 0 15,17 0-15,18 0 16,-18 18-16,1 0 15,-1 17-15,18 36 16,-36-36-16,1 0 0,-18-17 16,0 35-1,-35-18-15,-1-17 16,-34-1-16,35-17 16,-54 0-1,54 0-15,0-17 16,17 17-16,1-18 15</inkml:trace>
  <inkml:trace contextRef="#ctx0" brushRef="#br1" timeOffset="-142694.776">7303 13776 0,'-18'0'16,"0"0"15,1 0 0,-1 18-31,18-1 16,-18-17-16,1 0 15,-1 0 17,0 18-1,1-18-15,17 18-1,-18-18 1,18 17 31,-18-17 0,36 0-16,-18-17-16,18 17 1,-1-18-16,1 0 16,0 18-16,-1-17 15,1-1-15,17 0 0,1-35 16,-19 36-16,18-1 16,1-17-16,-1 0 15,0-1 1,1 19-16,-1-19 15,-18 19-15,19-1 16,-19 0-16,19 1 16,-1-1-16,0 1 15,-17-1-15,35 0 16,-36 1-16,1-1 16,17 0-16,-17 1 0,0-1 15,17-17-15,0 0 16,-17 17-16,-1 18 15,19-18-15,-19 1 16,-17-1 0,18 18-16,0-18 0,-1 1 15,1 17 1,0-18-16,-1 18 16,-17-18-16,18 1 15,-18-1 48,0 36-1,0-1-46,0 1-16,-18 0 15,18-1-15,0 19 16,0-19-16,0 36 16,0-18-16,0 1 15,0-1-15,0 0 0,0 18 16,18-18-16,-18 1 16,0-1-16,0 0 0,0 1 15,17-19 1,-17 1-16,0 0 15,0-1-15,18-17 16,-18 18-16,0-1 78,-18-17 0,1 0-62,-1 0 0,1 18-1,-1-18-15,0 0 16,1 0-16,-1 0 15,-17 0-15,-1 0 16,-16 18-16,16-18 16,1 0-16,-36 17 15,36 1-15,-53-18 16,53 18-16,-36-18 16,36 17-16,-36 1 15,36-18-15,0 18 16,17-1-16,0-17 15,1 0 1,-1 0 62,18-17-62</inkml:trace>
  <inkml:trace contextRef="#ctx0" brushRef="#br1" timeOffset="-141471.749">7161 13882 0,'-17'0'0,"-1"0"31,36 0-15,-1 0 15,-17-18-31,36 1 15,-19-19 1,1 36-16,0-17 0,17-1 16,-17 0-16,17-17 15,18-18 1,-36 36-16,19-19 16,17-17-16,-36 36 15,18-1-15,-17-17 0,17 17 16,1 0-16,17-34 15,-18 16-15,0 19 0,-17-1 16,17-17-16,36-1 16,-54 1-16,19 18 15,16-19-15,-34 19 16,0-1-16,17 0 16,0 1-1,-17-1-15,0 18 16,-1-18-16,1 18 15,-1-17 1,1 17 0,-18-18-16,-18 36 78,18-1-47,0 19-15,0-19-16,0 1 15,0 0-15,0 17 0,0 18 16,0-18 0,0 0-16,0 1 0,0-1 0,0 35 15,-17-34 1,17 34-16,0-52 15,0 0-15,17 17 16,-17-17-16,0-1 16,0 1-1,-17-36 32,-1 18-31,1 0-1,-1 0 1,0 0 0,1 18-16,-1-18 15,-35 0 1,35 17-16,-17-17 0,-35 0 16,17 0-16,0 18 15,0-18-15,-35 18 16,35-1-16,0-17 15,18 18-15,-1-18 16,19 0-16,-1 0 16,0 0-16,18-18 15,-17 18 1,-1 0-16,0 0 16,1 0-1,17 18 1,-18-18 46,1 18-46,-1-18 0</inkml:trace>
  <inkml:trace contextRef="#ctx0" brushRef="#br1" timeOffset="-140015.325">7197 13829 0,'0'18'15,"0"-36"110,17 18-78,-17-18-15,18 18-17,0 0 32,-1-17-47,-17-1 16,36 0-16,-19 1 15,18-19-15,-17 19 16,35-18 0,-35 17-16,35-35 15,-36 35-15,54-35 16,-36 18-16,18-18 15,-18 18-15,0 0 16,1-1-16,-19 19 16,1-1-16,0 0 0,35-34 15,-18 34-15,0-17 16,-17 17-16,-1 0 16,1 18-16,0-17 0,-1 17 15,1-18 1,0 18-1,-1-18 1,1 1 0,-36 17 46,18 17-31,0 1 1,-17 0-17,17-1-15,0 19 16,0-1-16,0 18 16,17-18-16,-17 36 15,0-36 1,18 35-16,-18-34 15,18 34-15,-18-52 16,17 17-16,-17-17 16,18 0-16,-18-1 15,17 1-15,-17-36 32,-17 18-17,17-17 1,-18 17-1,1 0 1,17 17-16,-18-17 16,18 18-1,-18-18-15,1 17 16,-1-17-16,0 0 16,1 0-16,-1 18 15,0-18-15,1 0 16,-1 18-16,1-18 15,-1 0 1,0 0 0,1 0 15,17 17-31,-18-17 31,0 0 0,1 0-15,-1 0-16,0 0 16,1 0-16,-19 18 15,19 0-15,-18-18 16,-1 0-16,1 17 16,0-17-16,-36 0 15,18 0 1,-17 18-16,34-18 15,19 0-15,-1 18 16,36-18-16,17 0 16</inkml:trace>
  <inkml:trace contextRef="#ctx0" brushRef="#br1" timeOffset="-138618.269">11165 6720 0,'18'0'47,"-18"18"-31,0 0 0,0-1-16,-18 1 15,18 0-15,0-1 0,-17 36 16,-1-18-16,18 1 15,0 52-15,-17-53 16,-1 53 0,18-35-16,-35 36 0,17-37 15,18-16-15,-35 70 16,35-54-16,-18-16 16,0 52-16,18-53 15,-17 0-15,17-17 16,0 17-16,-18-17 0,0 35 15,18-35-15,-17 17 16,-1-17-16,18 17 16,0-18-16,0 1 15,0 0-15,-17-1 16,17 1-16,0 0 31,0-1 63,17-17-63,18 0-15,-17 0-16,35 0 15,-35 0-15,17-17 16,18 17-16,-35 0 16,-1 17-16,1-17 15</inkml:trace>
  <inkml:trace contextRef="#ctx0" brushRef="#br1" timeOffset="-137890.811">11289 6738 0,'0'-18'16,"-18"1"-1,1 17 1,17 17 15,0 1-15,0 0-16,0-1 15,-18 54-15,18-36 16,0 18-16,0 0 0,0 0 16,0 88-16,0-88 15,0 88 1,0-70-16,0-1 0,18 54 15,-18-54-15,17 18 16,-17-35-16,0-17 16,18 34-1,-18-52-15,0-1 0,0 1 16,18-18 0,-36 0-1,18 18 1,-18-1-1,18 1 17,-17-18-17,17-18 1,-18 18-16,0 0 16,1 18-16,-1-18 0,0 18 15,-17-1-15,18-17 16,-19 18-1,19-18-15,-1-18 16,0 18 0</inkml:trace>
  <inkml:trace contextRef="#ctx0" brushRef="#br1" timeOffset="-136933.837">12241 6914 0,'18'0'0,"-18"36"15,35 34 1,1 36-16,-19-53 0,1 71 16,-18-89-16,0 18 15,0-36-15,18 1 16,-18-36 0,0-17-1,0-18-15,17 18 16,1 0-16,-18 17 0,35 0 15,-17 18 1,-1 0-16,1 18 0,-18 0 16,18 35-16,-1-18 15,-17-18-15,0 19 0,18-1 16,-18-17 0,18-18-1,-18-18-15,17 0 16,-17 1-16</inkml:trace>
  <inkml:trace contextRef="#ctx0" brushRef="#br1" timeOffset="-136822.024">12647 7338 0,'0'35'0,"0"-17"16,18 17-16,-1-17 16,1-18-1,0 0-15,-18-18 16</inkml:trace>
  <inkml:trace contextRef="#ctx0" brushRef="#br1" timeOffset="-136243.044">12682 7373 0,'18'0'15,"0"0"1,-1 0 15,1 0-31,0 0 16,-1-18-1,-17 1-15,18-18 16,-18 17-16,-18-17 16,1 35-16,-19-18 15,19 0-15,-19 18 16,19 0-16,-1 36 15,18-1 1,18 0-16,-1 0 16,1-17-16,35 17 15,-35-35-15,52 0 16,-52 0-16,-1 0 16,1-17-16,0-1 15,-18 0 1,0 1-16,-18 17 15,36 17 1,-1 1 0,1-18-16,0 18 15,-1-1-15</inkml:trace>
  <inkml:trace contextRef="#ctx0" brushRef="#br1" timeOffset="-136149.442">12894 7320 0,'-18'-35'15,"1"17"-15,17-17 16,17 17-16,-17 1 0</inkml:trace>
  <inkml:trace contextRef="#ctx0" brushRef="#br1" timeOffset="-135792.81">13106 7285 0,'-18'-18'15,"0"18"1,18 18 0,0 0-16,0 17 15,18-18 1,0 1-16,-1-18 16,-17 18 15,0-1-16,18 36 1,0-35-16,-1 17 16,1-17-16,0-1 0,-18 1 0,0 0 15,0-1-15,0 1 16,-53 0-16,35-18 16,-17 0-16,-1 0 15,19-18-15,-1 0 16,18 1-16,-17-36 15,17 18-15,0-18 0</inkml:trace>
  <inkml:trace contextRef="#ctx0" brushRef="#br1" timeOffset="-135459.496">13247 6879 0,'17'35'0,"19"54"16,-19-36-16,19 35 15,-19-35-15,-17 17 16,18-52-16,-18 0 16,0-1-16,0 1 0,-18-18 31,1-18-31,17 1 16,0-1-16,0 0 15,17 1 1,1-1-16,17 0 15,0 18-15,1 0 16,-19 0-16,1 18 16,-18 0-16,0-1 15,0 1-15,0 0 16</inkml:trace>
  <inkml:trace contextRef="#ctx0" brushRef="#br1" timeOffset="-135298.706">13582 7179 0,'18'-18'16,"-1"1"-16,1-1 0,17 0 15,-17 1 1,-1 17-16,1-18 15</inkml:trace>
  <inkml:trace contextRef="#ctx0" brushRef="#br1" timeOffset="-135143.891">13670 6932 0,'0'88'16,"0"18"-1,0-71-15,18 18 16,-1 18-16,-17-18 16</inkml:trace>
  <inkml:trace contextRef="#ctx0" brushRef="#br1" timeOffset="-134820.024">12277 7814 0,'35'0'31,"-17"-18"-31,70 18 15,-18-17-15,1 17 0,88 0 16,-71 0 0,124 0-16,-107-18 15,107 0 1,-106 1-16,-18-1 0,-17 1 16,-36-1-16,18 18 15,-36-18-15,-34 36 0</inkml:trace>
  <inkml:trace contextRef="#ctx0" brushRef="#br1" timeOffset="-134392.316">12718 8149 0,'0'18'0,"-18"17"15,18-17-15,0 17 0,0-17 16,0-1-16,18-34 31,-1-19-15,1 19-16,-18-19 15,0 19-15,18 17 16,-1 0 0,18 17-1,-17 1-15,0-18 0,-1 18 16,19-1-16,-1-17 16,-17 0-16,-1 0 15,1-17-15,-18-1 16,0-17-1,0 0-15,-18 17 16,18-17-16,-17 17 16</inkml:trace>
  <inkml:trace contextRef="#ctx0" brushRef="#br1" timeOffset="-134192.006">13141 8114 0,'18'35'16,"-18"-17"-16,17-1 16,1 1-16,-18 0 0,18-18 15,-18 17-15,0-34 16</inkml:trace>
  <inkml:trace contextRef="#ctx0" brushRef="#br1" timeOffset="-134080.367">13159 7990 0,'17'0'15</inkml:trace>
  <inkml:trace contextRef="#ctx0" brushRef="#br1" timeOffset="-133740.021">13282 8114 0,'-18'35'15,"18"-17"-15,0-1 0,0 1 0,36 17 16,-1-35-16,0-17 15,1-1-15,-19-17 16,-17 17 0,0 1-16,-17-36 15,-1 35-15,0-17 0,-17-1 16,17 1 0,1 18-16,-1-1 0,18 0 15,-18 18-15,18 18 16,18 52-16,0-34 15,-1-1-15,1 0 0,35 36 16,0-18 0,-18-36-16,-17 1 15,17-18-15,-17 0 16</inkml:trace>
  <inkml:trace contextRef="#ctx0" brushRef="#br1" timeOffset="-133562.41">13511 8026 0,'53'17'15,"0"-17"1,18-35 0,-18 17-16,-36 1 15,-34 17 1,-1 0-16</inkml:trace>
  <inkml:trace contextRef="#ctx0" brushRef="#br1" timeOffset="-133402.5">13617 7973 0,'18'70'15,"0"-17"-15,-1 18 16,1-36-16,-18-17 15,35 35-15,-35-36 16,18-17-16</inkml:trace>
  <inkml:trace contextRef="#ctx0" brushRef="#br1" timeOffset="-133107.204">13794 7938 0,'35'35'16,"-17"18"0,-18-18-16,17-17 0,1 17 15,-18-17 1,17-18-16,-17-18 16,18-17-1,-18 17-15,35-17 16,-35 17-16,36 18 15,-19 0-15,19 35 16,-19-17 0,1 0-16,-1-1 15,1 1-15</inkml:trace>
  <inkml:trace contextRef="#ctx0" brushRef="#br1" timeOffset="-132785.416">13635 7673 0,'18'0'16,"-1"0"-16,36 18 16,-18-18-1,71 0-15,-53 0 16,-18-18-16,36 0 15,-53 1-15,-1 17 0,-17-18 16</inkml:trace>
  <inkml:trace contextRef="#ctx0" brushRef="#br1" timeOffset="-124076.022">25523 10495 0,'18'0'0,"0"0"16,-1 0-16,19-17 0,-1 17 15,36 0-15,-19-18 16,1 18-16,-17 0 16,34 18-16,-52-18 0,-18 17 15,0 1-15</inkml:trace>
  <inkml:trace contextRef="#ctx0" brushRef="#br1" timeOffset="-123275.998">30674 10530 0,'18'0'0,"17"0"16,-17 0-16,70 0 15,-18 0-15,-17 0 16,18 0-16,17 0 0,35 0 15,-70 18-15,-17-18 16</inkml:trace>
  <inkml:trace contextRef="#ctx0" brushRef="#br1" timeOffset="-121433.923">25224 14905 0,'0'18'94,"17"-18"-94,1 0 15,52 0-15,-17 0 16,71 0-16,-54 0 16,54-18-16,-71 18 15,-18-18-15,53 18 16,-70 0-16</inkml:trace>
  <inkml:trace contextRef="#ctx0" brushRef="#br1" timeOffset="-120706.835">31115 15011 0,'0'17'31,"18"-17"-31,17 0 16,35 36-1,1-36-15,70 35 16,-53-35-16,1 18 16,-1-18-16,18 0 15,-71 0-15</inkml:trace>
  <inkml:trace contextRef="#ctx0" brushRef="#br0" timeOffset="-112208.652">22102 14799 0,'17'0'63,"1"0"-48,-1 0 1,1 0 0,0 0-1,-1 0 1,1 0 0,-18 18-16,18-18 15</inkml:trace>
  <inkml:trace contextRef="#ctx0" brushRef="#br0" timeOffset="-107993.265">20884 16210 0,'-17'-17'16,"-1"-1"-1,1 18 1,-1 0-16,-17 0 16,-1 18-16,1 17 15,0-18-15,0 36 16,35-35-16,0 0 15,0 17-15,0-17 16,35-1-16,0-17 16,0 0-16,36-35 15,-18-18 1,-18 18-16,-35-1 0,18-34 16,-18-1-1,0 18-15,0 18 0,0-18 16,-18-53-16,-17 36 15,17 17-15,1 0 0,-19 18 16,19-1-16,-19 1 16,19 53-1,17 35-15,-18 0 16,18 0-16,18 88 16,-18-88-16,17 17 0,19-17 15,-19-18-15,19 1 0,52 17 16,-53-18-1,0-18-15,18 19 16,-35-19-16,-1-17 0,1 18 16,-18 0 15</inkml:trace>
  <inkml:trace contextRef="#ctx0" brushRef="#br0" timeOffset="-107682.406">20144 16686 0,'17'0'15,"1"0"-15,17 0 0,0 0 16,18-17-16,18-1 0,105 18 16,-87-18-1,-19 18-15,89 0 16,-89-17-16,1 17 0,52 0 16,-87 0-16,-1-18 15,-17 18 1,-18 18-16,-18-18 15</inkml:trace>
  <inkml:trace contextRef="#ctx0" brushRef="#br0" timeOffset="-107074.954">20479 17074 0,'-36'0'0,"19"0"15,-18 18 1,35 0-16,-18-1 0,0 19 16,-17 17-1,17-1-15,18-16 16,0-19-16,18 19 15,0-36-15,17 0 0,-17 0 16,34 0-16,-16-18 16,-1-35-16,-17 18 15,-18-18 1,0 18-16,-18-36 16,0 36-16,-17-53 15,17 35-15,-17 0 16,18 18-16,-19 17 15,36 36-15,0 52 16,18 36 0,0-53-16,17 53 15,0-71-15,18 18 16,-18-18-16,36-17 16,-36-18-16,18 0 15</inkml:trace>
  <inkml:trace contextRef="#ctx0" brushRef="#br0" timeOffset="-106743.023">20814 17057 0,'-35'17'0,"17"1"15,-17 35-15,35-18 16,-18 1-16,18-1 15,0-18-15,18 1 16,-1-18-16,36 0 16,-35 0-16,35-35 15,-18 17-15,-35-17 16,18 0-16,-18 17 16,0 0-16,-18 1 0,18-1 0,-18 18 15,1 0 1,17 18-16,0-1 15,0 36-15,17-17 16,19-1 0,-1-18-16,18 1 0,-35-18 15,17-18 1</inkml:trace>
  <inkml:trace contextRef="#ctx0" brushRef="#br0" timeOffset="-106167.833">21696 16281 0,'0'-36'15,"-18"1"1,-17 35-1,17 0-15,-35 35 16,36 18-16,17-17 0,0 69 16,0-34-16,0-18 15,35 53-15,0-71 16,-17 18-16,0-18 0,-1 1 16,1 16-16,-18-34 15,-18-36 1,1 18-16,-36-52 15,17 16-15</inkml:trace>
  <inkml:trace contextRef="#ctx0" brushRef="#br0" timeOffset="-106080.293">21502 16722 0,'0'-18'0,"0"0"15,53 1-15,-106 70 0,123-106 0,19 53 16,-54 0-16,53 0 16,-53 17-1,1-17-15</inkml:trace>
  <inkml:trace contextRef="#ctx0" brushRef="#br0" timeOffset="-105849.396">21996 16263 0,'-18'35'0,"0"54"16,1-54-16,17 71 16,0-71-16,53 53 15,-36-70-15,19 17 16,-1-17-16,-17-1 16</inkml:trace>
  <inkml:trace contextRef="#ctx0" brushRef="#br0" timeOffset="-105518.054">22260 16563 0,'-53'70'16,"18"-17"-1,35 18 1,53-53-16,0-18 15,-18 0-15,-17-18 16,-1-17-16,-17 17 16,18 0-16,-36-17 15,18 17-15,0 1 0,0-1 16,-17 18-16,17 18 16,0-1-1,17 1-15,1 0 16,0-1-1,17-17-15,0 0 0,-17 0 16,0-17 0</inkml:trace>
  <inkml:trace contextRef="#ctx0" brushRef="#br0" timeOffset="-105301.826">22454 16140 0,'71'35'16,"-1"35"0,-34-34-16,34 34 15,-34-17-15,-19-18 0,-17 18 16,0 36 0,-17-37-16,-1-16 0,0-1 15,-35 18-15,18-18 16,0 1-16</inkml:trace>
  <inkml:trace contextRef="#ctx0" brushRef="#br0" timeOffset="-104756.445">23477 16475 0,'18'0'31,"35"-18"-16,-18 18-15,-17-18 16,-1 18-16,19 18 16,-19-18-16,-17 18 0,-17-1 15</inkml:trace>
  <inkml:trace contextRef="#ctx0" brushRef="#br0" timeOffset="-104650.117">23513 16633 0,'17'18'0,"54"-18"15,17-18 1,-53 18-16,18-17 0</inkml:trace>
  <inkml:trace contextRef="#ctx0" brushRef="#br0" timeOffset="-104078.412">24624 16175 0,'-18'-18'15,"-17"1"1,17-1-16,-35 18 15,36 18-15,-36 17 16,18 0-16,35 0 0,-18-17 16,18 17-16,18 1 15,-1-19-15,36 1 16,-35-18-16,17 0 16,0 0-16,18-35 15,-35-1-15,0 19 0,-1-71 16,-34 35-1,-1-18 1,0 36-16,18-18 16,-17 0-16,-19-53 15,19 53-15,-1-17 16,0 52-16,1 0 0,-1 18 16,18 36-1,0-1 1,35 53-16,-17-53 15,0 1-15,17-1 0,-17 18 16,17-18-16,-17 0 0,34 36 16,-34-53-16,0 17 15,17 18 1,-35-36-16,18 1 0,-1 0 16,1-1-16,0-17 15</inkml:trace>
  <inkml:trace contextRef="#ctx0" brushRef="#br0" timeOffset="-103292.905">24165 16651 0,'-35'0'15,"17"0"1,36 0 15,17 0-15,71-18-16,-53 18 15,106-17-15,-89 17 16,107-18-16,-107 18 16,71 0-16,-88 0 15,36 0-15,-72 0 16,1 0-1,-36 0-15</inkml:trace>
  <inkml:trace contextRef="#ctx0" brushRef="#br0" timeOffset="-102791.58">24359 16951 0,'-35'0'16,"-18"18"-1,18-1 1,17 1-16,-17 35 15,35-18-15,0 0 16,0 1 0,18-19-16,17-17 0,18 18 15,-36-36-15,36 1 16,-17-1-16,-1-35 16,-35 35-16,0-52 15,0 52-15,-18-52 16,1 52-16,-19-52 15,19 52-15,-19-35 16,36 35-16,0 36 31,18 35-15,0-18-16,-18 0 0,53 71 16,-18-53-1,18 0 1,-36-35-16,54-1 15,-53-17-15</inkml:trace>
  <inkml:trace contextRef="#ctx0" brushRef="#br0" timeOffset="-102442.977">24712 16969 0,'-35'35'15,"0"0"1,17 0 0,18 18-16,18-35 15,17 0-15,0-1 16,18-34 0,-18-1-1,1-35-15,-36 35 16,-18-17-1,18 18-15,-18-1 0,36 36 32,0 17-17,17-18-15,0 19 16,-17-19-16,35 1 16,-36 0-16,19-36 15,-19 0 1</inkml:trace>
  <inkml:trace contextRef="#ctx0" brushRef="#br0" timeOffset="-101559.483">25647 16616 0,'0'-18'16,"0"1"-16,0-1 16,-18 0-1,1 18-15,-19-17 16,1 34-1,0 1-15,17 17 0,-35 18 16,36-35-16,-1 17 16,18-17-16,0-1 0,0 1 15,35 17 1,-17-17-16,0-18 0,17 0 16,18-18-16,-18 1 15,-17-19-15,-1 19 16,-17-19-16,0-17 15,-17 53-15,-1-17 16,18-1 0,0 36-16,0 17 15,18 18 1,-1-18-16,1-17 0,0 17 16,52 1-1,-35-36-15,18 17 16,-35-34-16,0-1 0</inkml:trace>
  <inkml:trace contextRef="#ctx0" brushRef="#br0" timeOffset="-101218.979">25806 16104 0,'35'-17'16,"0"-1"0,18 36-16,35 17 15,-70-17 1,0-1-16,-18 1 16,0 0-1,-18-1-15,0 1 16,1-1-1,17 1-15,17 0 16,1-18-16,35 17 16,-35-17-16,34 18 15,-34-18-15,0 18 16,-1-18-16</inkml:trace>
  <inkml:trace contextRef="#ctx0" brushRef="#br0" timeOffset="-97576.772">23971 17392 0,'-17'0'16,"34"0"15,1 0-15,-18 18 15,0 17-31,0-17 16,0 17-16,-18-18 15,18 1-15,0 0 16,0-1 0,18-17-16,0 18 15,-1-18-15,1 0 0,17 0 16,18 0-16,53-18 16,-53 18-16,88-17 15,-53 34-15,106 1 16,-70-18-16,-19 0 15,37 0-15,-19-18 0,124 1 16,-141-1-16,70 0 16,-88 18-16,53 0 15,-88-17-15,53 17 16,-71 0-16,36 0 16,-36 17-1,-17-17-15,0 0 16,-18-17 31,-18-18-32,18-1 1,0 19-16,-18-19 16,1 19-16,-1-1 0,0-17 15,1 17-15</inkml:trace>
  <inkml:trace contextRef="#ctx0" brushRef="#br0" timeOffset="-96836.21">26988 16563 0,'17'0'0,"18"-18"15,18 18 1,18-17 0,-18 17-16,17 0 15,-52 0-15,17 0 0,-17 0 16,0 17-16,-36 1 16,0-18-16</inkml:trace>
  <inkml:trace contextRef="#ctx0" brushRef="#br0" timeOffset="-96725.503">27093 16704 0,'36'18'16,"-19"-1"-16,54-17 15,-54 0-15,54 0 16,-36 0 0</inkml:trace>
  <inkml:trace contextRef="#ctx0" brushRef="#br0" timeOffset="-94830.315">27693 16245 0,'0'-17'0,"18"17"15,17-18 1,0 18-16,1 0 0,16 0 16,-16 18-16,34 35 15,-34-18-15,-1 0 16,0 53-16,-35-52 16,0-1-16,-35 36 15,17-36-15,-52 18 16,-1 0-1,36-36-15,0 1 16,35 0-16,0-1 16,35 1-16,0-18 15,18 18-15,35-1 16,-35-17-16,-18 0 16,1 0-16,-1 0 15,0 0-15,-17 0 0</inkml:trace>
  <inkml:trace contextRef="#ctx0" brushRef="#br0" timeOffset="-94368.933">28734 16563 0,'-36'-18'16,"1"18"-16,-53 0 15,53 18-15,-1 0 0,-34 34 16,17 19 0,35-53-16,18 17 15,18 0-15,17 18 16,1-35-16,-1-18 0,18 17 15,35-34 1,0-36-16,-70 18 16,17 17-16,-17-35 15,-18 0-15,-18 18 16,-17 0-16,17 17 16,-17 18-16,17 0 15,-17 18 1,35 17-16,35 18 15,-17-18-15,52 36 16,-17-54-16,36 36 16,-37-35-16,-16-18 15,-1 17-15,-17-17 0</inkml:trace>
  <inkml:trace contextRef="#ctx0" brushRef="#br1" timeOffset="-54822.577">29386 9454 0,'-17'0'16,"-1"0"-1,18 18 1,0 0 78,0-1-79,0 1 1,0 17-16,0 1 0,0 16 16,0-16-16,0 17 15,0-18-15,0 0 0,0 18 16,-18 35-16,18-35 16,0-17-16,0 16 15,-17-16-15,17 52 0,0-53 16,0 36-1,0-36-15,0 0 0,0 18 16,17-35-16,-17 17 16,0-17-1,18-18 48,0 0-48,-1 0 1,1 0 0,0 0-16,-1 17 15,19-17 1,-1 0-16,-17 0 0,34 18 16,1-18-1,-17-18-15,-19 18 16,19 0-16,34 18 15,-52-18-15,52 0 16,-34 0-16,-1 0 0,53 0 16,-35 0-16,35 0 15,-35 0-15,35 0 16,-52 0 0,34-18-16,-17 18 15,18 0-15,-54 0 16,54-17-16,-54 17 15,36 0 1,-17 0-16,17 0 16,-36 0-16,18 0 0,18 0 15,0 17 1,-35-17-16,52-17 16,-52 17-16,17 0 0,18-18 15,-35 1 1,0 17-16,-1 0 0,1 17 15,-18 1 1,17-18-16,1 17 16,-18 1-16,35-18 15,-17 0-15,0 0 16,-1 0 0,1 0-1,-36-18 16,18 1-15,0-1 0,-17 1-16,17-1 15,0-35-15,0 35 16,0-17-16,0-18 16,0 18-16,0-36 15,0 36-15,0-53 16,0 35-16,0-35 15,0 35-15,0-18 16,0 36-16,0-18 16,0 18-16,0-1 15,0 19 1,17-18-16,-17 17 0,18-35 16,-18 35-1,18-17-15,-18 0 16,0 0-16,0 17 15,-18 18 1,0 0 0,1 0-1,-19 0 17,1-18-32,0 18 0,-71-35 15,35 35-15,-17-18 16,-18 1-16,-17 17 0,-18 0 15,-141 0-15,123 0 16,35 0-16,1 0 0,-71 17 16,123-17-16,-70 0 15,88 0 1,-35-17-16,53 17 16,0 17-16,17 1 15,18 35-15</inkml:trace>
  <inkml:trace contextRef="#ctx0" brushRef="#br1" timeOffset="-53231.532">27852 15963 0,'0'-17'16,"0"-1"-1,-18 18-15,1-18 16,-1 18-16</inkml:trace>
  <inkml:trace contextRef="#ctx0" brushRef="#br1" timeOffset="-53199.04">27764 15910 0,'-36'0'15,"19"0"1</inkml:trace>
  <inkml:trace contextRef="#ctx0" brushRef="#br1" timeOffset="-52272.934">27587 15716 0,'0'-17'15,"0"-1"-15,18 18 16,-36 18 15,18 17-15,0 0-16,0 36 16,-17-36-16,17 53 15,-18-35-15,18 0 16,-18 0-16,1 0 0,-19 70 15,19-52-15,-1 52 16,0-52-16,18 70 16,0-88-1,-17 53-15,17-71 16,0 36-16,0-54 16,0 19-1,0-19-15,17 1 16,1-1-16,17 1 15,-17 0-15,17-18 0,18 0 16,35 17 0,-35-17-16,0 0 0,0 0 15,71 0 1,-54 18-16,1-18 0,17 0 16,71 0-16,-71 18 15,0-18-15,-17 17 16,17-17-16,0 0 0,-17 0 0,-1 0 15,18-17-15,-17-1 0,-18 18 16,35-18 0,-70 18-16,17-17 0,-17 17 15,-18-18 1,0 0-16,0 1 16,-18-18-16,0 17 15,1-17 1,17-1-16,-18 1 15,18-18-15,0 0 0,18-35 16,-1 17-16,1-34 16,0 52-16,17-53 15,-18 71-15,19-36 16,-19 53-16,1-34 16,0 16-16,17 1 15,-35 17-15,0-17 16,0 0-16,18 17 15,-18 0-15,-18-17 16,-17 18 0,-36-1-16,1 0 15,-195 1 1,142 17-16,-1-18 16,-17 18-16,-177 0 15,19 0-15,175 0 16,-70 18-16,159-1 15,0 1-15,35 0 0,35 17 16</inkml:trace>
  <inkml:trace contextRef="#ctx0" brushRef="#br1" timeOffset="-47926.421">25682 9331 0,'-17'0'0,"-1"0"16,-17-18-16,17 18 0,0 0 15,-17 0-15,17-17 0,-52 17 16,35 0-16,-1-18 16,-52 0-1,53 18-15,-53-17 16,35 17-16,18 0 0,-71-18 16,0 1-1,53 17-15,0 0 16,0-18-16,-70 18 0,52-18 15,18 18-15,-17 0 16,17 0-16,-18 0 16,-70 0-16,70 0 0,1 0 15,-18 0-15,-89 0 16,89 0-16,0 0 0,-18 0 16,0 0-16,0 0 0,-105 18 15,87-18-15,-105 0 16,106 0-1,-107 0-15,124 0 16,-105-18 0,123 18-16,-18-17 0,-71-1 15,19-17 1,69 35-16,1-18 16,18 18-16,-19 0 0,-52-18 15,88 18-15,-70 18 16,52-18-16,-34 0 15,69 18-15,-52-1 16,35-17-16,-17 36 16,34-36-16,-34 35 15,52-17-15,-17 17 16,35-18-16,0 36 16,0-17-1,35 34-15,-17-17 16,-1 35-16,1-35 15,0 88-15,-18-70 16,17 70 0,1-70-16,-18 52 0,18-52 15,-18 34 1,0-52-16,0 53 16,17-71-16,-17 1 0,18 34 15,-18-34 1,0-1-16,0-18 0,17 36 15,-17-17-15,18-1 16,0-17-16,35-1 16,-36 1-16,54-18 15,-53 0-15,70 0 16,-53 0-16,71 0 16,-53 0-1,70 0-15,-52 0 16,88 0-16,-89-18 15,18 18-15,89 0 16,-72-17-16,72 17 16,-89 0-16,106 17 15,0-17 1,-88 18-16,106-18 16,-89 0-16,89 0 15,-106 0-15,105 17 16,-123-17-16,106 18 15,-88 0-15,88-18 16,-88 0-16,88 0 16,-106 0-16,106 0 15,-105 0-15,87 0 16,-88 0-16,0-18 16,-17 18-16,17 0 15,36-18 1,-54 18-16,1 0 0,35-17 15,-54 17-15,1-18 0,18 18 16,-53 0 0,-1-17-16,19 17 15,-19 0-15,18 0 16,-17 0-16,17-18 16,1 18-1,-36-18-15,17 1 16,1-1-1,17 0 1,-17 18-16,17-35 16,0 35-16,18-35 15,-35 17-15,17 1 16,-17-1-16,-1-17 16,-17 17-1,18-17 1,-18-1-16,0 19 15,-18-54 1,18 36-16,0 0 0,-17-18 16,17-53-16,-18 35 15,18-17-15,-35-88 16,17 70-16,1 0 0,-1-53 16,18 89-16,0-18 15,0 52 1,0 19-1,0-1 1,-18 18 0,1 0-16,-1-18 15,-17 18-15,17 0 0,-17 0 16,-53 18 0,0 17-16,35-17 15,-36 17-15,36 1 16,1-1-16,34-18 15</inkml:trace>
  <inkml:trace contextRef="#ctx0" brushRef="#br1" timeOffset="-45052.08">31415 13688 0,'0'-18'31,"-18"18"-15,-17-17 0,17 17-16,-52 0 15,17 0 1,0 0-16,-106 0 15,89 17-15,-107-17 16,89 0-16,-106 0 16,88 0-16,-70 0 15,88 0-15,-54 0 16,72 0-16,-18 0 16,52 0-16,-16 18 15,34-18-15,0 17 16,18 1-1,18-18 1,0 18-16,-1-18 16,1 35-1,-18-17-15,0-1 16,0 19-16,0 34 16,-18 36-1,18-53-15,0 53 0,0-53 16,0 70-1,0-88-15,0 18 16,0-17-16,-17 16 0,17 19 16,0-36-16,-18 18 15,18-18-15,0 1 16,0-19-16,0 1 16,0 0-16,18-18 0,-18 35 15,17-35 1,-17 18-16,18-1 15,-1 1 1,1-18 0,0 0-16,-18 18 15,17-18-15,1 0 0,0 0 16,17 0-16,-17 0 0,17 0 16,35 17-16,-34-17 15,-1 18-15,53-18 16,-53 17-16,18-17 0,53 0 15,-53 0 1,0 0-16,35 0 16,-35 18-16,18 0 15,-36-18-15,36 17 16,-36 1-16,35 0 16,-17-18-16,18 0 15,-18 0-15,17 17 16,-34-17-16,34 18 15,-35 0-15,36-1 16,-18-17-16,17 18 16,-17-18-16,18 0 15,-36 0 1,0 0-16,1-18 16,-1 18-1,-17 0-15,17 0 16,-17 0-16,-18-17 15,17 17 1,-17-18 0,0 0-1,-17 1 1,17-1 0,0-35-1,17 35-15,-17-17 0,0 0 16,0-18-16,0-53 15,0 36-15,0 17 0,18-18 16,-18 1-16,0-36 16,0 53-16,0 18 15,0-1-15,0-17 0,0-17 16,17 52-16,1-17 16,0-36-16,-1 36 15,19-53 1,-19 70-16,1-52 15,-18 52-15,0 0 16,-18 1 0,-35 17-1,18 0-15,-71-18 16,-52 0 0,69 18-16,1 0 15,0 0-15,-71 18 16,89 17-16,-1-17 0,1 17 15</inkml:trace>
  <inkml:trace contextRef="#ctx0" brushRef="#br1" timeOffset="-38779.557">25453 13758 0,'0'-17'15,"0"-1"32,-18 18-31,1 0-1,-1 0 1,-35 0 0,18 0-16,0 0 0,-54 0 15,36-18-15,-70 18 16,70 0-16,-18 0 15,1 0-15,-18 0 0,17 0 16,-88-17-16,89 17 16,-1 0-16,18 0 0,-17-18 15,-89 1 1,89 17-16,-72-18 16,90 18-16,-72-18 15,53 18-15,-52 0 16,70-17-16,-53 17 15,53 0-15,-35 0 16,35 0-16,-53-18 16,53 18-16,-70-18 15,52 18-15,-70-17 16,71 17-16,-1-18 16,1 18-16,-19 0 15,-69-18-15,87 18 16,-70-17-16,71 17 15,-72 0-15,72 17 16,-54 1 0,54 0-16,-71 35 15,70-36-15,-35 19 16,53-19-16,18-17 16,0 18-16,0-18 0,-18 17 15,35-17-15,0 0 0,1 18 16,-1-18-1,0 18 1,18-1 0,0 1-1,18 17-15,-18 18 16,0-18-16,0 54 16,18-54-16,-18 53 15,0-53 1,0 71-16,0-53 15,0 35-15,-18 18 16,0 0 0,1-53-16,-1 35 15,1 0 1,17-70-16,0 53 16,0-54-16,17 18 15,-17-17-15,18 17 16,-1-35-16,1 36 15,-18-19 1,18 19-16,-18-19 16,17 1-16,36-1 15,18 1 1,-18-18 0,-18 0-16,18 0 15,-35 0-15,17 0 0,-17 0 16,17 0-16,-18 0 0,54 18 15,-36-18 1,1 17-16,34-17 16,-35 18-16,36-18 15,-36 0-15,36 18 16,-36-18-16,36 17 16,-36-17-16,35 18 15,-34-18-15,52 0 16,-53 0-16,53 0 15,-35 0-15,35 0 16,-35 0-16,71 0 16,-71 0-16,53 0 15,-36 0-15,54 0 16,-54 18-16,54-18 16,-54 0-1,71-18-15,-52 18 16,-19 0-16,1-18 0,-1 18 15,89-17-15,-88 17 16,70-18 0,-88 18-16,70 0 15,-52-18-15,52 18 16,-70 0-16,88 0 16,-70 0-16,70-17 15,-88 17-15,52 0 16,-52 0-16,36-18 15,-54 18-15,53 0 16,-53-18-16,71 18 16,-53 0-16,35 0 15,-52 0-15,16 0 16,-16 0 0,17 0-16,-36 0 15,1-17-15,0 17 16,-1 0-16,1 0 15,0-18 1,-1 18 0,18 0-16,-35-17 15,18 17-15,17 0 16,-17 0-16,0 0 16,17 0-1,-17 0-15,-1 0 31,1 0-31,17-18 16,-17 18 0,-1 0-16,1-18 31,-18 1-31,18 17 0,-18-36 16,0 19-16,0-1 15,0-17-15,0 0 0,0-54 16,0 36-1,0 0-15,-18-88 16,0 71-16,1-71 16,17 88-16,-18-35 15,18 52-15,-18-17 16,18 18-16,18-18 16,-18 18-16,18-18 15,-1 35-15,1-52 16,-18 52-16,18-52 15,-18 52-15,0-17 16,-18 17-16,18 0 16,-18 18-16,1 0 15,-1 0 1,-35-17 0,-17 17-16,17 0 15,0 0-15,-88 0 16,52 0-16,1 0 0,-123 17 15,87 1 1,18 0-16</inkml:trace>
  <inkml:trace contextRef="#ctx0" brushRef="#br0" timeOffset="-12083.853">14623 10918 0,'0'-17'0,"-36"17"16,19-18-16,-19 18 16,-16 35-1,34-35-15,-17 36 16,17-1-16,18 0 0,-18 36 15,18-36-15,18-17 16,0 35-16,-1-36 16,1 1-16,35-18 15,-18 0-15,18-35 16,-18-1-16,1-16 16,-19-1-16,-17-36 15,-17 36-15,-1-70 16,0 52-16,-35-70 15,36 53-15,-36-35 16,35 52-16,-17-17 16,35 70-1,-18-17-15,18 53 16,0 35 0,18-1-16,-18 1 15,35 53 1,-17-35-16,17-1 0,-17-17 15,-1 18-15,36 35 16,-17-53-16,16 35 16,-16-53-16,-1 18 15,0-35-15,-17-1 16,0-17-16,-1 0 16,-17-17-1</inkml:trace>
  <inkml:trace contextRef="#ctx0" brushRef="#br0" timeOffset="-11701.805">13829 11571 0,'18'0'16,"-1"0"-16,18 0 0,54-18 15,-19 18-15,1 0 0,-1 0 16,19 0-16,69 0 16,-52 0-16,-18 0 15,0 0-15,71-17 16,-88 17-16,-1-18 16,-34 1-16,17-1 15</inkml:trace>
  <inkml:trace contextRef="#ctx0" brushRef="#br0" timeOffset="-11129.15">14076 12188 0,'-53'71'16,"0"35"-1,53-36 1,18-52-16,-18 0 0,53 17 16,17-35-1,1-53 1,-36 35-16,0-70 15,-17 53-15,0-18 0,-18 0 16,-36-53-16,19 53 16,-19 0-16,1 1 0,-36-37 15,54 54-15,-36 0 16,35 35 0,18 35-1,18 18-15,-18 0 16,35 0-16,-17 0 0,52 53 15,-34-54-15,34 19 16,-34-36-16,34 18 16,-35-35-16,18 0 15</inkml:trace>
  <inkml:trace contextRef="#ctx0" brushRef="#br0" timeOffset="-9871.769">14887 12118 0,'-17'-18'15,"-1"18"1,0-17-16,1-1 16,-19 18-1,19 0-15,-1 0 0,-35 18 16,36-18-16,-19 53 16,36-36-16,-17 36 15,17-35-15,35 35 16,-17-36-16,17 19 15,0-36 1,0 0 0,1 0-16,-19-36 0,1 19 15,0-1-15,-18-17 16,0 17-16,-18 0 0,18-17 16,-18 35-1,36 18 1,0 35-1,17 0 1,0-36-16,-17-17 16,17 18-16,0-18 15,-17 0-15,17 0 0</inkml:trace>
  <inkml:trace contextRef="#ctx0" brushRef="#br0" timeOffset="-9197.842">15716 11412 0,'18'-35'16,"-18"17"-16,0-17 16,0 18-16,-35-1 15,17 18-15,-35 0 16,18 18-16,-18 34 15,35-16-15,-17 17 16,17-18-16,1 35 16,17-34-16,35-1 15,-17-17-15,35-18 16,-36 0-16,54-36 16,-54 19-16,36-36 15,-53 35 1,18 1-16,-18-1 0,0 0 0,0 1 15,-18 17 1,18 35 0,18-17-1,-18 17-15,35 0 16,0-17-16,-17-1 0,35 1 16,-35-18-16,17 0 15,-17-18-15,-18 1 16</inkml:trace>
  <inkml:trace contextRef="#ctx0" brushRef="#br0" timeOffset="-8891.345">15822 10866 0,'18'-18'0,"-1"0"15,1 36 1,0-18-16,-1 18 16,1 17-16,0 0 0,-18 0 15,0 18-15,0-17 16,-36-1 0,19-17-16,34-1 31,19-17-31,-19 0 15,18 0-15,18 18 16,-35-18-16,17 0 16</inkml:trace>
  <inkml:trace contextRef="#ctx0" brushRef="#br0" timeOffset="-8547.41">16510 11271 0,'53'0'16,"0"0"-1,-18-17-15,18-1 16,-18 0-16,-17 18 0</inkml:trace>
  <inkml:trace contextRef="#ctx0" brushRef="#br0" timeOffset="-8414.725">16581 11465 0,'17'0'15,"36"18"-15,-35-18 16,52-18-16,-52 18 15,0-17-15</inkml:trace>
  <inkml:trace contextRef="#ctx0" brushRef="#br0" timeOffset="-7968.663">17057 10901 0,'35'-18'0,"18"1"16,35 17-1,-35 17-15,0-17 0,18 53 16,-36 18 0,-35 35-1,-106 17 1,71-88-1,-1 1-15,-16 16 0,52-34 16,-18 0-16,36 17 16,17-17-16,0-1 15,0 1-15,71-18 16,-70 0-16,-1 0 0,35 0 16</inkml:trace>
  <inkml:trace contextRef="#ctx0" brushRef="#br0" timeOffset="-7590.271">17921 11218 0,'-53'0'15,"36"0"-15,-54 53 16,36-17-16,17-1 0,18 18 15,0-18-15,18 36 16,35-36 0,-18-18-16,0-17 0,0 0 15,1-17-15,17-18 16,-18 17-16,0-53 16,-35 36-16,18-35 15,-36 34-15,1-17 16,-1 53-16,0-17 15,1 34-15,17 36 16,17-17-16,19 69 16,-19-69-16,54 34 15,-36-35-15,36 1 16,-36-19-16,-17-17 16</inkml:trace>
  <inkml:trace contextRef="#ctx0" brushRef="#br0" timeOffset="-371.833">14411 13847 0,'0'17'16,"-18"1"0,1-18-16,-1 35 15,0-17-15,18 17 16,0-17-16,0-1 0,0 1 0,0 17 15,18-17 1,0-1-16,-1-17 0,1 0 16,0 0-16,-1 0 15,36-17-15,-35-1 0,-1 1 16,1-19-16,-18 1 16,0 17-16,0 1 15,0-1-15,-18 0 0,-17 1 16,18-1-16,-19 1 15,19 17 1,-1 0-16,0 0 0,18 17 16,0 18-1,18-35-15</inkml:trace>
  <inkml:trace contextRef="#ctx0" brushRef="#br0" timeOffset="-186.519">14781 13952 0,'18'0'16,"-18"18"0,0 0 15</inkml:trace>
  <inkml:trace contextRef="#ctx0" brushRef="#br0" timeOffset="322.704">15064 13882 0,'17'-18'15,"-34"18"16,-1 18-15,0-1-16,1 19 16,17-1-1,0-17-15,0 17 16,17-17-16,1-1 0,0-17 16,-1 18-16,36-18 15,-35 0-15,35-18 16,-36 1-16,19-19 15,-36 19-15,17-19 16,-17 1-16,-17 0 16,-1 17-16,-35 1 15,18 17-15,-36 0 16,54 0-16,-19 17 16,19-17-1,17 18 1,17-18-16,1 0 15</inkml:trace>
  <inkml:trace contextRef="#ctx0" brushRef="#br0" timeOffset="823.915">15487 13882 0,'-18'-18'0,"1"18"47,17 18-31,-18-18-1,18 17-15,-18 1 0,18 0 16,-17 17-16,17-17 16,17 17-16,1-17 15,0-1-15,-1-17 0,19 18 16,17-18-1,-18 0-15,-18-18 0,19 18 16,-19-17-16,1-1 0,0-35 16,-18 35-16,-36-35 15,19 36-15,-36-18 16,18 35-16,-1-18 16,19 18-1,-1 18-15,18-1 16,35-17-1</inkml:trace>
  <inkml:trace contextRef="#ctx0" brushRef="#br0" timeOffset="1023.095">15840 13758 0,'17'-17'15,"1"34"1,-18 19-16,18-1 16,-18 18-16,0 53 15,17-53-15,-17-18 0,18 18 16,-18 17 0</inkml:trace>
  <inkml:trace contextRef="#ctx0" brushRef="#br0" timeOffset="7307.807">14517 14940 0,'-18'0'16,"1"0"-16,17-17 15,17 17 16,18 0-15,-17 0 0,0 17-16,35 18 15,-36-17-15,1 35 16,-18-35-16,0 17 0,0 0 16,-18 0-16,-17 1 15,35-19-15,-18 1 16,1 0-1,17-1-15,17 1 16,1 0 0,0-18-16,-1 17 15,1-17-15,0 18 0,-1-18 16,1 0 0,-1 0-16,1 0 15,-18-18-15,18 18 0,-1-17 16</inkml:trace>
  <inkml:trace contextRef="#ctx0" brushRef="#br0" timeOffset="7734.827">15134 15152 0,'0'-35'16,"-17"17"0,-1 0-1,0 18 1,1 18-16,-1 0 16,-17 52-16,35-52 15,0 35-15,0-36 16,0 1-16,17 0 0,1-1 15,17-17 1,-17 0-16,17-35 16,-17 17-16,-1 1 0,1-19 15,-18 19-15,18-19 16,-18 19-16,0-1 16,0 36 15,0 35-31,17-36 15,1 1-15,17 0 0,1 17 16,-1-35 0,-18 0-16,1 0 0</inkml:trace>
  <inkml:trace contextRef="#ctx0" brushRef="#br0" timeOffset="8192.401">14164 14799 0,'0'-18'16,"-18"18"0,18 71-1,0-36-15,0 18 0,0 0 16,18 0-16,0 0 0,17 53 16,0-71-16,36 36 15,-18-36 1,53-18-16</inkml:trace>
  <inkml:trace contextRef="#ctx0" brushRef="#br0" timeOffset="8521.622">15346 14799 0,'17'0'16,"1"18"-16,17 17 15,-17 0 1,35 36-16,-18-36 15,18 36-15,-35-36 16,17 53-16,-35-53 16,0 18-16,-18-17 15,-34 34 1,34-52-16,0 17 16</inkml:trace>
  <inkml:trace contextRef="#ctx0" brushRef="#br0" timeOffset="10934.499">15804 15081 0,'0'0'0,"18"0"47,0 0-47,-18 18 15,17-18-15,1 18 16,0-18-16,-1 17 16,-17 1-16,18-1 15,0-17 1,-1 18-16,1-18 16,-1 0-16,-17-18 15</inkml:trace>
  <inkml:trace contextRef="#ctx0" brushRef="#br0" timeOffset="11122.218">15963 14993 0,'0'18'16,"-17"-18"-16,17 17 0,-36 19 15,36-19-15,-35 36 16,35-35-16,-18-1 16,1 1-1</inkml:trace>
  <inkml:trace contextRef="#ctx0" brushRef="#br0" timeOffset="11801.168">16457 14958 0,'-18'-18'0,"1"18"15,-1 18 1,1-1-16,-1 19 16,18-19-1,-18 36-15,18-35 16,18 17-16,0-17 16,17-1-1,0-17 1,-35-17-16,35-1 15,-35 1-15,0-19 16,-17 19-16,-19-19 16,19 19-16,-1-1 15,1 0-15,-1 18 16,0 0-16,18 18 16,18 0-1,0-18-15</inkml:trace>
  <inkml:trace contextRef="#ctx0" brushRef="#br0" timeOffset="11962.425">16722 15046 0,'0'18'31,"17"-18"-16</inkml:trace>
  <inkml:trace contextRef="#ctx0" brushRef="#br0" timeOffset="12296.554">16898 14975 0,'-18'18'32,"1"0"-32,17 35 15,0-36-15,0 19 16,17-1-16,1-18 16,17 19-16,1-36 15,17 0-15,-18-18 16,18-17-16,-36 17 15,-17-35 1,18 36-16,-36-36 16,1 35-16,-19 0 15,19 1-15,-36 17 16,35 0-16,1 0 16,-1 17-16</inkml:trace>
  <inkml:trace contextRef="#ctx0" brushRef="#br0" timeOffset="12618.414">17321 14958 0,'0'17'31,"-17"1"-31,17 17 15,0-17-15,0 0 0,0 35 16,17-36-16,19 1 16,-19-18-16,36-18 15,-35 18-15,17-35 16,-17 0-16,-1-1 16,-17 1-16,0 17 15,-17-17-15,-1 18 16,1 17-16,-36-18 15,35 18-15,0 0 0,-17 18 16,17-1-16,18 18 16</inkml:trace>
  <inkml:trace contextRef="#ctx0" brushRef="#br0" timeOffset="12908.34">17762 14817 0,'18'0'15,"-18"17"1,0 36-16,0-17 16,0 34-16,0-17 15,0 18-15,0-36 16,18 18-16,-18-36 16,17 1-16</inkml:trace>
  <inkml:trace contextRef="#ctx0" brushRef="#br2" timeOffset="25425.782">27640 5944 0,'-17'0'16,"17"-17"31</inkml:trace>
  <inkml:trace contextRef="#ctx0" brushRef="#br2" timeOffset="25658.893">27640 5944 0,'-70'0'15,"87"0"79,36 0-94,-35 0 16,17 0-16,18 0 15,-18 0-15,1 0 16,-19 0-16,1 0 16,-18 18-16</inkml:trace>
  <inkml:trace contextRef="#ctx0" brushRef="#br2" timeOffset="28690.331">29157 6879 0,'-18'0'31,"36"0"1,0 0 46,-1 0-47,1 0-15,-18-17-1,18 17 1,-1 0-16,1 0 16,17 0-1,-17 0 1,17-18-16,-17 18 15,17 0 1,-17 0-16,17 0 16,-17 0-16,-1 0 15,1 0 1,17 0-16,-17 0 16,-1 0-16,1 0 15,17 0-15,-17 0 16,0 0-1,-1 0-15,1 0 16,0 0-16,-1 0 0,1 0 16,-1 0-16,19-18 15,-19 18-15,19 0 16,-19 0-16,19 0 16,-19 18-1,18-18-15,-17 0 16,0 0-16,17 0 15,-17 0-15,17 0 16,-17 0-16,-1 0 0,19 0 16,-19 0-16,1 0 15,-1 0-15,1 0 16,0 0 0,17 0-1,-17 0-15,-1 0 0,1 0 16,17 0-1,-17 0-15,-1 0 16,1 0-16,17 0 16,-17 0-16,17 0 15,-17 0-15,17 0 16,-17 0-16,-1 0 16,1 0-16,0 0 15,-1 18-15,19-18 16,-19 0-1,1 17-15,0-17 16,-1 0-16,36 0 16,-35 0-1,35 18-15,-36-18 16,1 0-16,0 0 16,-36 0 15</inkml:trace>
  <inkml:trace contextRef="#ctx0" brushRef="#br2" timeOffset="29846.578">31221 6914 0,'17'0'47,"-17"-17"-16,18 17-31,0 0 15,-1 0 1,1 0-16,17 0 16,-17 0-16,0 0 0,52 0 15,-35 0 1,18 0-16,0 17 0,0-17 16,0 18-16,71-18 15,-54 18-15,36-18 16,-53 0-16,-18 0 0,18 0 15,-71 0 1</inkml:trace>
  <inkml:trace contextRef="#ctx0" brushRef="#br2" timeOffset="38266.658">31856 5133 0,'0'-18'0,"0"1"31,17 17-15,-17-18 46,-17 18 1,17 18-47,0-1-16,0 1 15,0 0-15,-18-1 0,18 1 16,0-1-16,0 19 15,0-19-15,-17 54 16,17-36-16,0 36 16,0-36-16,0 0 0,0 54 15,0-19 1,0-35-16,-18 36 16,18-53-16,0 17 15,0 18-15,18-36 16,-18 19-16,0-19 15,0 1-15,0-36 47</inkml:trace>
  <inkml:trace contextRef="#ctx0" brushRef="#br2" timeOffset="38673.862">31609 5803 0,'-18'0'15,"36"0"1,-18 18 0,0-1-16,18-17 0,-18 36 15,0-19 1,17 1-16,-17 0 16,0-1-16,18 1 0,-1 17 15,1-17 1,0-18-16,-1 0 0,1 0 15,0 0-15,-1-18 0,1 1 16,35-19-16,-18 19 16,-17 17-16,35-36 15,-36 1-15,19 0 16,-19 35-16,-17-18 16</inkml:trace>
  <inkml:trace contextRef="#ctx0" brushRef="#br2" timeOffset="40374.6">31168 6156 0,'-18'0'78,"36"0"16,0 0-78,-1 0-16,1-18 15,17 18 1,0 0-16,1 0 15,-1 0-15,-17 0 16,35 0-16,-18 18 16,18-18-16,-36 0 15,54 0-15,-36 0 16,36 0 0,-36 0-16,36 0 15,-36 0-15,0 0 0,18 0 16,-18 0-1,-17 0-15,0 0 16,-1 0-16,1 0 16,0 0-1,-1 0-15,1 0 16,-1 0 15,1 0-15,-18-18-1,18 18 17,-1 0-17,-17 18 95,0 0-95,0-1 1,0 1 0,0 0-1,18-1 1,-18 1-16,0-1 0,18 19 15,-18-19-15,17 1 16,-17 35-16,0-35 16,18-1-16,-18 36 15,0-35-15,0-1 0,18 36 16,-18-35 0,17 0-16,1 17 15,-18-17-15,0-1 16,0 1-16,0-1 15,0 1-15,17 0 16,-17-1 0</inkml:trace>
  <inkml:trace contextRef="#ctx0" brushRef="#br2" timeOffset="41030.755">31150 6209 0,'0'-18'15,"0"36"16,0 0-31,0-1 16,18 54-16,-18-18 16,18 52-16,-1-52 15,1 53 1,-1-53-16,1 35 16,0-70-16</inkml:trace>
  <inkml:trace contextRef="#ctx0" brushRef="#br2" timeOffset="43977.274">27428 1817 0,'0'-18'16,"0"1"-16,-17 17 15,17-18-15,-18 18 16,-17 0-16,17 18 16,1-1-16,-19 36 15,19-18-15,17 36 16,0-36-16,17-17 15,1-1-15,0 19 0,17-36 16,35 17 0,-34-17-16,-19 0 0,36-35 15,-35 17-15,-18 1 16,0-18-16,0-1 16,-35 1-16,17 17 15,-17 1-15,17-1 0,-17 18 16,0-18-16,17 18 15,36 18 1,-1 0-16,1-18 16</inkml:trace>
  <inkml:trace contextRef="#ctx0" brushRef="#br2" timeOffset="44139.049">27781 1976 0,'18'0'32,"0"0"-17</inkml:trace>
  <inkml:trace contextRef="#ctx0" brushRef="#br2" timeOffset="44512.007">28063 1887 0,'-17'18'0,"-1"0"16,1 17 0,17 0-16,35 0 15,-18-17-15,1 0 16,35-1-16,-35-17 16,35 0-16,-36-17 15,19-19 1,-36 19-16,0-36 15,0 35-15,-18-17 16,-17 35-16,-1-35 16,1 35-16,0 0 15,35 17-15</inkml:trace>
  <inkml:trace contextRef="#ctx0" brushRef="#br2" timeOffset="44901.189">28487 1887 0,'-18'0'16,"1"36"15,17-19-31,0 19 16,17-19-16,-17 1 15,35 35-15,-17-53 0,17 35 16,-17-35 0,0 0-16,-1-18 15,1 1-15,0-1 0,-1 0 16,-17 1-16,0-36 15,0 35-15,-35-17 16,17 35-16,-17-18 16,-18 18-16,18 0 0,17 0 15,1 18 1,17 0-16</inkml:trace>
  <inkml:trace contextRef="#ctx0" brushRef="#br2" timeOffset="45224.198">28998 1782 0,'0'17'15,"0"1"-15,18 35 16,-18-18-1,18 53-15,-1-53 16,-17 1-16,0 17 16</inkml:trace>
  <inkml:trace contextRef="#ctx0" brushRef="#br2" timeOffset="46563.814">27481 2663 0,'-35'-17'16,"17"17"0,-17 17-1,18-17-15,-1 18 16,18 0-16,-18 35 16,18-18-16,0-17 0,0 17 15,18-17-15,35 17 16,-18-18-16,18-17 15,-18 0-15,1 0 16,-19 0-16,1-35 16,-18 18-16,0-19 15,-18 19-15,-17-19 16,0 19-16,-1-1 16,19 0-16,34 18 31</inkml:trace>
  <inkml:trace contextRef="#ctx0" brushRef="#br2" timeOffset="46725.191">27852 2858 0,'-18'0'0,"36"0"15,-18-18 1,17 18 0</inkml:trace>
  <inkml:trace contextRef="#ctx0" brushRef="#br2" timeOffset="47064.498">28169 2769 0,'-17'18'16,"-19"0"-16,19 17 15,17 0 1,17-17-16,19 17 15,17-35 1,-18 0-16,-17 0 0,34-18 16,-16-17-1,-36 0 1,0 0 0,-36-1-16,19 36 0,-1 0 15,1 18 1</inkml:trace>
  <inkml:trace contextRef="#ctx0" brushRef="#br2" timeOffset="47343.863">28610 2822 0,'-17'36'15,"-1"-1"-15,36 0 16,35 0 0,-36-35-16,18 0 15,-17 0-15,17-17 16,-35-1-16,18 0 16,-18 1-16,-18-18 15,1 17-15,-1 18 16,-17-18-1,0 18-15,17 0 0,0 18 16</inkml:trace>
  <inkml:trace contextRef="#ctx0" brushRef="#br2" timeOffset="47726.698">29034 2805 0,'-36'17'15,"36"19"-15,18 16 16,0-34-16,-1 0 16,19-1-16,-19-17 15,36-17-15,-35 17 16,17-36 0,-17 19-16,-18-36 15,-18 35-15,-17 1 16,17-1-16,-17 0 0,-18 18 15,18 0-15,-18 0 16,35 18-16,18 0 16</inkml:trace>
  <inkml:trace contextRef="#ctx0" brushRef="#br2" timeOffset="48415.672">29386 2840 0,'-17'-18'31,"-1"18"-15,0 18-16,18 0 15,0-1-15,0 18 16,18 1-16,0-19 0,-1 1 16,19 0-16,34-1 15,-34-17-15,-1-17 0,0-1 16,0 0-16,18-17 15,-35 0-15,-18 0 16,0 17 0,-18 0-16,-35 1 15,18-1-15,0 18 0,-18 0 16,35 18-16,18-1 16,18 1-1</inkml:trace>
  <inkml:trace contextRef="#ctx0" brushRef="#br2" timeOffset="48744.457">29986 2822 0,'-18'-17'0,"1"17"15,17 17-15,-18-17 16,18 18-16,0 0 15,18 34-15,-1-16 16,19-1-16,-1-17 16,18-1-16,-18-17 15,18 0 1,-35-17-16,17-19 16,-35 1-16,0 0 15,-18 17-15,-34-17 16,16 35-16,-17-18 15,18 18-15,0 0 16,35 18 0,17-18-1</inkml:trace>
  <inkml:trace contextRef="#ctx0" brushRef="#br2" timeOffset="49039.286">30515 2981 0,'0'-18'31,"18"18"-15,0 0-16</inkml:trace>
  <inkml:trace contextRef="#ctx0" brushRef="#br2" timeOffset="49188.852">30709 2963 0,'18'0'15,"-18"-17"1,18 17-16</inkml:trace>
  <inkml:trace contextRef="#ctx0" brushRef="#br2" timeOffset="49327.532">30903 2963 0,'0'-17'16,"18"-1"-1</inkml:trace>
  <inkml:trace contextRef="#ctx0" brushRef="#br2" timeOffset="49477.431">31080 2946 0,'17'0'15,"1"0"-15,-18-18 16,18 18 0</inkml:trace>
  <inkml:trace contextRef="#ctx0" brushRef="#br2" timeOffset="49612.037">31186 2946 0,'17'0'15,"1"0"-15,-1 0 16,-17-18 0,18 18-16</inkml:trace>
  <inkml:trace contextRef="#ctx0" brushRef="#br2" timeOffset="50229.742">31556 2805 0,'0'-18'16,"0"0"-1,-18 36 1,1 17-1,17 1-15,17-19 16,19 36 0,-19-35-16,54 17 15,-36-35-15,36 18 16,-36-54 0,-17 19-16,-18-1 0,0-17 15,-18 17-15,-17 1 16,-18-19-1,17 19-15,19-1 0,-18 18 16,17 0-16,0 0 16</inkml:trace>
  <inkml:trace contextRef="#ctx0" brushRef="#br2" timeOffset="50507.972">32085 2752 0,'0'35'16,"0"-17"-1,0 17-15,0 35 16,0-34-16,18 17 0,-1-18 16,-17 0-16,36 18 15,-36-35-15</inkml:trace>
  <inkml:trace contextRef="#ctx0" brushRef="#br2" timeOffset="94373.127">32632 2787 0,'-18'0'0,"36"0"15,17-18 1,1 18 0,-1-17-16,35-19 15,-34 19-15,-1 17 0,0-18 16,36 0-16,-36 1 15,18-18 1,-35 35-16,17-18 0,-18 18 16,1-18-16,-18 1 15</inkml:trace>
  <inkml:trace contextRef="#ctx0" brushRef="#br2" timeOffset="94751.63">32773 2522 0,'0'18'16,"-18"-18"-1,-17 35-15,18 1 16,-36-1-16,35 0 16,-17 18-16,17-35 15,18 35 1,18-18-16,52 0 15,-34-35-15,69 18 16,-52-18-16,35 0 16,-52 0-16,-1 0 15</inkml:trace>
  <inkml:trace contextRef="#ctx0" brushRef="#br2" timeOffset="97571.647">29528 1923 0,'17'0'16,"18"-18"0,1 0-16,34-17 15,-17 17-15,0-17 0,18 18 16,17-19-16,53-34 16,-88 52-16,0-17 0,35 0 15,-70 17 1,-1 18-16,-17-18 0</inkml:trace>
  <inkml:trace contextRef="#ctx0" brushRef="#br2" timeOffset="97995.587">29651 1640 0,'-18'18'16,"-35"17"-16,36-17 16,-54 35-16,36-35 15,-18 17 1,35-18-16,1 19 16,17-19-16,0 19 15,35-19-15,36 36 16,-36-35-16,18-1 15,0 1-15,53 0 16,-54-18-16,-16 0 0,-19 0 16,1 0-16,0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4T22:21:21.89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definitions>
  <inkml:trace contextRef="#ctx0" brushRef="#br0">5027 5062 0,'-18'-35'16,"1"-18"-1,-18 18-15,17-18 16,-35 18 0,35 35-16,-17 0 15,35 35-15,-18-17 16,18 17-16,-17 18 16,17 70-16,17-35 15,1 54-15,0-54 16,17 53-16,-17-88 15,17 35-15,-35-53 16,18 18 0,-18-35-16,-36-18 15</inkml:trace>
  <inkml:trace contextRef="#ctx0" brushRef="#br0" timeOffset="155.334">4727 5556 0,'71'18'16,"-1"-18"-1,-34-18-15,34 18 16,-52 0-16,-1-17 0,1 17 16</inkml:trace>
  <inkml:trace contextRef="#ctx0" brushRef="#br0" timeOffset="489.609">5327 4992 0,'-18'-18'16,"1"18"-16,-1 0 0,0 18 15,1 17 1,17 0-16,0 54 16,-18-19-16,36 54 15,-18-54 1,17-17-16,1 35 0,0-52 15,17-1-15,18 0 16,-35-35-16,17 0 16,-18 0-16</inkml:trace>
  <inkml:trace contextRef="#ctx0" brushRef="#br0" timeOffset="850.463">5627 5380 0,'-35'0'0,"-1"0"16,19 18-16,-1 34 15,0-16-15,18 17 16,18-18 0,0 0-16,17-17 15,18-1-15,-36-17 16,36-35-16,-35 18 15,0-19 1,-1 1-16,-17-18 16,-17 35-16,17 1 15,-18 17-15,18 17 16,18 19 0,-18-19-16,35 19 15,-17-19 1,-1 1-16,1 0 0,35-18 15,-36 17-15,1-17 16</inkml:trace>
  <inkml:trace contextRef="#ctx0" brushRef="#br0" timeOffset="1111.356">5838 4851 0,'71'70'15,"-36"-17"1,1 0-16,17 71 0,-1-19 16,-34 19-1,0-71-15,-18 53 16,-18-71-16,0 18 15,1-36-15,-1 19 16,1-36-16,-1 0 16</inkml:trace>
  <inkml:trace contextRef="#ctx0" brushRef="#br0" timeOffset="1591.351">6809 5274 0,'17'0'16,"36"0"-16,-35 0 15,52 0-15,-34 0 16,-1 0-16,-17 0 0,34 18 15</inkml:trace>
  <inkml:trace contextRef="#ctx0" brushRef="#br0" timeOffset="1723.578">6879 5486 0,'53'17'16,"18"-17"-1,-1 0-15,-35 0 16,1 0-16</inkml:trace>
  <inkml:trace contextRef="#ctx0" brushRef="#br0" timeOffset="2167.978">7849 5239 0,'-17'-36'0,"-36"36"16,-18 0 0,1 36-1,-19 34 1,72-52-16,17 17 0,0 1 15,0-1-15,17 0 0,1-17 16,35 17-16,-18-17 16,1-18-16,-1 0 0,35-18 15,-17-17 1,-35-1-16,0 19 16,-18-36-16,0 0 15,-18 35-15,18 1 16,-18 17-16,1-18 15,17 36-15,0-1 16,0 19-16,0-1 0,0 0 0,35 36 16,0-36-1,18 0-15,-18-17 16,-17-18-16,17 0 0,-17 0 16,0 0-16</inkml:trace>
  <inkml:trace contextRef="#ctx0" brushRef="#br0" timeOffset="2774.918">8061 4798 0,'18'0'16,"-1"-18"-16,36 1 16,-18 17-1,36 0-15,-53 0 16,17 0-16,-17 0 16,-18 35-16,-18 0 15,-35 18 1,18-35-16,-1 35 15,19-36-15,34 18 16,1-17-16,17-18 16,18 18-16,-17-18 15,-1 0-15,0 0 16,-17 0-16,-1 0 16</inkml:trace>
  <inkml:trace contextRef="#ctx0" brushRef="#br0" timeOffset="4154.229">13670 4586 0,'0'-53'16,"-17"18"-1,-1 17-15,-35 1 16,18 17-16,-1 17 0,1-17 15,0 36-15,-36 16 16,54-16-16,-1-1 0,18 36 16,0-36-16,0-17 15,53-1-15,-18-17 16,36 0-16,-36-17 16,0-36-1,-17 17-15,0-17 16,-1 0-16,-17-17 15,-17 17-15,-1 0 0,-17-88 16,-18 18 0,17 70-16,19 17 0,-36 1 15,18 35 1,35 18-16,-18 17 16,0 71-1,36-36-15,17 54 0,1-71 16,-1 0-16,53 35 15,-35-71-15,35 36 16,-35-35 0,-35 0-16,17-1 0,-17 1 15,-18 0-15,-18-1 16,0-17 0</inkml:trace>
  <inkml:trace contextRef="#ctx0" brushRef="#br0" timeOffset="4460.881">12823 5115 0,'18'18'16,"0"-18"-16,70 18 16,-17-1-16,-1-17 15,36 0-15,106 0 16,-89-17-16,106-19 16,-70 19-1,-88-1-15,-18 18 0,17-18 16,-52 18-16,-1 0 15,-34 0-15</inkml:trace>
  <inkml:trace contextRef="#ctx0" brushRef="#br0" timeOffset="6189.017">13406 5627 0,'-36'-18'15,"1"18"1,0 0-16,-1 0 16,1 35-1,18 18 1,17-17-16,0-1 0,0-17 15,0 17-15,17-18 0,1 1 0,35-18 16,-36 0 0,19 0-16,-19-18 0,19-17 15,-19 0-15,1-18 16,-18 18-16,0-36 16,-18 36-16,-17-36 15,17 36-15,1 0 16,-1 17-1,0 1 1,18 34-16,18 18 16,0 36-1,-1-36-15,36 53 0,-35-70 16,17 17 0,-17-17-16,17 0 0,18 17 15,-35-17-15,17-1 16</inkml:trace>
  <inkml:trace contextRef="#ctx0" brushRef="#br0" timeOffset="6578.763">13847 5574 0,'-18'0'15,"0"-18"-15,1 18 16,-1 0-16,0 18 16,1 17-1,-1-17-15,18 35 0,0-36 16,18 1 0,-18 0-16,35-18 15,-17 0-15,-1 0 16,1 0-16,0-18 15,-18 0-15,0 1 16,17 17-16,-17-18 16,0 0-16,-17 18 15,34 18 1,-17 0-16,18-1 16,17 1-1,0 0-15,-17-1 0,0-17 16</inkml:trace>
  <inkml:trace contextRef="#ctx0" brushRef="#br0" timeOffset="8013.289">14781 4692 0,'0'-35'0,"0"-18"16,0 35 0,-17 0-16,-1-17 15,-17 18-15,0 17 16,-1 17-16,1 54 16,17-36-16,1 36 15,17-18-15,0-1 16,0 19-16,17-18 15,36 53-15,-17-53 0,-19-18 16,36 18-16,-53-36 16,18 1-1,-36-18-15</inkml:trace>
  <inkml:trace contextRef="#ctx0" brushRef="#br0" timeOffset="8135.171">14552 5080 0,'35'0'15,"36"0"1,-18 0-16,35 0 16,-53 0-16,36 0 15,-36 0-15,-17 0 16</inkml:trace>
  <inkml:trace contextRef="#ctx0" brushRef="#br0" timeOffset="8369.732">15046 4657 0,'-18'17'16,"1"1"0,17 17-16,0 1 0,0-1 15,0 71 1,0-36-16,0-17 0,17-18 0,36 54 15,-35-72 1,17 18-16,0-17 0,-17-18 0,35 0 16</inkml:trace>
  <inkml:trace contextRef="#ctx0" brushRef="#br0" timeOffset="8664.597">15328 5027 0,'-35'-18'15,"17"36"-15,-17 0 16,17-1-16,1 1 16,17 0-16,0-1 15,0 1-15,0 0 0,17-1 0,36-17 16,-35 0 0,35 0-16,-36 0 15,1-17-15,0 17 16,-18-36-16,0 54 47,0 0-32,17-18-15,1 17 0,0-17 16,-1 0-16,19 0 16,-19 0-16</inkml:trace>
  <inkml:trace contextRef="#ctx0" brushRef="#br0" timeOffset="8892.792">15487 4639 0,'53'53'15,"17"35"1,-17 0-16,-35-52 15,17 52-15,-35-53 0,0 0 16,-17 36 0,17-36-16,-18 0 15,18-17-15</inkml:trace>
  <inkml:trace contextRef="#ctx0" brushRef="#br0" timeOffset="9103.845">16051 4939 0,'0'0'0,"36"0"0,17 0 15,-18-18-15,-17 18 0,-1 0 16,1 0-16</inkml:trace>
  <inkml:trace contextRef="#ctx0" brushRef="#br0" timeOffset="9231.207">16051 5098 0,'36'0'0,"17"17"15,-36-17-15,19-17 16,-1 17-16,-18-18 0</inkml:trace>
  <inkml:trace contextRef="#ctx0" brushRef="#br0" timeOffset="9822.758">16828 4639 0,'-18'0'15,"36"0"-15,17 0 16,0 0 0,18 18-16,18-1 0,34 1 15,-52 0-15,-35-1 16,17 1-16,-17 17 15,-18-17-15,-53 35 16,18-18-16,-1 0 16,1 1-16,0-19 0,17 18 0,-17 1 15,35-19 1,18 19-16,-1-36 16,36 17-16,-18 1 15,36-18 1,-36 0-16</inkml:trace>
  <inkml:trace contextRef="#ctx0" brushRef="#br0" timeOffset="10209.346">17780 4886 0,'0'-18'16,"-35"18"-16,-18 18 15,0 17 1,35-17-16,1 17 0,-1 18 16,36-35-1,17 17-15,-17-17 16,17-18-16,0 0 16,-17 0-16,17-18 0,-17 18 15,17-18-15,-35 1 0,18-1 0,-18-17 16,0 17-1,0 1-15,0-19 0,0 19 16,-18-1-16,18 0 16,0 36-1,0 17 1,0 1-16,18-19 0,34 36 16,-34-18-16,53 1 15,-18-36-15,0 17 16,-36-17-16,18 0 15</inkml:trace>
  <inkml:trace contextRef="#ctx0" brushRef="#br0" timeOffset="11844.74">23865 3828 0,'-52'-36'15,"34"36"-15,-17-17 16,-36 34-16,36 1 16,-1 0-16,1 17 0,18 0 15,-19 0-15,19 36 16,17-36-16,17 36 16,1-53-16,35-1 15,0 1-15,17-36 16,-34 18-16,-1-17 15,-17-19-15,-1 19 0,-17-36 16,0 35 0,0-17-16,-17 17 15,-1 18-15,0 0 16,18 53-16,0-18 16,18 54-16,17-54 15,36 35 1,-18-52-16,35 17 15,-53-17-15,18-18 16</inkml:trace>
  <inkml:trace contextRef="#ctx0" brushRef="#br0" timeOffset="12773.608">24606 3881 0,'18'-18'16,"0"18"-1,17-18 1,18 18-16,-18 0 16,18-17-16,-18 17 15,0 17 1</inkml:trace>
  <inkml:trace contextRef="#ctx0" brushRef="#br0" timeOffset="12924.093">24642 3986 0,'17'18'16,"1"-18"-16,35 0 15,-18 0-15,36-18 16,-54 18-16,36 0 16,-35 0-16</inkml:trace>
  <inkml:trace contextRef="#ctx0" brushRef="#br0" timeOffset="13341.132">25083 3651 0,'52'0'0,"-34"0"16,17 0-16,54 36 15,-37-19-15,19 18 16,-53 1-16,-1-19 15,-17 19-15,0 34 16,-35 1 0,0-18-16,-18 0 0,18-36 15,17 19-15,36-19 16,34 1 0,-16-18-16,17 17 15,35-17-15,-35 18 16,-18-18-16,0 0 0,1 18 15</inkml:trace>
  <inkml:trace contextRef="#ctx0" brushRef="#br0" timeOffset="14130.018">28893 3775 0,'0'-36'0,"0"-16"15,-18 16-15,0 1 16,1 17-16,-36 1 16,35 34-16,0 1 15,1 17-15,-1 18 0,18 53 16,0-53-1,53 70-15,-35-70 16,35 18-16,-36-36 16,1 18-16,-18-35 15,-35-1 1,17-17-16,-35-17 16,35-1-16,-35 0 15,36 1-15,17-1 16,17 18-16,1-17 15,17 17-15,1-18 0,17 0 16,0 18-16,70-35 16,-88 35-16,18-18 15,-35 18-15</inkml:trace>
  <inkml:trace contextRef="#ctx0" brushRef="#br0" timeOffset="14398.071">29245 3581 0,'-35'53'16,"35"0"-1,0 35-15,0-35 16,35 0-16,1 35 16,-1-35-16,0-18 0,18 18 15,-35-35-15,17-1 16,-17 1-16</inkml:trace>
  <inkml:trace contextRef="#ctx0" brushRef="#br0" timeOffset="14770.58">29616 3916 0,'-36'0'0,"1"17"16,18 1-16,-19 35 15,36 18 1,0-54-16,18 36 15,0-35-15,34 17 16,-16-35-16,-1 0 16,-17-18-16,-1-17 15,-17 18-15,0-36 16,0 35-16,0-17 16,0 52 15,0 19-16,18-19-15,0 36 16,-1-35-16,1-1 16,17 19-1,-17-36-15,-1-36 16</inkml:trace>
  <inkml:trace contextRef="#ctx0" brushRef="#br0" timeOffset="14971.431">29863 3616 0,'35'88'16,"18"0"0,-18 18-16,-17-53 0,-18 35 15,0 1 1,-18-37-1,0-16 1,1-36-16</inkml:trace>
  <inkml:trace contextRef="#ctx0" brushRef="#br0" timeOffset="15136.854">30321 3898 0,'88'0'0,"-35"0"16</inkml:trace>
  <inkml:trace contextRef="#ctx0" brushRef="#br0" timeOffset="15254.982">30321 4075 0,'53'0'16,"-35"-18"-16,70 18 16,0-35-1,-53 17-15</inkml:trace>
  <inkml:trace contextRef="#ctx0" brushRef="#br0" timeOffset="15461.254">30762 3863 0,'-17'35'16,"34"18"-1,19-18 1,-1 1-16,-18-36 0,19 17 0,34 1 16,-34-18-1,-19 0-15,1 0 0,17 0 16,-35-18-16,0 1 15</inkml:trace>
  <inkml:trace contextRef="#ctx0" brushRef="#br0" timeOffset="15639.256">30974 3951 0,'0'71'15,"18"-36"-15,-18 18 16,0-18-16,17 0 16,-17-17-16,0 0 0,0 17 15,0-17-15</inkml:trace>
  <inkml:trace contextRef="#ctx0" brushRef="#br0" timeOffset="16478.902">23865 5239 0,'-17'-36'15,"-1"19"1,-17-1 0,0 18-16,-1 18 15,19-1-15,-19 1 0,1 17 0,0 1 16,17-1-16,18 36 16,0-36-16,18-18 0,-1 19 15,72-19 1,-54-17-16,0 0 0,1-17 15,16-1-15,-34-17 16,0 17-16,-18-17 0,0 17 16,0 1-16,0-1 0,-18-17 15,0 35-15,18 35 32,0 18-17,18-18-15,17 0 0,18 18 16,-17-17-1,-1-19-15,0 1 0,0-18 0,18 0 16</inkml:trace>
  <inkml:trace contextRef="#ctx0" brushRef="#br0" timeOffset="16684.108">24289 5203 0,'17'0'15,"19"0"-15,34 0 16,-34 0-16,-1 0 16,0 0-16,18 18 15,-35-18-15,-1 0 0</inkml:trace>
  <inkml:trace contextRef="#ctx0" brushRef="#br0" timeOffset="16807.129">24377 5398 0,'35'17'16,"1"-17"-16,34 0 16,-35 0-1,1 0-15,-1-17 0</inkml:trace>
  <inkml:trace contextRef="#ctx0" brushRef="#br0" timeOffset="17106.945">24800 5098 0,'18'0'16,"52"0"-16,-34 0 15,34 17 1,-34 1-16,-19 0 16,-17-1-16,0 36 15,-17-18-15,-19 36 16,19-53-16,-1 35 16,0-18-16,18 0 15,18-35-15,0 35 16,-1-35-16,1 0 15,17 0-15,-17-17 0,0 17 16,-1-18-16,1 18 16</inkml:trace>
  <inkml:trace contextRef="#ctx0" brushRef="#br0" timeOffset="17252.634">25277 5327 0,'17'-18'16,"1"18"-16,-1-17 16,1 17-16,17 0 15</inkml:trace>
  <inkml:trace contextRef="#ctx0" brushRef="#br0" timeOffset="17573.308">25506 5221 0,'-18'35'16,"1"-17"-16,17 35 16,17-35-16,1 35 15,-1-36 1,1 1-16,17-1 0,-17 1 15,0-18 1,-1 0-16,1 0 0,0-18 16,-18 1-16,0-1 0,0-35 15,0 36-15,0-19 16,-18 19-16,18-19 16,-18 19-16,18-1 15,-17 18-15</inkml:trace>
  <inkml:trace contextRef="#ctx0" brushRef="#br0" timeOffset="17897.594">25912 5274 0,'-18'0'16,"0"18"-16,-17-1 16,35 1-16,0 17 15,0-17-15,18 0 0,-1 17 0,36 0 16,-35-35-16,35 0 16,-36 0-1,19-18-15,-19 1 16,-17-1-16,0-52 15,-53 34 1,36 1-16,-36 17 16,35 1-16,1 17 0,-1 17 15,18 1 1</inkml:trace>
  <inkml:trace contextRef="#ctx0" brushRef="#br0" timeOffset="18124.038">26211 5168 0,'0'0'0,"0"18"0,0 35 16,0-18-16,18 36 15,0-36-15,-1 18 16,-17-18-16,18 0 16,-18-17-16</inkml:trace>
  <inkml:trace contextRef="#ctx0" brushRef="#br0" timeOffset="20125.788">28646 5009 0,'-18'-52'16,"0"52"-16,18-18 0,-17 18 16,-1 0-1,18 18-15,-18 17 0,18 0 16,0 71-16,18-53 15,-18 17-15,0-17 0,18 0 16,-18 53-16,0-53 16,0-35-16,-18 17 15,18-17-15,-35-1 16,17-17-16,-17-17 0,17-1 16,1 0-16,-19-17 15,36 17-15,0 1 0,0-1 16,36 18-1,-1-18-15,0 18 0,0 0 16,54-17-16,-37 17 16,-16 0-16,34-18 15</inkml:trace>
  <inkml:trace contextRef="#ctx0" brushRef="#br0" timeOffset="20331.392">28910 5098 0,'-17'70'0,"-1"1"16,18 17-1,0-35-15,18 17 16,-1-34-16,1-1 0,17-17 15</inkml:trace>
  <inkml:trace contextRef="#ctx0" brushRef="#br0" timeOffset="20660.655">29122 5345 0,'-35'0'16,"17"0"-16,0 17 15,18 1 1,0 0-16,0-1 16,18 1-16,0-1 15,-18 1-15,17-18 16,1 0-16,-1 0 16,-17-18-16,0 1 15,18 17-15,-18 17 31,18 1-15,-18 0-16,17-18 0,1 17 16,0 1-16,35-18 15,-36 0 1,1 0-16,-1-18 16,-17 1-16</inkml:trace>
  <inkml:trace contextRef="#ctx0" brushRef="#br0" timeOffset="20870.796">29333 5045 0,'36'35'16,"17"0"-16,0 1 16,-18-1-16,18 35 15,-36-34-15,-17 52 16,0-53-16,-35 36 15,18-36 1,-1 0-16,0-35 16</inkml:trace>
  <inkml:trace contextRef="#ctx0" brushRef="#br0" timeOffset="21267.196">29827 5274 0,'0'18'16,"18"-18"-16,-18 17 0,18-17 15,-18-17 1,17-1-1,-17 0-15,18 1 0,-18-19 16,18 36-16,-1-17 16,1 34-1,-18 1 1,17 0-16,-17-1 16,18-17-1,0 0 1,-18-17-1,17-1 1,1 18 0,-18-18-16,18 18 15,-18 18 1</inkml:trace>
  <inkml:trace contextRef="#ctx0" brushRef="#br0" timeOffset="21599.738">29827 5521 0,'18'0'15,"0"-18"1,-18 1-16,17-1 16,1 0-16,0 18 15,-1-17-15,1 17 16,-1 0-16,1 0 15,0 17-15,-18 1 16,0 0 0,17-1-1,1-17-15,0 0 16,-1 0 0,1-17-16,0 17 15,-18-18-15,0 0 16,17 1-1,-17-1-15,0 1 16</inkml:trace>
  <inkml:trace contextRef="#ctx0" brushRef="#br0" timeOffset="21966.66">30586 5062 0,'-35'18'16,"17"0"-16,0-1 16,18 36-16,-17-35 15,34 35-15,1-18 16,17 0 0,0-35-16,36 18 15,-36-18-15,18 0 16,-17 0-16,-19-35 15,1 17-15,-18 0 16</inkml:trace>
  <inkml:trace contextRef="#ctx0" brushRef="#br0" timeOffset="22128.818">30727 5327 0,'18'71'15,"-1"-19"1,19 1-16,-19-17 16,1-36-1,-1 0-15</inkml:trace>
  <inkml:trace contextRef="#ctx0" brushRef="#br0" timeOffset="22284.726">31009 5398 0,'18'0'0,"-1"0"16,1 0 0</inkml:trace>
  <inkml:trace contextRef="#ctx0" brushRef="#br0" timeOffset="22583.763">31274 5309 0,'-18'18'15,"18"35"-15,0-18 16,18 18-16,-1-35 15,1-1-15,0 1 0,35 0 16,0-18 0,-36 0-16,18-18 15,-17-17-15,-18-1 16,0 19-16,-35-36 16,17 35-16,-17-17 15,17 17-15,1 18 16,-1 0-1,18 18-15</inkml:trace>
  <inkml:trace contextRef="#ctx0" brushRef="#br0" timeOffset="22902.449">31679 5380 0,'-17'18'31,"17"-1"-15,0 1-16,17 35 15,1-36-15,0 1 0,-1 0 16,1-18-16,35 17 16,-35-17-16,-1 0 0,-17-17 15,18-1 1,-18 0-16,0 1 0,0-19 15,-35 1-15,-1 0 16,-17 0-16,18 35 16,-18 0-16,36 0 15,-1 17 1,18 1-16,18-18 16</inkml:trace>
  <inkml:trace contextRef="#ctx0" brushRef="#br0" timeOffset="23167.188">31962 5327 0,'17'0'16,"-34"0"15,-1 18-31,18-1 0,0 19 16,18-19-16,-1-17 15,19 35-15,-19-35 16,-17 18-16,36-18 16,-19 0-16,1 0 0,-1-18 15,1 18 1,0-17-16,-18-1 16</inkml:trace>
  <inkml:trace contextRef="#ctx0" brushRef="#br0" timeOffset="23345.845">32138 5433 0,'0'53'16,"0"0"-1,18-36-15,-1 19 16,-17-19-16,18 1 0,-18-1 15,0 1-15,-18-18 16</inkml:trace>
  <inkml:trace contextRef="#ctx0" brushRef="#br0" timeOffset="24007.287">30692 5186 0,'0'-18'15,"0"1"1,17 17-16,-17 17 31,0 18-15,-17-17-16,17 17 15,0-17-15,0 35 16,17-35-16,-17 17 16,0-17-16,18-1 15</inkml:trace>
  <inkml:trace contextRef="#ctx0" brushRef="#br0" timeOffset="28739.942">16845 5468 0,'-17'0'16,"17"-18"0,17 18-1,-17 18 17,0 17-17,0 1 1,35 17-16,-17-18 15,53 0-15,-18-17 16,17-1-16,71 19 16,-53-36-16,1 17 15,-1-17-15,0 18 0,106-18 16,-88-18-16,70 1 16,-105-19-16,35 1 15,-89 17-15,19-17 16,-36 18-1,0-1 1,-18 18-16,-17-18 16</inkml:trace>
  <inkml:trace contextRef="#ctx0" brushRef="#br0" timeOffset="29351.766">17480 5962 0,'-17'0'31,"17"18"-31,-18 17 16,18 0-16,-18 18 15,18 0 1,18-35-16,35-1 16,-18 1-16,36-18 15,-18 0-15,35 0 16,-53-18-16,36 18 15,-36-17-15,-18 17 16,-17-18-16</inkml:trace>
  <inkml:trace contextRef="#ctx0" brushRef="#br0" timeOffset="29535.301">17727 6068 0,'0'53'0,"0"-18"16,18 53-16,-18-35 15,35 35-15,-17-52 16,-1 34 0,1-52-16</inkml:trace>
  <inkml:trace contextRef="#ctx0" brushRef="#br0" timeOffset="33700.734">4657 8625 0,'-18'-35'0,"0"0"15,1 0 1,-1 17-16,-35-17 15,18 17-15,17 0 0,-17 18 16,0 0-16,-1 53 16,19 0-16,-1 0 15,18 124-15,18-89 0,-1 0 16,36 88 0,-17-105-16,34 35 15,-52-53-15,17 0 16,0-18-1</inkml:trace>
  <inkml:trace contextRef="#ctx0" brushRef="#br0" timeOffset="33867.892">4304 9137 0,'53'18'16,"-18"-18"-16,53 0 15,-35 0-15,0-18 0,0 18 16,0-18-16,-18 18 0,1 0 16,-1-17-16</inkml:trace>
  <inkml:trace contextRef="#ctx0" brushRef="#br0" timeOffset="34128.634">5080 8537 0,'-35'-17'16,"-1"52"0,1 18-1,18 0-15,17 70 16,0-52-16,0-1 0,35 54 15,0-71-15,18 53 16,-18-71-16,36 18 16,-36-36-16,0-17 15</inkml:trace>
  <inkml:trace contextRef="#ctx0" brushRef="#br0" timeOffset="34490.447">5362 9013 0,'-35'0'16,"0"18"-1,17 0-15,0 52 16,18-52-16,0 17 16,18-17-16,0 0 0,17-1 15,0-17-15,36 0 16,-54-17-16,19 17 0,-19-18 15,1 0-15,-18-17 16,0 17-16,0-17 16,-18 17-16,1 1 15,17 34 1,17 19 0,1-19-16,35 19 15,-35-19 1,-1 1-16,18 0 0,-17-1 15,17-17 1,-17 0-16,0-35 16</inkml:trace>
  <inkml:trace contextRef="#ctx0" brushRef="#br0" timeOffset="34712.196">5521 8449 0,'53'53'16,"-18"-18"-16,18 18 16,35 71-16,-52-71 15,52 70-15,-71-70 16,19 53-16,-36-71 16,-18 36-16,0-36 15,-17 18-15,17-36 16,1-17-1,-1 0-15</inkml:trace>
  <inkml:trace contextRef="#ctx0" brushRef="#br0" timeOffset="35000.545">6368 8802 0,'17'0'16,"36"17"-1,-18-17-15,1 0 0,34 0 16,-34 0-16,-1 0 16,-17 0-16,-18 18 15</inkml:trace>
  <inkml:trace contextRef="#ctx0" brushRef="#br0" timeOffset="35146.028">6403 9031 0,'35'35'16,"36"1"0,-1-36-16,-34 0 15,-1 0-15,-17 0 16</inkml:trace>
  <inkml:trace contextRef="#ctx0" brushRef="#br0" timeOffset="36136.219">7532 8961 0,'35'-36'15,"-35"19"-15,0-1 0,0 0 0,0-17 16,0 17-16,-35-17 15,17 35-15,-35-17 16,18 34 0,-36 36-16,19 0 15,-19 53-15,53-71 16,1 18-16,17 0 0,0-18 16,35 18-16,-17-35 15,70-1-15,-35-17 16,35-17-1,-35-1-15,17-52 16,-34 52-16,-1-53 16,-17 36-16,-18-18 15,-18 18-15,0-18 16,1 35-16,-36-17 16,35 35-1,0 53-15,18-18 16,36 36-16,34-1 15,-34-34-15,-1-1 16,53 0 0,-53-17-16,18-18 0,0 18 15,-18-36-15</inkml:trace>
  <inkml:trace contextRef="#ctx0" brushRef="#br0" timeOffset="36542.36">7814 8273 0,'18'-53'15,"17"0"1,-17 35-16,35 1 15,-1-1-15,-34 36 16,0-1-16,-18 1 0,17-1 16,-17 19-1,-17-19-15,17 1 0,-36 17 16,36-17 0,18 0-1,0-1-15,17 1 16,-17 17-16,35 0 15,-36-17-15,1 17 16,-18-17-16,-18 0 16,1-18-16,-19 17 15,1-17-15,-18 0 16,35 0-16,-17 0 16,18 0-16</inkml:trace>
  <inkml:trace contextRef="#ctx0" brushRef="#br0" timeOffset="40046.49">13282 8414 0,'-53'0'16,"18"0"-16,-36 35 16,1 36-16,52-36 15,1 0-15,-1-17 0,36 35 16,-18-36-16,52 19 16,-34-36-16,53 0 15,-36-18 1,35-17-16,-52-1 15,17-34 1,-35 17-16,0 18 0,0-71 16,-17 53-16,-36-88 15,0 17 1,35 71-16,-35-35 16,18 71-16,17 17 0,1 17 15,17 71 1,0-35-16,53 88 15,-18-88-15,53 71 16,-53-71-16,36 53 16,-18-71-16,17 35 15,-52-52-15,35 35 16,-53-35-16,18-1 16</inkml:trace>
  <inkml:trace contextRef="#ctx0" brushRef="#br0" timeOffset="40440.684">12418 9049 0,'-18'0'15,"53"0"1,1 0-1,17 0-15,0 0 0,35 17 16,88-17-16,-70 0 16,123 18-1,-105-18-15,-1 0 16,1 0-16,-18 0 0,70 0 16,-123 0-16,35 0 15,-53-18-15,-17 1 16</inkml:trace>
  <inkml:trace contextRef="#ctx0" brushRef="#br0" timeOffset="42392.439">13018 9507 0,'17'-17'0,"-17"-19"15,0 19-15,0-1 16,-17 1-16,17-1 15,-36 18-15,19 0 16,-54 35 0,36 0-16,-36 36 15,54-36-15,-19 36 16,36-36-16,0 36 16,18-54-16,17 19 15,0-36-15,36 0 16,-18-18-16,18-35 15,-54 18-15,1-53 16,-1 52-16,-34-52 16,-1 53-16,-17-36 15,17 36 1,-35-18-16,36 35 16,-1 1-16,0-1 15,18 36 1,18 17-16,0 18 15,-1 0-15,1-18 16,35 36-16,-18-18 16,0-36-16,54 54 15,-54-54-15,35 19 16</inkml:trace>
  <inkml:trace contextRef="#ctx0" brushRef="#br0" timeOffset="42733.422">13476 9490 0,'-35'-18'16,"17"36"0,1-1-16,-19 36 15,36-17 1,0-1-16,18-18 0,0-17 15,-1 18-15,1-18 0,17 0 16,0-18-16,1 18 16,-36-17-16,17-18 15,-17 17-15,0 0 16,0 36 15,0 17-31,18 18 16,0-35-16,-1-1 15,36 19-15,-18-36 16,1 0-16,-19 0 16</inkml:trace>
  <inkml:trace contextRef="#ctx0" brushRef="#br0" timeOffset="43523.822">12876 9225 0,'-17'0'31,"17"-17"-15,0-1-16,0 0 15,-18 1 1,18-1-16,0 0 16,0 1-1,0 34 1,0 19-1,18-1-15,-18 0 0,35 36 16,-35-54-16,35 36 16,-35-17-16,18-19 15,0-17-15,-1 35 16</inkml:trace>
  <inkml:trace contextRef="#ctx0" brushRef="#br0" timeOffset="43991.132">13511 9472 0,'18'0'31,"0"18"-15,-1-1-1,1 19-15,-18-19 0,0 1 16,18 0 0,-18-1-16</inkml:trace>
  <inkml:trace contextRef="#ctx0" brushRef="#br0" timeOffset="44611.435">14640 8749 0,'18'-53'0,"-18"18"16,18-18-1,-54 0-15,36 35 0,-35 1 16,0 17 0,-18 0-16,35 35 15,-17 0-15,0 53 16,17-35-16,0 18 16,18-18-16,-17 70 15,34-70-15,-17 0 0,53 18 16,0-1-1,-35-35-15,-1-17 0,1 0 16,-18-36 0</inkml:trace>
  <inkml:trace contextRef="#ctx0" brushRef="#br0" timeOffset="44729.328">14411 9102 0,'18'0'0,"-1"-18"16,36 18-1,18 0 1,-18 0-16</inkml:trace>
  <inkml:trace contextRef="#ctx0" brushRef="#br0" timeOffset="44967.864">14852 8590 0,'0'-17'15,"-18"17"-15,1 52 16,17 1-16,0 0 0,-18 53 16,18-35-16,18 34 15,-1-52-15,36 18 16,-17-36-16,16-17 15,-34 0-15</inkml:trace>
  <inkml:trace contextRef="#ctx0" brushRef="#br0" timeOffset="45269.319">15028 9013 0,'-17'0'16,"-19"18"-16,19 35 15,17-35-15,0-1 16,17 19-16,1-19 16,35 1-1,-35-18-15,-1 0 0,36-18 16,-35 1 0,-18-1-16,0 0 15,0 1-15,0-1 16,0 36-1,17-1 1,-17 1 0,36-18-16,-19 18 15,36-18-15,-35 0 16</inkml:trace>
  <inkml:trace contextRef="#ctx0" brushRef="#br0" timeOffset="45506.854">15258 8467 0,'17'17'16,"54"36"-1,17 18 1,-17 52-16,-36-52 15,18 70-15,-36-35 16,-17-18 0,-35 0-16,0-70 15</inkml:trace>
  <inkml:trace contextRef="#ctx0" brushRef="#br0" timeOffset="47030.906">16122 8802 0,'18'0'16,"17"0"0,35-18-1,-34 18-15,17-17 16,-36 17-16,1 0 0,-18 17 16</inkml:trace>
  <inkml:trace contextRef="#ctx0" brushRef="#br0" timeOffset="47163.34">16140 9013 0,'35'18'15,"35"-18"1,19-18-16,-1 1 16,-71-1-16</inkml:trace>
  <inkml:trace contextRef="#ctx0" brushRef="#br0" timeOffset="47675.755">16933 8449 0,'-35'-18'0,"17"1"16,36 17 15,35 0-31,-35 17 15,17 19-15,-17-19 16,-18 19-16,0-1 16,0 0-16,-18 0 15,18 1 1,0-1-16,18 0 16,-18 1-16,35 16 15,0-34-15,0 53 16,-17-54-16,17 36 15,-35-35-15,0 17 16,0-17-16,-17-1 16,-19-17-16,19 0 0,-36 0 15,18 0-15,-18 0 16,35 0-16,0-17 16,1 17-16</inkml:trace>
  <inkml:trace contextRef="#ctx0" brushRef="#br0" timeOffset="48104.736">17745 8837 0,'0'-18'15,"-53"1"-15,0 34 16,18 1-16,-36 17 16,18 36-1,18-1 1,35 1-16,18-18 16,17-35-16,-18-18 0,19 17 15,-1-17-15,0 0 16,18-17-16,-35-1 15,17-17-15,-17-1 16,-18 1 0,0 0-16,-18-18 0,0 35 15,1-17 1,17 53 0,0 17-16,17 0 15,1-17-15,17 35 16,1-36-16,34 19 15,-52-19-15,35-17 16,-36 0-16</inkml:trace>
  <inkml:trace contextRef="#ctx0" brushRef="#br0" timeOffset="48461.431">17851 8290 0,'35'0'0,"35"18"15,-52 0 1,17-1-16,-17 18 0,17 18 15,-17-35-15,-18 0 16,0 17-16,-18-17 16,1-18-16,-1 17 0,-17 1 15,35 0 1,35-1 0,-17-17-16,35 18 15,-36-1 1,36-17-16,-53 18 15</inkml:trace>
  <inkml:trace contextRef="#ctx0" brushRef="#br0" timeOffset="49705.255">16775 8449 0,'0'-18'31,"0"1"16,17 17-32,19 0-15,-19 0 16,18 0-16,-17 17 16,0-17-16,35 36 15,-36-19-15,1 19 16,0-19-16,-1 36 15,-17-35-15,0 35 16,-17-36-16,17 19 16,-18-36-16,18 17 15,-18-17-15,18 18 0,-17-18 16,-1 18 0,0-18-16,1 0 0,-19 17 15,19-17-15,-1 0 16,1 0-16,-1 0 15,0 0 1,36 0 93,0 0-93,-1 0-16,1 18 16,-1-18-16,1 0 15,17 17 1,1 1-16,-19-18 0,36 18 16,-35-1-1,-1 1 1,1 0-16,-18-1 0,0 1 15,18 0-15,-18-1 16,0 1 0,17-18-16,-17 17 15,0 1-15,18 0 16,-18-1 0,-18-17-16,18 18 15,-17-18-15,-1 0 16,-35 18-1,36-18-15,-36 17 16,17-17-16,19 0 0,-19 0 16,19 18-16,-1-18 15,1 0-15,17-18 32,0 1-1,-18 17-16</inkml:trace>
  <inkml:trace contextRef="#ctx0" brushRef="#br0" timeOffset="50656.467">15099 9049 0,'0'0'0,"18"0"15,-18-18 1,17 0 0,1 1-1,-18 34 63,17 1-62,-17 0 0,18-18-16,-18 17 0,35 1 15,-35 0-15,18-1 16,0-17-16</inkml:trace>
  <inkml:trace contextRef="#ctx0" brushRef="#br0" timeOffset="60401.134">23618 8114 0,'0'-18'15,"0"1"-15,0-19 16,0 19-1,-17-1-15,-1 18 16,1-18-16,-1 18 16,-35 18-1,0 17-15,-17 36 16,34-36-16,1 53 16,35-17-1,18-18 1,35-18-16,-18-17 0,35-18 15,19-36 1,-72 19-16,18-1 16,-17-17-16,-18 17 0,18-17 15,-18-18-15,0 18 16,-18-18-16,0 35 16,18 1-16,0 34 31,18 71-16,0-52 1,-1-1-16,19 0 0,17 18 16,-18-35-16,18 17 15,-36-35-15,1 18 16,0-18-16</inkml:trace>
  <inkml:trace contextRef="#ctx0" brushRef="#br0" timeOffset="60578.969">24007 8096 0,'17'0'0,"1"-17"16,17-1-16,0 18 16,36-18-16,-53 1 15,-1 17 1,1 17-16,-18 1 15</inkml:trace>
  <inkml:trace contextRef="#ctx0" brushRef="#br0" timeOffset="60710.706">24077 8237 0,'35'0'0,"18"0"15,18 0 1,-36-17-16,18-1 15,-35 18-15</inkml:trace>
  <inkml:trace contextRef="#ctx0" brushRef="#br0" timeOffset="61057.614">24518 7814 0,'53'0'16,"-35"0"-16,17 0 15,0 18-15,0-1 0,36 19 16,-53-19 0,-1 1-16,-17 52 15,0-17-15,-17-17 0,-19 34 16,19-35-16,-19 36 15,19-53 1,17-1-16,0 1 16,53-18-16,-18 18 15,53-18-15,-53 0 16,36 0-16,-36 0 16,1 17-16,-36 1 15,0-1 1</inkml:trace>
  <inkml:trace contextRef="#ctx0" brushRef="#br0" timeOffset="63109.289">28981 7761 0,'-36'-35'0,"1"-18"15,-18 35 1,36 18-16,-54 0 16,18 53-1,35-18-15,-17 54 16,35-36-16,0 52 16,18-52-16,17 36 15,-17-54-15,35 35 16,-18-34-16,0-1 15,-35-17-15,18-1 16,-36-17-16,1 0 16</inkml:trace>
  <inkml:trace contextRef="#ctx0" brushRef="#br0" timeOffset="63241.196">28575 8167 0,'18'0'15,"35"0"1,-18 0-16,53 0 15,-53 0-15,18 0 0,35 0 16,-70 0-16</inkml:trace>
  <inkml:trace contextRef="#ctx0" brushRef="#br0" timeOffset="63460.126">29192 7743 0,'-17'18'15,"-1"35"-15,0-18 16,18 54-16,0 16 16,18-52-16,0-17 15,35 34 1,-36-35-16,19 1 0,-19-19 15,1 1-15</inkml:trace>
  <inkml:trace contextRef="#ctx0" brushRef="#br0" timeOffset="63798.102">29457 8114 0,'0'-18'15,"-18"18"1,1 0-1,17 36 1,0-1-16,0-18 16,17 19-16,1-19 15,0-17-15,-1 18 0,1-18 16,0 0-16,-18-35 16,0 17-1,0 0 1,0 1-16,0 34 31,17 1-15,-17 0-16,35-1 15,-17-17-15,0 18 0,-1-18 16,1 0 0,-18-18-16,-18 1 15</inkml:trace>
  <inkml:trace contextRef="#ctx0" brushRef="#br0" timeOffset="64004.291">29669 7761 0,'35'53'16,"0"18"-16,0-36 15,18 35-15,-17-34 16,-1 52-16,-17-53 15,-18 18-15,-18-18 16,-35 18-16,18-35 16,-1 0-1,19-18-15</inkml:trace>
  <inkml:trace contextRef="#ctx0" brushRef="#br0" timeOffset="64736.896">30233 7973 0,'18'0'31,"35"0"-31,17 0 15,-52 0-15,17 17 16</inkml:trace>
  <inkml:trace contextRef="#ctx0" brushRef="#br0" timeOffset="64876.019">30233 8149 0,'53'18'0,"-18"-18"16,36 0-16,-36 0 16,-17 0-16,-1 0 0</inkml:trace>
  <inkml:trace contextRef="#ctx0" brushRef="#br0" timeOffset="66524.011">31256 7938 0,'0'-18'0,"0"-17"16,0-1 0,0 19-16,-18-1 15,1 0 1,-1 18-16,-17 0 0,17 0 0,-35 0 15,36 0 1,17 36 0,0-19-16,35 36 15,0-17-15,36 69 16,-36-52-16,-17 0 16,17-18-16,-17 18 0,-1 0 0,1 18 15,-18-54 1,-18 1-16,1 0 0,-54-18 15,36 0-15,0 0 16,-18-18-16,17 0 16,1 1-16,0-1 0,17-17 0,18 17 15,0-17-15,0 0 0,71-18 16,-36 35 0,71-35-16,-53 36 15,0-19-15,0 19 16,-18-19-16,18-16 15,-36 34-15,-34-35 16,-1 18-16,-52 17 16,17 0-16,-36 18 15,37 18-15,-37 17 16,54-17-16</inkml:trace>
  <inkml:trace contextRef="#ctx0" brushRef="#br0" timeOffset="68903.511">23689 9419 0,'0'-17'16,"-18"17"-16,18-18 15,-17 0-15,-1 1 16,0 17-16,-17 0 0,18 17 16,-54 19-1,53-1-15,-35 53 16,53-53-16,-17 36 15,34-36-15,1 0 16,17-17-16,18 0 16,-17-18-16,16-18 15,-34 0-15,0-17 16,-1 17-16,1-52 16,-18 52-16,0-17 0,0 17 15,-18-17-15,1 35 16,17 18-1,0 17-15,17 36 16,1-54-16,0 18 16,35 18-16,-18-35 15,0 0-15,36-1 16,-54-17-16,19 0 16</inkml:trace>
  <inkml:trace contextRef="#ctx0" brushRef="#br0" timeOffset="69169.979">24095 9419 0,'0'-17'16,"17"17"0,1-18-16,17 18 15,18-18-15,-35 18 16,-1 18 0,-17 0-16,-17-1 15</inkml:trace>
  <inkml:trace contextRef="#ctx0" brushRef="#br0" timeOffset="69286.632">24112 9596 0,'36'0'15,"17"-18"1,-18 0-16,-18 18 16</inkml:trace>
  <inkml:trace contextRef="#ctx0" brushRef="#br0" timeOffset="69676.241">24500 9243 0,'36'0'15,"34"0"-15,36 17 16,-71 1-16,54 17 16,-72 1-1,-17-1-15,-35 53 16,0-53-16,-18 18 15,35-35-15,0 0 16,18-1 0,0 1-16,18-18 15,0 17-15,-1 1 0,19-18 16,17 18-16,-36-18 16,18 0-16</inkml:trace>
  <inkml:trace contextRef="#ctx0" brushRef="#br0" timeOffset="69826.949">25065 9507 0,'0'-17'15,"18"17"1</inkml:trace>
  <inkml:trace contextRef="#ctx0" brushRef="#br0" timeOffset="70166.573">25294 9384 0,'0'18'32,"-17"17"-17,17 0-15,35 18 16,-18-35-16,1-18 16,35 17-16,-18-17 15,-17 0-15,0 0 16,-18-17-1,0-1-15,0 0 16,-18-17 0,0 17-16,1 1 15,-1-1-15,0-17 16,1 17 0,-1 18-16,0 0 15</inkml:trace>
  <inkml:trace contextRef="#ctx0" brushRef="#br0" timeOffset="70488.168">25647 9384 0,'-18'-18'15,"1"18"-15,17 18 16,0 0-16,0-1 15,17 18 1,1 1-16,0-19 0,17 19 16,0-19-1,-17-17-15,35 18 0,-36-18 16,19-18-16,-36 1 16,0-19-1,0 19-15,-18-1 16,0-17-16,1 17 0,-36-17 15,35 17-15,-17 18 16,17 0-16,1 18 16</inkml:trace>
  <inkml:trace contextRef="#ctx0" brushRef="#br0" timeOffset="70722.04">26070 9278 0,'18'0'15,"-18"18"1,18 35 0,-1 17-1,-17-52-15,35 52 16,-17-34-16,0 17 15,-1-36-15,1 36 16</inkml:trace>
  <inkml:trace contextRef="#ctx0" brushRef="#br0" timeOffset="73146.705">28928 9260 0,'0'-35'16,"0"18"-16,0-1 16,0-35-16,0 35 15,0-35-15,-18 53 16,1-17 0,-1 17-16,0 17 0,-17 19 15,17 17-15,18 0 16,0 52-16,0-34 15,18-18-15,17 53 16,-17-53-16,0 17 16,-1-35-16,-17 18 15,-35-35 1,17-18-16</inkml:trace>
  <inkml:trace contextRef="#ctx0" brushRef="#br0" timeOffset="73268.535">28698 9631 0,'36'0'0,"34"-18"16,-17 18-16,35 0 16,1 0-1,-54 0-15,18 0 16</inkml:trace>
  <inkml:trace contextRef="#ctx0" brushRef="#br0" timeOffset="73491.44">29175 9155 0,'-18'17'0,"-17"54"16,17 17-1,18 0 1,0-35-16,0 0 0,18 0 15,17 35-15,-17-70 16,52 35-16,-52-53 16,17 17-16</inkml:trace>
  <inkml:trace contextRef="#ctx0" brushRef="#br0" timeOffset="73813.818">29386 9490 0,'-35'0'15,"0"17"1,17 19-16,1 17 16,17-18-16,0-18 15,17 19-15,18-1 16,1-35-16,17 18 16,-36-18-16,1-18 15,0 18-15,-18-18 0,0-35 16,0 36-16,0-18 15,0 17-15,-18 0 16,18 36 0,18 17-1,-1-17-15,54 17 16,-54-17-16,36-1 16,-35 1-1,0-36 1</inkml:trace>
  <inkml:trace contextRef="#ctx0" brushRef="#br0" timeOffset="74042.771">29580 9102 0,'36'35'15,"34"18"1,1 35-16,-1 0 15,-34-35-15,-1 35 16,-17 18 0,-36-71-16,-17 71 15,17-88 1,0 0-16,1-18 0</inkml:trace>
  <inkml:trace contextRef="#ctx0" brushRef="#br0" timeOffset="74503.77">30163 9613 0,'17'0'16,"1"-17"-1,-1-1 1,-17 0-16,18-17 16,-18 17-16,0-17 0,0 17 15,18 1-15,-18-1 16,17 18-16,1 0 15,-18 18 1,18 17 0,-18-17-16,35-1 15,-35 1-15,18 0 16,-18-1 0,17-34-1,1-1-15,-1-17 16,-17 17-16,36-17 15,-36 17-15,17 1 16,-34 34 0</inkml:trace>
  <inkml:trace contextRef="#ctx0" brushRef="#br0" timeOffset="74842.735">30215 9807 0,'18'0'0,"0"-17"16,-1-1-16,1 0 16,0 1-16,-1-1 15,1 18-15,-18-18 16,18 18-16,-1 18 15,1 0 1,-1 17 0,1-17-16,0-1 0,-1 1 15,1-18-15,17 0 16,-17-18 0,17 1-1,-35-19-15,0 19 16,0-19-16,0 19 15,0-19-15</inkml:trace>
  <inkml:trace contextRef="#ctx0" brushRef="#br0" timeOffset="81055">31344 9349 0,'-17'-36'0,"17"19"16,-53-1-16,35 0 16,-35 18-16,18 0 15,-18 36 1,35-19-16,18 54 16,0-36-16,53 36 15,-17-36-15,16 36 16,-16-36-16,17 35 15,-36-52-15,-17 35 16,-17-35-16,-19-18 16,1 0-16,-18-18 15,18 0-15,0 1 16,-18-36-16,53 35 16,0-35-1,35 0-15,-17 36 16,17-1-16,0 0 0,0 1 15,36-1-15,-36 0 16,1 18 0,-19-17-16,1-1 15,-36 1-15,1-1 16,-19 18 0,19 0-16,17 18 15</inkml:trace>
  <inkml:trace contextRef="#ctx0" brushRef="#br0" timeOffset="81239.215">31715 9578 0</inkml:trace>
  <inkml:trace contextRef="#ctx0" brushRef="#br0" timeOffset="81712.188">32032 9507 0,'0'-17'16,"0"-1"0,-17 0-1,-1 18-15,0 0 16,1 18-16,-1 0 16,18 17-16,0 18 15,0-18-15,35 36 16,-17-54-16,17 1 15,-17 17-15,17-35 0,0 18 16,-17-18-16,35-18 16,-18 1-16,-17-36 15,-18 17-15,0 1 16,-18-53-16,1 70 16,-36-35-16,17 36 15,1-1-15,18 18 16,-1 35-16,18-17 15</inkml:trace>
  <inkml:trace contextRef="#ctx0" brushRef="#br0" timeOffset="82005.624">32385 9437 0,'18'17'16,"-1"36"-1,-17 18 1,18-53-16,0 52 15,-1-17-15,1-35 0,-18-1 16,0 1-16,0 0 16,0-36-1</inkml:trace>
  <inkml:trace contextRef="#ctx0" brushRef="#br0" timeOffset="82305.624">32614 9454 0,'18'0'0,"35"0"15,17 0 1,-17 0-16,0 0 16,0 18-16,0 17 15,-53-17-15,0 35 16,-35 0-1,17-18-15,-35 18 16,36-35-16,-19 17 16,36-17-16,36-1 15,-19-17-15,19 0 16,-1 18-16,0-18 16,-17 0-16</inkml:trace>
  <inkml:trace contextRef="#ctx0" brushRef="#br0" timeOffset="82957.394">31679 9596 0,'18'0'16,"-36"0"109,18 17-110</inkml:trace>
  <inkml:trace contextRef="#ctx0" brushRef="#br0" timeOffset="84875.059">24747 10001 0,'-17'0'16,"-1"0"0,36 0 15,-1 0-16,1 0 1,17 0-16,18 0 16,0-17-16,53-1 15,-18 18-15,71 0 16,-71-18-16,106 18 16,-88 0-16,88 0 15,-106 18-15,71-18 16,-106 0-16,53 0 15,-71 0-15,-17-18 16,-1 18-16,-34 0 16,-1 0-1</inkml:trace>
  <inkml:trace contextRef="#ctx0" brushRef="#br0" timeOffset="95831.431">16669 9419 0,'0'-17'16,"0"-1"-16,0 0 16,0 36 46,0 0-62,-18-1 16,18 1-1,0-1-15,0 1 16,18 0-16,-18-1 16,17 1-16,1-18 15,17 18-15,54-1 16,-54-17-16,88 18 16,-70-18-16,18 18 0,105-18 15,-88 0-15,18 0 16,106-18-1,-106 0-15,70 1 16,-88-1-16,53-17 16,-88 35-16,-17-18 0,-1 18 15,18-18 1,-36 1-16,-17-1 16,18 1-16,-36-1 15,1 0-15,-1 18 16,18-17-16,-18 17 15</inkml:trace>
  <inkml:trace contextRef="#ctx0" brushRef="#br0" timeOffset="97131.599">16298 9948 0,'0'0'0,"-17"0"16,34 0-1,1 0 1,35 0-16,0 18 16,-18 0-16,0-1 15,-35 1 1,18 17-16,-18-17 15,0 17-15,0-17 16,-18-1-16,18 1 16,0 17-16,18-17 15,0 17 1,-1-17-16,1 17 16,-18-17-16,0 35 15,-53-18 1,35-17-16,-52-1 0,35 1 15,-1-18-15,1 0 16,0 0-16,17 0 16,18-18-16,35 1 15,-17-1-15</inkml:trace>
  <inkml:trace contextRef="#ctx0" brushRef="#br0" timeOffset="97472.431">16757 10266 0,'0'-18'15,"18"18"1,17 18 0,0-18-16,-17 17 15,17 1-15,-17-18 16,-1 18-16,19-1 15,-19-17 1</inkml:trace>
  <inkml:trace contextRef="#ctx0" brushRef="#br0" timeOffset="97655.05">16933 10231 0,'-35'35'16,"0"18"0,35-18-16,-18 0 15,18-17-15,0 0 0,18-1 16,-1-17 0</inkml:trace>
  <inkml:trace contextRef="#ctx0" brushRef="#br0" timeOffset="98055.545">17145 10089 0,'18'0'16,"-1"0"-16,1 0 0,35-17 15,-18 17-15,0 35 16,-17-17-16,0 17 16,-18 0-1,0 18-15,0-35 16,-18 17-1,0 0-15,1 1 16,-1-36-16,0 17 16,18 1-16,18-18 0,0 18 15,17-18-15,-17 0 16,17 0-16,0 0 16,-17 0-16,0 0 15,-1 0-15</inkml:trace>
  <inkml:trace contextRef="#ctx0" brushRef="#br0" timeOffset="98460.955">17498 9790 0,'17'0'15,"1"-18"1,0 18-16,-1 18 16,1-1-16,0 19 15,-1-19 1,-17 1-16,0-1 0,0 1 31,18 0 16,0-1-31,-1 1-1,1-18-15,-1 0 16,1 0-1</inkml:trace>
  <inkml:trace contextRef="#ctx0" brushRef="#br0" timeOffset="99400.534">17427 9843 0,'0'-18'31,"0"0"16,18 1-31,0 17-1,-1 0 1,18 0 0,-17 17-16,0 1 15,-1 0 1,-17-1-16,0 1 0,0-1 15,0 19-15,-17-1 16,-1-35 0,0 18-1,1-18 1,34 17 31,19-17-47,-19 0 15,36 18-15,0-18 16,-35-18-16,-1 18 16,1 0-16,-36 0 31</inkml:trace>
  <inkml:trace contextRef="#ctx0" brushRef="#br0" timeOffset="100013.898">18115 10142 0,'18'0'31,"17"0"-16,-17 0-15,35 0 0,-18 0 16,0-17-16,36 17 16,-54 0-16,1 0 0,0 0 15,-36 0-15</inkml:trace>
  <inkml:trace contextRef="#ctx0" brushRef="#br0" timeOffset="100152.065">18186 10283 0,'53'0'16,"0"0"-1,-18-17 1,-18 17-16,1 0 16</inkml:trace>
  <inkml:trace contextRef="#ctx0" brushRef="#br0" timeOffset="102292.589">18944 9966 0,'0'18'15,"0"-1"-15,18 19 16,-18 16-16,0 1 16,0 0-16,17-17 15,-17-1-15,0-18 16,0 19-16,36-19 16,-19-17-16</inkml:trace>
  <inkml:trace contextRef="#ctx0" brushRef="#br0" timeOffset="102564.737">19226 9984 0,'36'0'0,"34"0"16,-17 17-16,-35-17 15,-1 18-15,1 0 16,-18 34-16,0-16 15,-18-1-15,1 0 0,-36 36 16,35-54-16,1 1 16,-1 17-16,0-17 15,36 0 1,35-18-16,-18 17 16,0-17-16,36 0 15,-36 0-15,-17 0 0,0 18 16</inkml:trace>
  <inkml:trace contextRef="#ctx0" brushRef="#br0" timeOffset="115344.233">31891 10142 0,'18'0'16,"-1"0"0,1 0 46,17 0-46,18 0-1,-17 0-15,34 0 0,-17 18 16,18-18-16,-1 18 0,1-18 16,17 17-16,0 1 0,106 0 15,-88-1-15,53-17 16,-89 0-16,1 18 15,-54-18-15</inkml:trace>
  <inkml:trace contextRef="#ctx0" brushRef="#br0" timeOffset="125288.361">4851 12453 0,'0'-35'16,"0"17"-1,0-35-15,0 36 16,0-89 0,0 70-16,-36-34 15,19 52-15,-36-17 16,18 35-16,-18 35 16,35 1-16,-17 87 15,35-52-15,0 87 16,0-87-16,35 70 15,0-70-15,1 34 16,-1-52-16,-17 18 16,-1-36-1,-17 0-15,0-17 16,-17-18-16,-1 0 16,-17-18-16</inkml:trace>
  <inkml:trace contextRef="#ctx0" brushRef="#br0" timeOffset="125410.981">4498 12894 0,'18'-18'16,"17"18"-16,0-17 16,0-1-16,71-17 15,-53 17-15,-18 18 16,18-17-16,36 17 16,-54 0-16</inkml:trace>
  <inkml:trace contextRef="#ctx0" brushRef="#br0" timeOffset="125772.554">5398 12171 0,'-18'-35'16,"-17"17"-16,17 18 16,0 0-16,1 18 0,-1 52 15,0-17-15,18 0 16,-17 70-1,17-52-15,17 0 0,1 34 16,0-69-16,17-1 16,0 0-16,-17 0 0,52 1 15,-34-36-15,-1 0 16</inkml:trace>
  <inkml:trace contextRef="#ctx0" brushRef="#br0" timeOffset="126174.646">5786 12541 0,'-18'-17'16,"-17"34"-1,17 1-15,-17 52 16,17-52-16,18 35 15,0-35-15,35 17 16,-17-17 0,17-18-16,-17 0 15,17-18-15,-17 18 16,-18-18-16,17 18 0,-17-17 16,0-19-16,0 19 15,18 17 1,-18 17-1,0 1-15,35 0 16,-35-1-16,36 1 16,-19 0-16,1-1 15,0-17-15,-18 18 16,17-18-16,-17-18 16,-17 1-1</inkml:trace>
  <inkml:trace contextRef="#ctx0" brushRef="#br0" timeOffset="126400.343">5874 12047 0,'35'89'16,"36"34"-1,-36-70-15,35 70 16,-34-70-16,-1 0 15,-17 0-15,-1 35 16,-17-52-16,-17 17 0,-36 17 16,0 1-1,35-54-15,-17 1 0,0 0 16</inkml:trace>
  <inkml:trace contextRef="#ctx0" brushRef="#br0" timeOffset="127729.026">6756 12435 0,'17'0'16,"1"0"-16,17 18 15,1-18-15,34 0 16,-52 0-16,52 0 15,-52 0 1,0 18-16</inkml:trace>
  <inkml:trace contextRef="#ctx0" brushRef="#br0" timeOffset="127852.039">6756 12665 0,'17'17'16,"36"-17"-16,-17 0 15,69-17 1,-87-1-16</inkml:trace>
  <inkml:trace contextRef="#ctx0" brushRef="#br0" timeOffset="130014.231">7990 12153 0,'-17'-17'0,"17"-1"15,0 0-15,0 1 16,0 52 15,0 53-15,0-35-16,0 18 0,0-18 15,-18-1-15,18 19 16,18-36-16,-1 53 16,1-52-16,17 17 0,-17-36 15,17-17 1</inkml:trace>
  <inkml:trace contextRef="#ctx0" brushRef="#br0" timeOffset="130304.56">8273 12524 0,'-36'0'0,"19"17"15,-1 1-15,0 35 16,18-36-16,18 36 16,0-35-16,35 17 15,-18-35-15,0 0 16,53-17-16,-52-1 15,-1-17-15,-17 17 16,-1-35-16,-34 36 16,-36-19-1,17 19-15,-34 17 16,35 0-16,-18 17 16,35 1-16,18 0 15,35-1-15</inkml:trace>
  <inkml:trace contextRef="#ctx0" brushRef="#br0" timeOffset="130715.151">8819 12541 0,'-70'18'16,"17"0"-1,0 34 1,53 1-1,0-35-15,35 17 0,36-17 16,-36-18 0,36-18-16,-54 1 15,1 17-15,17-36 16,-35 19-16,0-36 16,-17 53-16,17-18 15,0 1-15,0 34 0,0 36 16,17-18-16,-17 18 15,36-17-15,-1 52 16,-18-35-16,19 17 16,-19-34-16,-17 16 15,-17-34-15,-1 0 16,-17-18-16,0 17 0,-1-17 16,-17 0-16,0 0 15,-35-17-15,35-1 16,0-17-16,18 17 15,35 1-15,0-1 0</inkml:trace>
  <inkml:trace contextRef="#ctx0" brushRef="#br0" timeOffset="131566.24">9437 11994 0,'-18'0'15,"1"71"1,-1-36-16,0 89 16,18-71-16,0 17 15,0 1-15,36 35 16,-19-53-16,1-1 0,35 19 16,-18-53-16,0 17 15,-17-35-15,35 18 16</inkml:trace>
  <inkml:trace contextRef="#ctx0" brushRef="#br0" timeOffset="131963.947">9843 12453 0,'0'-18'0,"-18"1"15,0-1-15,-17 18 16,17 18-16,-17 17 15,17 0 1,18-17-16,0 17 0,0 18 16,18-18-16,0-17 15,-1-18-15,54 18 16,-36-18-16,-17-18 16,17 0-16,-17 18 0,-1-35 15,-17 18-15,0-19 16,-17 19-16,-1-1 15,18 36 1,0-1 0,18 19-1,-1-19-15,-17 1 0,53 17 16,-35-17-16,0-18 16,-1 17-16,1 1 15,-1-18 1,-34-35-1</inkml:trace>
  <inkml:trace contextRef="#ctx0" brushRef="#br0" timeOffset="132165.892">9966 11994 0,'53'71'16,"35"17"-16,-35-53 15,0 1-15,-18 17 0,36 53 16,-36-54-16,-17 54 16,-18-35-16,-36 35 15,19-71-15,-36 53 16,18-70 0,-1 35-16</inkml:trace>
  <inkml:trace contextRef="#ctx0" brushRef="#br0" timeOffset="134849.357">8308 13600 0,'0'88'15,"0"-18"-15,-18 54 16,18-54-16,0 71 16,0-88-16,18 36 15,-18-36-15,18-1 16,-1-34-1,1-18 1</inkml:trace>
  <inkml:trace contextRef="#ctx0" brushRef="#br0" timeOffset="135177.501">8449 14041 0,'18'17'0,"-18"36"16,0 18-16,17-36 16,-17 0-16,0-17 15,0 0-15,18-18 32,-18-36-32,0-34 15,18 34-15,-18 1 16,17 0-16,19 0 15,-1 17-15,0 0 16,-17 18-16,-1 18 16,1 35-16,-18-18 15,0 18-15,0-18 16,0 1-16,0-19 16,0 19-1,0-19-15</inkml:trace>
  <inkml:trace contextRef="#ctx0" brushRef="#br0" timeOffset="135527.531">9190 13635 0,'-18'0'0,"-17"35"16,17 36-1,18-18-15,-17 52 16,17 1 0,17-53-16,1 35 15,17-52-15,-17-1 0,0-17 16,17-1-16,-18-17 0</inkml:trace>
  <inkml:trace contextRef="#ctx0" brushRef="#br0" timeOffset="135898.682">9490 13952 0,'-18'-17'16,"-17"34"-1,17-17-15,-17 53 16,35-35-16,-18 35 15,36 0 1,17-18-16,0-17 0,18-18 16,0-18-1,-35 0-15,-18 1 16,18-1-16,-18-17 16,-18 17-16,18 1 0,-18-1 15,1 0-15,17 36 16,0 0-1,17-1 1,1 1-16,17-1 16,0 1-1,-35 0-15,36-1 0,-36 1 16</inkml:trace>
  <inkml:trace contextRef="#ctx0" brushRef="#br0" timeOffset="136133.938">9648 13529 0,'36'53'16,"-19"-18"-16,19 18 15,-19-18-15,54 71 16,-53-53-16,34 53 15,-34-35-15,0-19 16,-18 1-16,0 53 16,-18-53-16,-17 18 15,0-36-15</inkml:trace>
  <inkml:trace contextRef="#ctx0" brushRef="#br0" timeOffset="144808.443">9190 12841 0,'18'0'78,"-1"0"-62,1 0-1,-1 0 1,1 0 0,-18-18-1,18 18-15,-18-17 16,0-1-1,0 1 1,0-1 0,-18 0-16,0 1 15,1 17-15,-1 0 16,1 0-16,-19 0 16,19 17-16,-1 19 15,18-19-15,-18 18 16,18-17-1,18 17-15,-18-17 16,18 17-16,-1-17 16,19 17-16,-1-35 15,18 18 1,-36-18-16,19-18 16</inkml:trace>
  <inkml:trace contextRef="#ctx0" brushRef="#br0" timeOffset="163237.808">13988 12541 0,'0'0'0,"-18"-17"0,-17-1 15,17 18-15,-17-18 16,17 18-16,1 18 16,-19 17-16,36 1 0,-17 52 15,17-35 1,0 17-16,0-35 15,35 18-15,-17-53 16,34 0 0,-16-17-16,-1-19 0,-17-16 15,17 16-15,0-87 16,-17 70-16,-18-18 0,17-17 16,-17 18-16,-17-107 15,-1 107-15,-35-54 16,36 89-16,-36 17 15,35 18-15,-17 36 16,0-1-16,17 71 16,18-36-16,0 71 15,18-70-15,52 52 16,-35-70-16,54 35 16,-54-35-1,53 0-15,-53-35 16,18 17-16,-35-35 15,0 0-15,-36 0 32</inkml:trace>
  <inkml:trace contextRef="#ctx0" brushRef="#br0" timeOffset="163539.037">13353 13176 0,'-18'0'15,"36"0"1,17 0-16,71 0 0,-36 0 15,19 0-15,-1 0 16,0 0-16,71 18 16,-71-18-16,71 18 15,-89-18-15,-17 0 16,18 0-16,-36 17 0,35-17 16</inkml:trace>
  <inkml:trace contextRef="#ctx0" brushRef="#br0" timeOffset="164032.312">13847 13653 0,'-36'0'16,"19"0"-16,-1 0 15,0 17-15,-17 18 16,17 18 0,1-17-16,-1 34 15,18 1 1,0-54-16,18 1 0,-1-18 15,19 0 1,-19-18-16,36-87 16,-35 52-16,-18 0 15,18 17-15,-18-16 0,0-19 16,0 18-16,-18-53 16,0 53-16,-17-17 15,35 52 1,-18 18-16,18 18 0,0-1 15,0 89 1,0-53-16,36 71 16,-36-71-16,35-1 15,-17 1-15,17-17 0,35 17 16,-34-36-16,17-17 16</inkml:trace>
  <inkml:trace contextRef="#ctx0" brushRef="#br0" timeOffset="164345.903">14146 13635 0,'-35'18'16,"17"-1"-16,1 18 0,17 1 0,0 34 16,17-34-1,36-1-15,-35-18 16,53-17-16,-36-17 15,18-36-15,-18-18 16,-35 18 0,0 36-16,0-18 15,-18 35-15,18 35 32,18 18-17,0-18-15,35 18 16,-36-35-16,19-1 0,-1 1 15,-18-1-15,36-34 16</inkml:trace>
  <inkml:trace contextRef="#ctx0" brushRef="#br0" timeOffset="164861.338">14923 12594 0,'0'53'15,"17"-18"1,1 89-16,-18-54 16,17 1-16,-17 17 15,0-17-15,18-1 16,-18 1-16,0-18 0,18 0 0,-18 0 15,0-18-15,17 0 16,1-35-16</inkml:trace>
  <inkml:trace contextRef="#ctx0" brushRef="#br0" timeOffset="166646.737">14958 12753 0,'0'-18'47,"0"1"-16,0-1-15,-18 0-1,18 1-15,0-1 16,0 0 0,0 1-16,18-1 15,-1 1 1,1-1-16,0 0 16,-1 1-1,-17-1-15,18 18 0,0 0 0,-18-18 16,17 36-16,1 0 15,0-18-15,-1 17 16,1 1-16,-1-18 16,1 18-16,0-18 0,-1 17 15,1-17-15</inkml:trace>
  <inkml:trace contextRef="#ctx0" brushRef="#br0" timeOffset="166987.063">14711 13088 0,'17'0'0,"1"0"16,35 0 0,-18 0-16,36 0 15,-36 0-15,0 0 16,1 0-16,-1 0 0,18 18 15,-35-18-15,17 0 16,-35-18 0</inkml:trace>
  <inkml:trace contextRef="#ctx0" brushRef="#br0" timeOffset="167342.711">15469 12753 0,'18'-35'16,"-18"17"-16,0-17 15,-18 35 1,1 17 0,-1 36-1,0 0-15,1 0 0,-1 53 16,0-35 0,1-19-16,17 1 0,17 36 15,1-54-15,35 35 16,-35-52-16,52 0 15,-52-18-15</inkml:trace>
  <inkml:trace contextRef="#ctx0" brushRef="#br0" timeOffset="167680.927">15716 13141 0,'-17'18'15,"-19"17"-15,19 0 16,17 18 0,17 0-1,19-35-15,-19-18 16,1 0-16,0-18 0,-1 0 16,1 1-16,-1-1 15,-17 0-15,18-17 0,-18 18 0,0-19 16,0 19-16,-18-19 15,36 54 17,0 35-17,-1-18-15,36 0 16,-17 1-16,-19-36 16,18 17-16</inkml:trace>
  <inkml:trace contextRef="#ctx0" brushRef="#br0" timeOffset="167915.343">15928 12541 0,'18'18'15,"-1"0"-15,18-1 0,54 71 16,-54-35-16,53 53 15,-70-35 1,35 70-16,-53-88 16,0 88-16,0-88 15,-18 17-15,-35 18 16,18-17 0,0-36-16,17-17 15</inkml:trace>
  <inkml:trace contextRef="#ctx0" brushRef="#br0" timeOffset="169711.973">12718 14570 0,'0'17'63,"17"54"-48,-17-36-15,0 36 16,0 17-16,18 0 0,-18 18 15,0 35-15,0 177 16,-18-124-16,18 176 16,-17-176-16,34 124 15,-17-160-15,0-34 16,18 87-16,-18-122 16,0-19-16,18 54 15,-18-89-15,17 0 16,-17-17-16,0 0 0,18-18 15,-18-18 1</inkml:trace>
  <inkml:trace contextRef="#ctx0" brushRef="#br0" timeOffset="170156.54">11571 16034 0,'18'-18'15,"35"18"1,53 0 0,-54 0-16,37 0 0,-1 18 15,141-1-15,-88 1 16,0-18-16,212 0 16,-176 0-16,246 0 15,-194 0-15,-17 0 0,-18 18 16,176 17-1,-211-17-15,-18-1 0,0 1 16,71 17 0,-142-17-16,1-18 0,17 0 15,-70 0-15,-36-18 16,1 18 0</inkml:trace>
  <inkml:trace contextRef="#ctx0" brushRef="#br0" timeOffset="171324.422">12965 17022 0,'0'17'15,"0"-34"32,-18 17-31,18-18-16,0 0 16,0 1-16,0-1 15,0 0-15,18-35 16,-18 36-16,17-54 15,1 54-15,-18-19 0,35 1 16,-35 17 0,18-17-16,35-18 15,-36 36-15,36-36 16,-35 17-16,0 19 16,17-19-16,-18 19 0,19-36 15,-19 35-15,1-35 16,0 36-16,-1-19 15,1 19-15,0-18 16,-1 17-16,18-17 16,-17 17-16,17-17 15,-17 17-15,35-17 16,-35-1-16,35 1 16,-36 18-1,36-19-15,-35 19 16,35-19-16,-36 36 15,36-35-15,-18 17 16,-17 1-16,17-1 0,18 1 16,35-36-1,-52 17-15,17 19 0,-18-1 16,71-35-16,-71 36 16,18-1-16,35-17 15,-53 17-15,54-17 16,-36 17-16,52-17 15,-52 17-15,88-35 16,-88 36-16,36-1 16,-54 0-16,35 18 15,-52-17-15,17 17 16,1 0 0,-19 0-16,1 0 15,-18 17-15,0 1 16,-18-18-16</inkml:trace>
  <inkml:trace contextRef="#ctx0" brushRef="#br0" timeOffset="173920.378">15893 14887 0,'17'-17'15,"1"-1"1,-18 36 31,0 52-32,0-17-15,-18 0 16,18 0-16,0 53 16,0-71-16,0 53 15,0-53-15,18 18 16,-18-35-16,0 0 16,0-1-16</inkml:trace>
  <inkml:trace contextRef="#ctx0" brushRef="#br0" timeOffset="174633.269">16175 15328 0,'0'18'0,"0"35"15,0-36-15,0 1 16,0 0-16,0-1 15,0-34 1,0-19 0,0 1-16,18 17 15,-1-52-15,1 52 16,-18-17-16,35 0 16,-17 17-16,-1 18 0,1 0 15,-18 18 1,18-1-16,-18 54 15,0-36-15,0-17 0,17 35 16,-17-36-16,0 1 16,18 17-1</inkml:trace>
  <inkml:trace contextRef="#ctx0" brushRef="#br0" timeOffset="174941.233">16633 14870 0,'-17'0'15,"-1"0"-15,-35 88 16,53-53-16,0 18 16,-17 0-16,17 53 15,17-53-15,1 35 16,0-53-16,34 18 16,-34-18-16,35-17 15,-18-18-15,-17 0 16</inkml:trace>
  <inkml:trace contextRef="#ctx0" brushRef="#br0" timeOffset="175245.291">16845 15258 0,'-17'0'16,"-1"17"-16,0 1 16,1 17-1,-1-17-15,18-1 0,0 19 16,18-19-16,17 19 15,-17-36-15,17 0 16,0-18 0,-17 0-16,-18 1 0,17-36 15,-17 35 1,0 1-16,-17-19 16,-1 36-1,18 18-15,18 0 16,-1 34-16,1-34 15,35 35 1,0-35-16,-36-1 0,1-17 16</inkml:trace>
  <inkml:trace contextRef="#ctx0" brushRef="#br0" timeOffset="175444.555">17163 14958 0,'70'88'15,"1"0"1,-54-53-16,1 107 16,-36-90-16,-17 19 15,0-36-15,-36 18 16</inkml:trace>
  <inkml:trace contextRef="#ctx0" brushRef="#br0" timeOffset="176561.578">17039 12912 0,'18'0'0,"17"0"15,-17 0 1,-1 0-16,54 0 16,-53 17-16,34-17 15,-34 18-15</inkml:trace>
  <inkml:trace contextRef="#ctx0" brushRef="#br0" timeOffset="176692.022">17004 13123 0,'35'0'16,"36"18"0,-36-36-16,0 18 0,53-17 15,-52-1-15,-1 18 16</inkml:trace>
  <inkml:trace contextRef="#ctx0" brushRef="#br0" timeOffset="178713.838">18256 12312 0,'0'18'31,"0"35"-31,0-18 16,0 18-16,0 0 0,0 52 16,0-52-16,0 18 15,18-36 1,0 18-16,-18-18 15,0-17-15</inkml:trace>
  <inkml:trace contextRef="#ctx0" brushRef="#br0" timeOffset="178988.259">17868 13018 0,'18'0'31,"-1"0"-31,19 0 16,70 17-16,-53-17 0,88 0 16,-53 0-1,88 0-15,-105-17 16,88 17-16,-107 0 15,19 0-15,-36 0 16,-35 35-16,0-18 16</inkml:trace>
  <inkml:trace contextRef="#ctx0" brushRef="#br0" timeOffset="179644.098">18538 13476 0,'-17'0'16,"-1"-18"-1,1 1 1,-1 17-16,0 0 0,-35 35 15,18 0 1,17 1-16,1-1 0,-1 18 16,18-35-16,18 34 15,-1-34-15,19 0 16,-19-18-16,36-18 16,-35 18-1,17-35-15,-17 17 16,-1 1-16,1-1 15,-18-35-15,0 35 16,0-17 0,0 17-16,-18 18 15,18-17-15,0 34 16,0 19 0,0-19-16,18 19 15,17-1 1,-17-17-16,35-1 15,-35 1-15,35-18 16,-36 0 0,1 17-16,-1-17 15,-17-17 1</inkml:trace>
  <inkml:trace contextRef="#ctx0" brushRef="#br0" timeOffset="184353.597">14093 13653 0,'18'0'16,"-18"-18"62,18 18-78,-1 0 62,1-18-46,0 18 0,-18-17-1,17 17-15,1 0 16,0 17-16,-1-17 16,1 0-16,0 18 15,-1-18-15</inkml:trace>
  <inkml:trace contextRef="#ctx0" brushRef="#br0" timeOffset="187430.104">23971 12365 0,'18'0'0,"-18"-18"16,0 1-16,0-1 15,18 18 1,-36-18 0,18 1-16,-18-1 0,-35 18 15,18 0 1,-35 0-16,34 18 16,-17-1-16,-17 54 15,34-36-15,19 18 0,17 35 16,0-35-16,35 18 15,0-36 1,1 0-16,-1-17 0,53 0 16,-53-18-16,36-18 15,-36 0-15,1-52 16,-36 34-16,0-34 16,0 35-16,-18-54 15,0 54 1,1 0-16,-1 17 15,18 36 1,18 35-16,-1-18 16,36 53-1,-18-35-15,-17-18 16,17 1-16,1-1 0,17 18 16,-36-35-16,1 17 15</inkml:trace>
  <inkml:trace contextRef="#ctx0" brushRef="#br0" timeOffset="188885.411">24606 12330 0,'18'17'15,"0"-17"1,-1 18-1,1-18-15,35 0 0,-36 0 16,36 0 0,-35 0-16,17 0 15</inkml:trace>
  <inkml:trace contextRef="#ctx0" brushRef="#br0" timeOffset="189038.249">24606 12559 0,'71'18'16,"-54"-18"-16,36 0 15,0 0 1,-17 0-16,-19 0 0,1-18 16,-1 18-16</inkml:trace>
  <inkml:trace contextRef="#ctx0" brushRef="#br0" timeOffset="189459.061">25153 12118 0,'53'-35'16,"-35"35"-16,70 0 15,-53 0-15,18 0 0,18 0 16,17 17 0,-18 19-16,-52-1 15,0 18-15,-18-18 16,-36 36-16,19-36 15,-54 53-15,36-53 16,-36 36 0,36-36-16,-36 18 15,54-35-15,17-1 0,17 19 16,19-19-16,52-17 16,35 0-1,-70 0-15,71-35 16,-71 35-16,-18-18 15</inkml:trace>
  <inkml:trace contextRef="#ctx0" brushRef="#br0" timeOffset="193018.832">24042 13988 0,'0'-18'16,"0"0"-1,0 1-15,0-1 16,-18 0-1,1 18 1,-1 0-16,-17 0 16,17 18-16,-17 0 0,-1 35 15,1-18 1,18 0-16,-1 53 16,18-52-16,0-1 0,35 18 15,18-18 1,-18-35-16,-17 0 0,17 0 15,18-35-15,-35 17 16,-1-17-16,-17 17 0,18-17 16,-18 0-16,0-1 15,-18 19-15,18-36 16,-17 35-16,17 1 0,0 34 31,17 36-15,-17-35-16,36 52 15,-19-52-15,1 17 16,0-17-16,-18 17 0,35 1 16,-35-19-16,18 36 15,-1-53 1</inkml:trace>
  <inkml:trace contextRef="#ctx0" brushRef="#br0" timeOffset="193308.395">24571 13952 0,'35'-17'16,"-17"17"-16,0 0 0,52 0 15,1 0 1,-54 0-16,36 17 16,-35-17-1,-18 18-15</inkml:trace>
  <inkml:trace contextRef="#ctx0" brushRef="#br0" timeOffset="193419.156">24694 14111 0,'71'0'16,"-36"0"-16,1 0 15</inkml:trace>
  <inkml:trace contextRef="#ctx0" brushRef="#br0" timeOffset="193775.652">25206 13741 0,'35'17'16,"36"1"-16,-36 0 15,18 17-15,-35-17 16,-1-1-16,1 54 16,-36-36-16,18 0 0,-53 36 15,36-54-15,-19 36 16,19-35-1,-1 0-15,18-1 16,18-17-16,-1 0 16,36 18-1,-35-18-15,35-18 16,-35 18-16,-1 0 16</inkml:trace>
  <inkml:trace contextRef="#ctx0" brushRef="#br0" timeOffset="193957.35">25806 13970 0,'0'18'15,"0"-1"1,0 1-1</inkml:trace>
  <inkml:trace contextRef="#ctx0" brushRef="#br0" timeOffset="194347.417">26123 13811 0,'-17'0'15,"17"18"-15,-18 0 16,0-1-16,18 18 0,-17 1 0,17-1 16,0 18-1,0-18-15,17-17 0,19 17 16,-1-17-16,-18-18 15,36 17-15,-35-34 16,35-1-16,-53 0 16,35-17-16,-35 0 15,0 17-15,0-17 0,0 17 16,-17-35 0,-1 36-16,0-18 15,1 17-15,-1 0 16,0 1-16,18-1 15</inkml:trace>
  <inkml:trace contextRef="#ctx0" brushRef="#br0" timeOffset="194859.319">26511 13899 0,'0'-17'31,"-17"17"-15,-19 17-16,36 1 16,-17 17-1,17 36-15,0-53 16,0 17-16,35 18 15,-17-18-15,17-17 16,18-1 0,-18-17-16,18-17 0,-35-1 15,-1-17 1,1 17-16,-18-17 16,0 0-16,-18 17 0,-17-53 15,17 54-15,-35-36 16,36 53-16,-18-18 15,17 18-15,36 0 16,-18 18-16,17-18 16</inkml:trace>
  <inkml:trace contextRef="#ctx0" brushRef="#br0" timeOffset="195081.332">26970 13758 0,'18'0'16,"-18"18"-1,0 53 1,17-36-16,-17 53 16,0-53-16,18 53 15,-18-35-15,17 18 16,-17-36-16,0 18 15</inkml:trace>
  <inkml:trace contextRef="#ctx0" brushRef="#br0" timeOffset="-213515.03">17939 14093 0,'17'0'16,"1"0"62,17 18-63,18-18 1,-17 0-16,16 0 0,19 0 16,-18 18-16,17-18 0,54 0 15,-54 0-15,-17 0 0,36 0 16,-36 0-1,-18 0-15,0 0 0,-17 0 16,17-18-16</inkml:trace>
  <inkml:trace contextRef="#ctx0" brushRef="#br0" timeOffset="-199383.815">28945 12136 0,'0'-18'16,"0"0"-16,0 1 0,-17-1 15,17-17-15,-18 17 16,1 18-16,-1 0 16,0 0-16,1 18 15,-1 17-15,-17 0 0,-18 71 16,35-35-16,18-18 16,0 88-16,18-71 15,17 36-15,0-53 16,1 18-16,-36-36 15,17-18-15,-17 1 0,-17-18 32,-36-35-32,17 0 15,-34-36-15,35 36 16,-1-1-16,36 19 16,18-1-16,0 18 15,17 0-15,18 0 16,35 18-16,-35-1 15,0-17-15,70 18 16,-87-18 0</inkml:trace>
  <inkml:trace contextRef="#ctx0" brushRef="#br0" timeOffset="-199156.865">29175 12118 0,'0'0'0,"-18"18"15,18 17-15,-18 0 0,18 0 16,0 54-16,0-36 16,0-1-16,0 1 15,18 0-15,0 35 16,17-52-16,-17-1 0,-1-17 15,19-1-15,-19-17 16</inkml:trace>
  <inkml:trace contextRef="#ctx0" brushRef="#br0" timeOffset="-198839.433">29386 12506 0,'-35'53'16,"17"0"-1,18-18-15,0 36 16,36-54-16,-19 1 16,1 0-16,17-18 0,18 0 15,-17 0-15,-1-53 16,-35 35-16,0-35 16,0-17-1,0 52-15,0 0 16,-18 1-16,18 34 15,18 19 1,-1-1-16,19 18 16,-19-36-16,19 36 15,-19-53 1,1 18-16</inkml:trace>
  <inkml:trace contextRef="#ctx0" brushRef="#br0" timeOffset="-198622.697">29739 12136 0,'35'70'16,"18"71"-1,-35-35-15,-18-18 16,0-35-16,-35 18 15,35-36-15,-18 0 16,0-17-16,1 0 0,-1-1 16</inkml:trace>
  <inkml:trace contextRef="#ctx0" brushRef="#br0" timeOffset="-197821.513">30127 12524 0,'18'0'31,"-18"17"-15,18-17 0,-1 0-1,-17-17 1,18-1-16,-18 0 15,17-17 1,1 35-16,0-35 16,-1 35-16,1-18 15,0 18 1,-18 18 0,0-1-1,0 1-15,0 0 0,17-1 16,1-17-1,0 0 1,-18-17-16,17-1 16,1 0-1,-18 1-15,17-1 16</inkml:trace>
  <inkml:trace contextRef="#ctx0" brushRef="#br0" timeOffset="-197483.045">30180 12665 0,'18'0'0,"17"-18"15,18 0 1,-35 1-16,-1 17 0,1-18 16,-18 36 15,0-1-15,18-17-16,-18 18 15,0 0-15,17-18 16,-17 17-16,18-17 15,-1 0-15,1-17 16,0 17-16,-1-36 16,1 19-16,-18-1 15,0 1-15,0-1 16</inkml:trace>
  <inkml:trace contextRef="#ctx0" brushRef="#br0" timeOffset="-192106.025">30992 12294 0,'-18'0'16,"0"18"-1,-35 70 1,36-53-16,-19 36 15,36-36-15,-17 1 16,17 34-16,17-52 16,-17-1-16,36 19 15,-1-36-15,-17 0 0,-1-18 16,1 0-16,35-35 16,-36 18-16,-17 0 15,18-36-15,-18 36 16,-18-18-16,1 36 15,-18-19-15,17 36 16,0 18 0,18 17-1,0-17-15,18 17 16</inkml:trace>
  <inkml:trace contextRef="#ctx0" brushRef="#br0" timeOffset="-191938.78">31274 12612 0,'17'17'16,"1"-17"0,0 0-16</inkml:trace>
  <inkml:trace contextRef="#ctx0" brushRef="#br0" timeOffset="-190537.916">31891 12365 0,'0'-18'15,"18"18"-15,-36 0 32,0 36-17,1-19-15,-18 18 16,17 1 0,-17 52-16,35-35 15,0 35 1,0-53-16,17 53 0,1-52 15,17-1 1,-17-17-16,17-1 16,-17-17-16,-1 0 15,-17-17-15,0-1 0,0 0 16,0 1-16,-17-1 0,-19-17 16,1 0-1,18 17-15,-1 0 0,0 1 16</inkml:trace>
  <inkml:trace contextRef="#ctx0" brushRef="#br0" timeOffset="-190147.947">32156 12453 0,'-36'0'16,"19"18"-16,-1 17 15,1 18-15,-1-18 16,18 36 0,18-54-16,-18 1 0,35 17 15,-18-35-15,19 0 16,-19-17-16,1-19 15,0 19-15,-1-36 16,-17 18-16,0-1 16,0 19-16,0-1 15,0 36 1,0 52 0,0-35-1,0 1-15,0 34 0,0-34 16,18 16-16,-18-34 15,0 17 1,18-35-16</inkml:trace>
  <inkml:trace contextRef="#ctx0" brushRef="#br0" timeOffset="-189753.69">32350 12400 0,'53'0'16,"17"0"-1,-17 0-15,18 0 16,-18 0-16,-36 18 16,-34 17-16,-1-17 15,-53 35-15,54-18 16,-19 0-1,36 0-15,0 1 16,0-19-16,36 19 16,-19-19-16,36 19 15,-35-36-15,0 35 16,-18-18-16,0 1 16,-18-18-16,-17 18 15,-1-18-15,1 17 16,0-17-16,0 18 15,17-18-15,0 0 16,18 18-16</inkml:trace>
  <inkml:trace contextRef="#ctx0" brushRef="#br0" timeOffset="-189535.399">32844 12524 0,'17'-18'0,"-17"53"15,18 18 1,-18 35 0,0-52-16,0 17 0,18 17 15,-18-35-15,17 1 16,-17-19-16,0 1 15</inkml:trace>
  <inkml:trace contextRef="#ctx0" brushRef="#br0" timeOffset="-189307.32">33143 12524 0,'71'-18'16,"-36"18"-16,36 0 16,-53 0-16,-1 0 0,18-18 15,-35 1 1</inkml:trace>
  <inkml:trace contextRef="#ctx0" brushRef="#br0" timeOffset="-188952.644">33179 12577 0,'-18'70'15,"18"-17"-15,0 18 16,0-54-16,18 1 16,-18-1-16,35 1 15,-17-18-15,-1 0 0,19 18 16,-1-1 0,-17 1-16,-18 0 15,17-1-15,-17 54 16,0-53-16,0 34 15,0-34-15,-17 0 0,-1-1 16,0 1-16,-17-18 16,0 0-16,17 0 15,-35-18-15,35 18 16,1-17-16,-18 17 16,17 0-16</inkml:trace>
  <inkml:trace contextRef="#ctx0" brushRef="#br0" timeOffset="-179392.669">28399 13899 0,'0'-35'16,"17"0"-1,-17 17-15,0-35 16,0 36-16,0-19 15,-17 19-15,-1 17 16,0 17 0,1 1-16,-1 17 0,0 36 15,36 52 1,0-70-16,-1 0 16,36 53-16,-17-18 15,-19-52-15,1-19 16,-1 18-16,-17-17 15,0 0-15,-17-18 16,-1 0-16,-17-18 16</inkml:trace>
  <inkml:trace contextRef="#ctx0" brushRef="#br0" timeOffset="-179269.994">28240 14199 0,'35'-17'16,"18"-1"-1,35 18 1,18-18-1,-71 1-15,1 17 0,17 0 16,-36-18-16</inkml:trace>
  <inkml:trace contextRef="#ctx0" brushRef="#br0" timeOffset="-178958.14">28840 13688 0,'-18'17'0,"18"1"16,0 17-16,-18 1 0,18 17 15,0-18-15,-17 18 0,17 53 16,0-71 0,0 18-16,17-18 0,-17 0 15,18 1-15,17-1 16,-35-17-16,18-18 0,0 0 16,-1 0-16</inkml:trace>
  <inkml:trace contextRef="#ctx0" brushRef="#br0" timeOffset="-178630.238">29016 14023 0,'-18'0'15,"1"0"-15,-1 35 16,18-17-16,0-1 16,-18 1-16,18 0 0,18-1 15,-18 1-15,18 0 0,17-1 16,-17-17-16,-1 0 15,1 0-15,0 0 16,-18-17-16,17-1 0,-17 0 16,18-17-1,-18 17-15,0 1 16,17 17 0,-17 17-16,18-17 0,0 36 15,-1-19-15,19 19 16,-19-36-16,1 17 15,-18-34 17</inkml:trace>
  <inkml:trace contextRef="#ctx0" brushRef="#br0" timeOffset="-178435.734">29228 13723 0,'53'71'16,"-36"-18"-16,1-18 16,17 88-16,-17-70 15,-1 0-15,1 53 16,-18-71-16,0 1 0,-18-1 16,18-18-16,-35 1 15,17-18-15</inkml:trace>
  <inkml:trace contextRef="#ctx0" brushRef="#br0" timeOffset="-178029.39">29580 14041 0,'0'17'16,"18"-17"-1,0 0-15,-18-17 16,17 17-16,19-36 16,-19 19-16,-17-1 0,18 0 15,0 1-15,-1-1 16,1 18-16,-1 0 15,1 18 1,-18-1-16,0 1 16,18 0-16,-18-1 15,17-17 1,1 0-16,0 0 16,-18-17-16,17-1 15,1 0 1,-36 18-1</inkml:trace>
  <inkml:trace contextRef="#ctx0" brushRef="#br0" timeOffset="-177707.061">29686 14252 0,'0'18'15,"36"0"1,-1-36 0,0 0-1,-35 1-15,18 17 0,-18-18 16,17 18 0,1 0-1,0 18 1,-1-1-16,1 1 15,0-18-15,-1 18 16,1-18-16,-1 0 16,1 0-16,0-18 15,-1 0-15,-17 1 16,0-1-16,0 0 16</inkml:trace>
  <inkml:trace contextRef="#ctx0" brushRef="#br0" timeOffset="-176082.891">30603 14023 0,'0'-18'15,"-17"18"1,17 18-16,0 0 16,-18 34-16,1 19 15,17-53-15,0 17 16,0-17-16,52 17 16,-34-17-16,0-18 15,17 0-15,0 0 0,1-36 16,-19 1-16,1 17 15,-18-52-15,0 52 16,-18-35 0,1 36-16,-19-1 15,19 18-15,-19 18 16,19-1-16,34 18 16</inkml:trace>
  <inkml:trace contextRef="#ctx0" brushRef="#br0" timeOffset="-175932.022">31044 14182 0</inkml:trace>
  <inkml:trace contextRef="#ctx0" brushRef="#br0" timeOffset="-175415.868">31662 13935 0,'-18'17'15,"-17"36"1,17 18 0,18-36-16,-17 18 15,17-18-15,0 1 0,17-1 16,1-17-16,17 34 15,-17-34-15,-1-18 0,1 0 16,0 0-16,17-18 16,-17 18-16,-18-35 0,0 18 15,0-19-15,-18 19 16,-17-36 0,-1 53-16,-16-18 15,16 18-15,19 0 16</inkml:trace>
  <inkml:trace contextRef="#ctx0" brushRef="#br0" timeOffset="-174815.062">32138 13970 0,'18'-18'15,"-18"1"17,0-1-17,-18 18 1,0 0-1,-17 0-15,18 0 16,-1 18 0,-17-1-16,17 1 15,0 0-15,1-18 16,17 17-16,0 19 0,-18-1 16,36 0-16,-1 0 15,-17-17-15,18 0 16,17-1-16,-17 1 15,0-18-15,-1 0 16,-17-18-16,0 1 16,18-1-16,-1 0 0,-17 1 15,18-19-15,-18 19 16,0-36-16,18 35 16,-18 1-16,0-1 0,0 0 15,17 18 1,-17 36-1,0-1 1,0 18-16,0-18 16,0 36-16,0-18 15,0-18-15,18 35 16,-18-52-16,0 35 16,0-35-16,0-1 15</inkml:trace>
  <inkml:trace contextRef="#ctx0" brushRef="#br0" timeOffset="-173769.89">32385 13917 0,'18'-18'16,"-1"1"-16,1 17 15,17 0-15,18 0 16,0 35 0,-53-17-16,35 17 15,-35 0-15,0-17 16,0 17-16,0-17 16,-17 17-16,-1-17 15,0 17 1,1-17-16,-1-1 15,18 1-15,0 0 0,0 17 16,18 0 0,-18-17-16,17-1 0,1 1 15,-36-18 1,-17 0 0,0 0-1,17-18-15,-17 18 16,0-17-1,17 17-15</inkml:trace>
  <inkml:trace contextRef="#ctx0" brushRef="#br0" timeOffset="-173202.039">32985 13970 0,'-18'35'32,"0"1"-32,1-1 15,-1 0-15,1 18 0,-1 18 16,18-18-16,18 17 16,-1-52-16,1 17 15,-1-17-15,1-18 0,17 17 16,-17-17-16,17-17 15,-35-1-15,0-35 16,0 35-16,-35-34 16,17 34-1,-35-17-15,36 35 16,34 0 0,1 0-16</inkml:trace>
  <inkml:trace contextRef="#ctx0" brushRef="#br0" timeOffset="-172902.782">33302 14005 0,'18'0'15,"17"18"1,-17-18-16,17 0 16,0 0-16,18 0 15,-35 0-15,17 0 0,-17 0 16,-18-18-1,-18 18-15,1 0 16</inkml:trace>
  <inkml:trace contextRef="#ctx0" brushRef="#br0" timeOffset="-172590.479">33338 14058 0,'-18'35'15,"18"18"1,0 0-16,0-35 0,18 35 16,-1-18-1,18-17 1,-17-1-16,17 19 16,1 17-16,-36-36 0,17 19 15,-17-19 1,0 18-16,-17-35 15,-36 18 1,35-36-16,-35 18 16,18-17-16,0-1 15,17 1-15,-17 17 16,17 0 0</inkml:trace>
  <inkml:trace contextRef="#ctx0" brushRef="#br0" timeOffset="-170805.616">31291 15363 0,'-35'18'16,"35"0"-16,-18-1 16,1 1-16,-1 53 15,1-36-15,17 53 16,0-53-16,35 36 16,0-18-1,0-36-15,36 1 16,-53-18-16,52-35 15,-52 0-15,17-18 16,-35 0-16,18-18 16,-18 36-16,-18-53 15,0 52-15,-17-17 16,18 53-16,-1-17 16,0 34-16,18 19 15,0-19-15,0 1 16</inkml:trace>
  <inkml:trace contextRef="#ctx0" brushRef="#br0" timeOffset="-170645.462">31803 15540 0,'0'18'16</inkml:trace>
  <inkml:trace contextRef="#ctx0" brushRef="#br0" timeOffset="-169853.766">32120 15416 0,'-17'18'47,"-18"17"-31,35 1-16,-18-1 0,0 35 15,18-34-15,0-1 16,0 0-16,0-17 0,18 17 16,0 0-16,-1-17 15,36 0-15,-35-18 16,17-36 0,-17 19-16,-1-18 15,1-1-15,-18-34 16,-18 52-16,1-52 15,-1 34-15,0 1 16,18 17-16,-17 1 16</inkml:trace>
  <inkml:trace contextRef="#ctx0" brushRef="#br0" timeOffset="-169104.33">32526 15469 0,'0'18'31,"-18"0"-15,1 35-1,-1 17-15,18-35 16,-17 36-16,17-36 16,17 18-16,1-18 15,35 1-15,-36-36 16,36 0 0,-17 0-16,-1-36 15,-17 19-15,-18-36 16,0 18-16,0-18 15,-18 17-15,0 1 16,18 0-16,-17 0 0,-1 17 16,-17-17-16,17 17 15,0 18-15</inkml:trace>
  <inkml:trace contextRef="#ctx0" brushRef="#br0" timeOffset="-167924.695">32967 15575 0,'18'0'31,"-18"18"-15,-18-18-16,18 17 0,-18 36 15,18-35-15,-17 17 16,17 1-16,0-19 0,0 54 16,0-36-1,35 0-15,-17-17 16,35 0-16,-36-18 15,19-18-15,-1 18 16,-18-53 0,1 35-16,-18 1 15,0-19-15,0 1 0,-18-18 16,1 18-16,-18 0 16,-1 17-16,1 0 15,17 18-15,1 0 16,-1 0-16</inkml:trace>
  <inkml:trace contextRef="#ctx0" brushRef="#br0" timeOffset="-167648.062">33232 15540 0,'35'0'0,"18"0"16,-35 0-16,17-18 15,0 18-15,0-17 16,-17 17-16,-18-18 0,-18 18 15,-35 0 1</inkml:trace>
  <inkml:trace contextRef="#ctx0" brushRef="#br0" timeOffset="-167307.263">33302 15522 0,'18'18'0,"0"17"16,-18 0-16,0 18 16,0-17-16,0-1 15,17 18-15,-17-36 16,0 1-16,18 17 16,-1-17-16,1-18 15,0 0-15,35 0 16,-36 0-16,1 0 15,0 18-15,-1 17 16,-17 0-16,-35 0 16,17-17-16,-35 17 15,18-17-15,-18 0 16,36-18-16,-19 0 16,19-18-1,-1 0-15,0 1 16</inkml:trace>
  <inkml:trace contextRef="#ctx0" brushRef="#br0" timeOffset="-158105.664">18627 14587 0,'0'0'0,"0"18"0,0 35 15,0 0-15,17 17 16,1 54-16,0-36 15,-1-17-15,1-1 16,-18-17-16,18 0 16,-1 0-16,1 0 0,-18 17 15,0-52-15</inkml:trace>
  <inkml:trace contextRef="#ctx0" brushRef="#br0" timeOffset="-157876.639">18574 15311 0,'53'88'15,"-18"18"1,18-36-16,35 1 16,-53-71-1,-17 0-15,17-18 16,1 0-16,16-70 0,-34 35 15,17-17 1,-17 34-16,0 1 16,-18 18-16,-18 17 15</inkml:trace>
  <inkml:trace contextRef="#ctx0" brushRef="#br0" timeOffset="-154778.65">18468 16334 0,'-18'-18'16,"1"0"-1,-1 18 1,0-17 0,1 17-16,-1 0 0,-17 35 15,17-17-15,-35 52 16,36-35-16,-1 18 15,18 18 1,0-53-16,0 17 0,53-18 16,-35-17-16,17 0 15,53-70-15,-53 35 16,1-18-16,16-53 16,-52 53-16,0-18 15,0 36-15,-17-71 16,-1 53-16,-35-17 15,18 35-15,-18-1 16,35 36-16,-17 18 16,35 17-16,0 18 15,0 0-15,0 18 0,35 70 16,1-71-16,34 18 16,-34-52-16,34 17 15,-17-36-15,0 1 16,-53 0-16,18-18 15</inkml:trace>
  <inkml:trace contextRef="#ctx0" brushRef="#br0" timeOffset="-154543.887">17974 16828 0,'0'17'16,"18"-17"-16,88 0 15,-36 0-15,18-17 0,0 17 16,18-18-16,-18 18 0,71 0 16,-106 18-16,71-1 15,-89-17-15,0 18 16</inkml:trace>
  <inkml:trace contextRef="#ctx0" brushRef="#br0" timeOffset="-154077.513">18150 17216 0,'-52'52'16,"-1"1"-16,35 18 16,18-36-16,18 18 15,35-35 1,-1-18 0,19-35-16,-36-18 15,-35 17-15,0-17 16,0 36-16,-17-36 15,17 35 1,-18-35-16,0 36 16,1-36-16,17 35 15,-18-35-15,18 18 16,0 0 0,-18 17-16,18 36 15,0 35 1,0-18-16,0 0 15,0 36-15,18-36 16,0 0-16,-18 0 16,17 18-16,36 0 15,-35-17-15,35 17 16,-18-36-16,0 1 0,1-18 16,-19 0-16</inkml:trace>
  <inkml:trace contextRef="#ctx0" brushRef="#br0" timeOffset="-153765.884">18486 17286 0,'-36'18'16,"1"35"-16,35 0 15,0-36 1,0 19-16,53-19 15,-18-17 1,0-35-16,1 0 16,-36 17-16,17-17 15,-34-1 1,17 19 0,0-1-16,0 36 15,0-1-15,35 19 16,0-19-1,18 1-15,-17-18 16,16 0-16</inkml:trace>
  <inkml:trace contextRef="#ctx0" brushRef="#br0" timeOffset="-153385.957">19068 16351 0,'-36'-17'16,"1"34"0,0 19-16,17 34 15,18 71-15,0-70 16,35 70-16,-17-88 0,17 17 15,36 19 1,-36-54-16,0-18 16,-17 1-16,0-18 15,-54-35 1,19 17-16,-18 1 0,-18-36 16,0 17-1,35 36-15,18-17 0,18 17 16,35 17-1,0 1 1,-18-18-16,53 18 16</inkml:trace>
  <inkml:trace contextRef="#ctx0" brushRef="#br0" timeOffset="-153155.106">19332 16510 0,'-35'-35'0,"35"17"16,-18 18-16,18 18 15,-17 52 1,17 1-16,17 52 16,1 1-1,0-54-15,-18-34 16,35 17-16,-17-36 0,52 18 15,-35-35-15,-17 0 16</inkml:trace>
  <inkml:trace contextRef="#ctx0" brushRef="#br0" timeOffset="-152819.782">19562 16757 0,'0'0'0,"-18"18"15,-17 52 1,35-35-16,0 1 0,17-1 16,19 18-1,-19-53-15,36 18 16,-35-18-16,17-18 16,-17 0-16,-1-17 15,-17 0-15,-17-18 16,-1 35-16,0 1 15,1 17-15,-1 17 16,18 1-16,18 17 16,-18 0-16,35 1 15,0-19-15,18 1 16,-35 0-16,17-18 16,-35-18-16</inkml:trace>
  <inkml:trace contextRef="#ctx0" brushRef="#br0" timeOffset="-152637.199">19703 16422 0,'17'70'16,"36"36"-1,0 18 1,-35-54-16,35 36 15,-53-71-15,17 1 0,-17-1 16,0 0-16,0-17 0,-17-1 16</inkml:trace>
  <inkml:trace contextRef="#ctx0" brushRef="#br0" timeOffset="-152431.413">20179 16581 0,'35'35'16,"-17"-35"-16,-1 17 0,19-17 15,17 18-15,-36-18 16</inkml:trace>
  <inkml:trace contextRef="#ctx0" brushRef="#br0" timeOffset="-152308.73">20232 16792 0,'17'18'0,"36"17"16,-35-35-16,53-17 15,-36-1 1</inkml:trace>
  <inkml:trace contextRef="#ctx0" brushRef="#br0" timeOffset="-152067.005">20761 16245 0,'18'53'0,"-1"18"15,1-36-15,0 36 16,-18-36-16,0 36 16,17-36-1,-17-18-15</inkml:trace>
  <inkml:trace contextRef="#ctx0" brushRef="#br0" timeOffset="-151868.621">20690 16792 0,'71'-17'16,"35"-1"-16,17-17 15,-52 35-15,35-18 16,-53 0 0,-53 36-1</inkml:trace>
  <inkml:trace contextRef="#ctx0" brushRef="#br0" timeOffset="-151553.053">20902 16933 0,'35'18'15,"1"-18"-15,52 0 16,18 18 0,-71-18-16,0 17 0,-17-17 15,-18 36-15,0-1 16,-18-18-16,-17 19 15,-53 17-15,0 17 16,52-35-16,19-17 16,-1 0-16,0-1 15,36-17-15,0 18 0,17-18 16,35-18 0,-34 18-16,52 0 15,-53 0-15,-17 0 16</inkml:trace>
  <inkml:trace contextRef="#ctx0" brushRef="#br0" timeOffset="-146419.714">26106 14534 0,'-18'0'0,"0"0"32,18 18 15,-17-18-32,-1 0-15,18 18 16,-18-18-16,1 0 0,-1 0 15,0 0 17,36 0 30,17 0-46,-17 0-16,17 0 15,53 0-15,-52 0 16,17 0-16,17 0 0,1 0 16,17 0-16,-17 0 0,123-18 15,-106 18 1,-18-18-16,1 18 0,35 0 16,-89 0-16,19 0 15,-36 18-15,-36-18 16,19 18-16</inkml:trace>
  <inkml:trace contextRef="#ctx0" brushRef="#br0" timeOffset="-144812.733">28293 14693 0,'-18'0'16,"1"0"-16,34 0 31,1 0-16,-1 0-15,19 0 0,105 0 16,18 0 0,35 0-1,-71 0-15,89-17 16,-124 17-16,0 0 16,-35 0-16,18 0 15,-54 0-15</inkml:trace>
  <inkml:trace contextRef="#ctx0" brushRef="#br0" timeOffset="-143683.585">21202 17815 0,'18'36'15,"-18"-19"-15,17 54 16,1-36-16,17 71 16,-35-53-16,35 17 15,-17-34-15,0 17 16,-18-36-16,0 1 16,17-18-16,-17 17 15,0-34 1</inkml:trace>
  <inkml:trace contextRef="#ctx0" brushRef="#br0" timeOffset="-143316.941">21061 18203 0,'0'18'31,"0"-36"-15,17 1 0,-17-1-16,18-17 15,0-18 1,-1 18-16,1-1 0,-18 1 16,35-36-1,1-17-15,-36 71 16,17-19-16,1 19 15,-18-1 1,18 18-16,-1 18 16,-17-1-1,35 1-15,1 0 16,-19-18-16,1 0 0,35 35 16,-35-35-16,-1 18 15,1-18-15</inkml:trace>
  <inkml:trace contextRef="#ctx0" brushRef="#br0" timeOffset="-141346.805">26582 14958 0,'-18'35'16,"1"0"-16,17 1 15,0 52-15,0-35 16,0 88-16,0-88 15,0 88 1,0-88-16,17 35 16,-17-53-16,0 1 15,18-19-15,-18 1 0,0-1 16</inkml:trace>
  <inkml:trace contextRef="#ctx0" brushRef="#br0" timeOffset="-141102.904">26405 15663 0,'18'71'16,"0"35"0,-1-71-1,-17-17-15,36-1 0,17-17 16,-1-35-1,-34 17-15,53-70 16,-54 53-16,1 17 16,0-17-16,-18 17 15,-18 54 1</inkml:trace>
  <inkml:trace contextRef="#ctx0" brushRef="#br0" timeOffset="-140526.244">26123 16545 0,'-17'0'16,"-1"-17"-1,-17 34 1,-1 36 0,1 18-1,35-18-15,-18 53 16,36-18-16,17-35 15,-17-36-15,53-17 16,-36-17-16,0-1 16,0 0-16,-17-17 0,17 0 15,-17 0-15,-18-1 0,0 1 16,-18-18-16,1 18 16,-36-36-1,17 54-15,19-1 0,-36 0 16,53 36-1,18 0 1</inkml:trace>
  <inkml:trace contextRef="#ctx0" brushRef="#br0" timeOffset="-140352.174">26547 16739 0,'-18'18'0,"18"0"16,0-1-16,0 1 15,18 0 1,-1-18-16</inkml:trace>
  <inkml:trace contextRef="#ctx0" brushRef="#br0" timeOffset="-139602.741">26952 16669 0,'0'-18'16,"-17"18"-1,-1 18 1,0-18-16,1 17 15,-19 19-15,19-19 0,-1 54 16,18-36-16,0 18 16,18-35-1,35-1-15,-18 1 16,18-18 0,-18-18-16,18-17 0,-53 17 15,18 1-15,-18-1 16,0-17-16,-18-18 15,0 35-15,-17-35 16,18 36-16,-19-19 16,19 36-16,-1 0 15,18-17-15</inkml:trace>
  <inkml:trace contextRef="#ctx0" brushRef="#br0" timeOffset="-139034.228">27340 16651 0,'-17'0'0,"-19"0"15,19 0-15,-1 18 16,0-18-16,-17 53 16,18-36-1,17 19-15,0 34 16,0-52-16,17 17 0,36-17 15,-35-1-15,17-17 16,0 0-16,-17-17 0,17 17 16,-17-18-16,-1 0 0,-17-17 15,18-18 1,-36 36-16,18-19 0,-35 1 16,18 17-16,-1 1 15,0-1-15,1 18 0,-1 0 16,0 0-16,1 0 0,17 18 15</inkml:trace>
  <inkml:trace contextRef="#ctx0" brushRef="#br0" timeOffset="-138667.221">27640 16686 0,'-35'18'16,"35"0"-16,-18 17 16,1 0-16,17 1 0,0 34 15,0-35-15,17-17 16,36 35-1,-35-35-15,17-18 0,18 0 16,-18 0-16,-17-18 16,0 0-16,-1-17 15,1-18 1,-36 35-16,-17-34 0,17 34 16,-70 0-1,53 18-15,0 0 16,17 0-16,0 0 0</inkml:trace>
  <inkml:trace contextRef="#ctx0" brushRef="#br0" timeOffset="-138444.257">28099 16616 0,'17'0'15,"1"0"-15,0 0 16,17 0 0,-17 0-16,-1-18 15</inkml:trace>
  <inkml:trace contextRef="#ctx0" brushRef="#br0" timeOffset="-138134.088">28063 16686 0,'0'18'0,"0"17"15,0-17-15,0 17 0,0 1 16,0-1-16,0-18 15,18 1-15,0 0 16,-1-18 0,19 0-16,-19 0 15,19 35-15,-19-17 16,1 52 0,-18-52-16,0 35 15,-18-36-15,-35 1 16,18-18-16,-53 0 15,53 0-15,-36 0 16,53-18-16,1 18 16</inkml:trace>
  <inkml:trace contextRef="#ctx0" brushRef="#br0" timeOffset="-137336.131">29263 16810 0,'18'0'15,"-1"-18"1,54-17 0,-36 17-16,71-17 15,17-18 1,-52 18-16,17 0 15,88-54-15,54-16 16,-124 69-16,70-52 16,-123 53-16,35-18 15,-70 35-15,-1-17 16,-34 17-16,-1 1 16</inkml:trace>
  <inkml:trace contextRef="#ctx0" brushRef="#br0" timeOffset="-137088.733">30515 15946 0,'88'0'16,"1"0"0,17-18-16,-54 18 15,54 0-15,-70 18 16,-1-18-16,0 17 0,-17-17 15,-18 35-15,-18-17 16,-17 17-16,0 1 0,-18 17 16,17-36-1,19 1-15,-1 0 0,0-1 16,1 1-16,-1 17 16</inkml:trace>
  <inkml:trace contextRef="#ctx0" brushRef="#br0" timeOffset="-136642.429">29157 16510 0,'18'0'16,"-36"0"0,-17 53-16,0-18 15,-36 53 1,18-35-16,0 18 16,36-36-16,17 18 15,17-35-15,54 17 16,-1-35-16,54 18 15,-54-18-15,54 0 16,-71 0-16</inkml:trace>
  <inkml:trace contextRef="#ctx0" brushRef="#br0" timeOffset="-126454.676">29475 12541 0,'-18'0'31,"18"-17"-15,18 17 31</inkml:trace>
  <inkml:trace contextRef="#ctx0" brushRef="#br0" timeOffset="-124841.23">26017 14605 0,'0'-18'16,"-17"18"62,17 18-62,-18-18-16,0 0 15,1 0 32,34 0-16,1 0-31,0 0 16,-1 0-16,19 0 0,52 0 16,-53 0-16,89 0 15,-71 0 1,88 0-16,-71 0 16,54-18-1,-71 18-15,-1 0 0,54 0 16,-53 0-16,-17 0 0,34-17 15,-52 17 1,-1 0-16,1 0 16,-36 0-1,-17 17 1,17-17-16</inkml:trace>
  <inkml:trace contextRef="#ctx0" brushRef="#br0" timeOffset="-123095.958">23230 12859 0,'0'-18'15,"0"0"1,18 18-16,-18 18 47,0 35-32,0-18-15,0 1 16,0 52-16,0-53 16,18 53-16,-18-35 15,0 18 1,17-36-16,-17 18 15,0-18-15,18 0 16,-18-17-16,18 0 16,-18-1-16,0 1 15,-18-18 1</inkml:trace>
  <inkml:trace contextRef="#ctx0" brushRef="#br0" timeOffset="-122796.19">23125 13353 0,'0'17'15,"0"19"1,0 16-16,0-16 15,17 34-15,1-34 16,17-1-16,0 18 16,-17-53-16,35 17 15,-35-17-15,35 0 16,-36-17-16,54-18 16,-54-1-16,36-17 15,-53 36-15,0-1 16</inkml:trace>
  <inkml:trace contextRef="#ctx0" brushRef="#br0" timeOffset="-120119.704">27887 12700 0,'18'0'15,"-18"-18"1,-18 18-1,18 18 17,0 17-32,0 1 15,-18 52 1,18-35-16,0 70 16,0-52-16,18 52 15,-18-35-15,0-35 16,18-17-16,-18-1 15,0 0-15,0-17 16,17 17-16,-17-17 0,0-1 0,0 1 16,-17-18-1</inkml:trace>
  <inkml:trace contextRef="#ctx0" brushRef="#br0" timeOffset="-119821.145">27605 13317 0,'18'18'0,"17"35"16,18 17-1,-36-34-15,36 34 16,-17-17-1,-19-35-15,18 0 16,1-18-16,-19 0 0,54-36 16,-18 19-16,17-54 15,-17 36-15,0-18 16,-17 18-16,-19-1 16,-17 19-16</inkml:trace>
  <inkml:trace contextRef="#ctx0" brushRef="#br0" timeOffset="-117074.285">31433 16140 0,'17'0'78,"36"0"-78,-18 0 15,89 0-15,-54-18 16,89 18-16,-71 18 16,18-18-16,0 17 0,17 1 15,36 0 1,-18-1-16,18 1 0,0-1 0,-18 1 15,-18 0-15,89 17 16,-141-17-16,-1-1 0,-17-17 16,0 18-16,18-18 15,-54 0-15,18 18 16,-17-18-16,-18 17 16,-35-17-16,0 0 15</inkml:trace>
  <inkml:trace contextRef="#ctx0" brushRef="#br1" timeOffset="-98393.581">14129 15716 0,'-18'0'15,"18"18"79,-18-18-78,18 18-1,18-18 79,0-18-94,-1 0 16,1-17-16,0 35 15,17-35-15,-17 17 16,-1 18-16,1-18 16,35 1-16,0-18 15,-36 35-15,1-18 16,35 0-16,0 18 15,-36 0-15,19 0 16,-1-17 0,18-1-16,-18 18 15,18-18-15,-35 1 16,35-1-16,-18 18 16,0-18-1,-17 1-15,17 17 16,-17 0-16,-1 0 15,1-18 1,0 18-16,-1 0 16,-17-18-16,18 18 0,0 0 31,-36 0 31,0 0 17,18 18-64,0 0 1,0-1-16,-17 1 15,17 0-15,0 17 16,-18-17-16,18 35 16,0-18-16,0 18 15,0-18-15,0 18 16,0-35-16,0 34 16,0-34-16,0 0 15,0-1-15,0 1 16,18-18-1,-36 0 1,0-18 0</inkml:trace>
  <inkml:trace contextRef="#ctx0" brushRef="#br1" timeOffset="-97130.652">14093 15840 0,'0'-18'47,"18"18"0,-18 18-47,18-18 0,-1 0 15,1 0 1,0 0-16,17 0 15,0 0-15,-17 0 0,17 0 16,36 0 0,-36 0-16,53 0 15,-35 0-15,0 0 0,0-18 16,0 18-16,0 0 16,35-18-16,-53 18 0,-17 0 15,0 0-15,17 0 16,-18 0-1,-17 18 1,-17-18 0</inkml:trace>
  <inkml:trace contextRef="#ctx0" brushRef="#br1" timeOffset="-95830.176">14023 16545 0,'-18'0'0,"36"0"31,17 0-15,18 0-1,35 0-15,-35 0 0,0 0 16,71 0-1,-19 0-15,-52 0 16,36 0-16,-54 0 16,18 0-16,-36 0 15,-17-17-15,18 17 16,-36 0 0</inkml:trace>
  <inkml:trace contextRef="#ctx0" brushRef="#br1" timeOffset="-95544.506">14728 16404 0,'36'0'16,"-19"0"-16,1 18 0,35-1 15,-18 1-15,1 0 16,-1-1 0,-18-17-16,19 18 0,-19 0 15,-17-1 1,0 1 0,-17-18-16,-19 18 15,19-18-15,-18 17 16,17-17-16</inkml:trace>
  <inkml:trace contextRef="#ctx0" brushRef="#br1" timeOffset="-95094.897">14182 16404 0,'-18'0'0,"0"0"16,1 18 0,-36-1-16,35-17 0,1 18 15,-19 0 1,1-1-16,35 1 15,0 0-15,0-1 16,35 1-16,-17 0 16,35 17-16,-18-18 15,18 1 1,-18 0-16,-17-1 16</inkml:trace>
  <inkml:trace contextRef="#ctx0" brushRef="#br1" timeOffset="-93806.172">14217 16898 0,'0'-18'15,"-18"18"1,1 0 0,-1 18-1,0 0-15,1 17 16,-1 0-16,18-17 0,0 0 16,0 17-1,18-18-15,-1-17 16,19 0-16,-1 0 15,0-35-15,-17 18 16,0-1 0,-18 0-16,0-35 15,-18 36-15,-35-1 16,35 0-16,-35 18 16,36 0-16,-1 0 15,36 18 1,-1-18-16</inkml:trace>
  <inkml:trace contextRef="#ctx0" brushRef="#br1" timeOffset="-93648.837">14464 16969 0,'-18'17'0,"18"1"16,-17-18-16,34 0 31</inkml:trace>
  <inkml:trace contextRef="#ctx0" brushRef="#br1" timeOffset="-93287.998">14676 16916 0,'-18'35'16,"0"-17"-16,1-1 15,17 1-15,0 0 16,17-1-16,1 1 15,35-18-15,-36 0 16,19-18 0,-19 1-16,1-1 15,-18 0-15,-18 1 16,18-1-16,-35-17 16,17 35-16,-17-18 15,18 18-15,-19 0 16,36 18-16,-17-1 15</inkml:trace>
  <inkml:trace contextRef="#ctx0" brushRef="#br1" timeOffset="-92932.543">14958 16916 0,'0'17'15,"0"1"-15,0 17 16,0-17-16,17 17 16,1-17-1,0-1-15,17-17 31,-17 0-31,-1-35 16,1 18-16,-18-1 16,0 0-16,-18 1 0,1-1 15,-1 0-15,-17 1 16,17 17-16,0 0 16,1 0-16,-18 0 15,17 0-15,18 17 16</inkml:trace>
  <inkml:trace contextRef="#ctx0" brushRef="#br1" timeOffset="-92207.997">15311 16863 0,'0'17'16,"17"19"0,-17-19-16,0 19 0,18-19 0,-1 54 15,-17-54-15,36 19 16,-19-36 0</inkml:trace>
  <inkml:trace contextRef="#ctx0" brushRef="#br1" timeOffset="-91464.166">15416 15487 0,'0'18'0,"0"17"16,0 0-16,0 36 15,0-36-15,0 36 16,0-36-16,18 18 16,-18-36-1,18-17-15,-18 18 16,17 0-16</inkml:trace>
  <inkml:trace contextRef="#ctx0" brushRef="#br1" timeOffset="-91196.652">15311 15822 0,'17'35'16,"-17"-17"-16,18 35 15,-1-53 1,-17 18-16,18-18 15,-18-18-15,35 0 16,-17 1-16,-18-1 16,18 0 31,-18 1-32</inkml:trace>
  <inkml:trace contextRef="#ctx0" brushRef="#br1" timeOffset="-90879.746">15205 15558 0,'0'-18'15,"17"0"-15,-17 1 16,18-1-16,17-17 16,-17 17-16,0 0 15,-18 1-15,17 17 0,1 0 16,-1 0 31,-17 17-32,18-17-15,-18 18 16,18 0 0,-1-1-16</inkml:trace>
  <inkml:trace contextRef="#ctx0" brushRef="#br1" timeOffset="-89301.176">15804 15734 0,'-17'0'0,"-1"0"16,1 0-16,-1 18 15,0-1 1,1 1-16,-1-18 0,0 35 0,18 0 16,0-17-1,18 0-15,0-1 0,-1-17 16,36 18-16,-18-18 15,-17 0-15,17-18 0,-17 18 16,17-35-16,-17 17 16,-18 1-1,-35-19-15,17 19 16,0-1-16,-35 1 16,36-1-16,-1 18 15,18 18 1,0-1-16</inkml:trace>
  <inkml:trace contextRef="#ctx0" brushRef="#br1" timeOffset="-89157.462">16051 15857 0,'-17'0'15,"17"-17"16,17 17-31</inkml:trace>
  <inkml:trace contextRef="#ctx0" brushRef="#br1" timeOffset="-88689.091">16334 15822 0,'-18'0'16,"0"0"0,-17 35-1,35-17-15,-18 0 0,18 17 16,18 0 0,17 0-1,1-35-15,-1 0 0,0 0 16,0-17-1,-17-18 1,-36-1-16,18 19 16,-35-19-1,0 1-15,0 35 0,17 0 16,0 0-16,1 0 0,-1 18 16,36-18-1</inkml:trace>
  <inkml:trace contextRef="#ctx0" brushRef="#br1" timeOffset="-88384.094">16563 15875 0,'18'18'16,"-18"-1"-1,17 19 1,1-1-16,-1-18 16,1-17-16,17 18 15,-17-18-15,17-18 16,-35 1-16,0-36 16,0 35-1,-17 1-15,-1-1 0,-17 0 16,-18 1-1,35 17-15,-17 17 16,17-17-16,18 18 16</inkml:trace>
  <inkml:trace contextRef="#ctx0" brushRef="#br1" timeOffset="-88055.83">16863 15893 0,'-35'17'16,"35"1"0,0 17-16,0-17 15,17-1-15,18 1 16,1 0-1,-1-18-15,0-18 16,-17-35 0,0 36-16,-36-19 15,0 19-15,-17-1 16,17 0-16,-35 1 16,36 17-16,-1 17 15,18 1-15</inkml:trace>
  <inkml:trace contextRef="#ctx0" brushRef="#br1" timeOffset="-85932.413">17145 15840 0,'18'0'15,"-1"-18"1,1 18 0,0 0-16,-18-18 0,35 18 15,-18 0 1,1 0 0,-36 0 15</inkml:trace>
  <inkml:trace contextRef="#ctx0" brushRef="#br1" timeOffset="-85597.715">17127 15875 0,'0'18'16,"0"17"-1,18-17-15,-18-1 0,18-17 16,-1 18-16,1-18 16,0 17-1,-18 1-15,17 0 16,1-18-16,-1 35 16,-17-17-16,18 17 15,-18-17-15,0-1 16,-18-17-1,-17 0-15,-18 0 16,36 0-16,-19 0 16,1 0-16,17 0 15,1 0 1,17-17-16</inkml:trace>
  <inkml:trace contextRef="#ctx0" brushRef="#br1" timeOffset="-80296.664">21149 16034 0,'18'-18'15,"-36"18"64,0 0-64,1 0-15,-36 0 16,0 18-16,-18-18 15,36 0-15,-71 17 16,53-17-16,-52 18 16,69-18-16,-17 18 15,36-18-15,-1 0 16,0 0 31,18 17-32,-17-17-15,-1 36 16,18-19 0,0 19-16,0-19 15,18 36 1,-1-18-16,1 71 0,0-35 16,-1 87-1,1-69-15,0 105 16,-18-88-16,0 70 15,0-88-15,17 53 16,1-88-16,17 0 16,-17-35-16,-1 17 15,1-35-15,0 0 16,-18-18 0,17 18-1,19 0 1,-1-17-16,0 17 15,18-18-15,35 0 16,-35 18-16,18-17 0,-18-1 16,53 18-16,-36-17 15,-17 17-15,70-18 16,-87 18-16,52-18 16,-35 18-1,-36 0-15,1 0 16,-36 0 15,18-35-15,-17 0-16,17-36 15,-18 18-15,18-70 16,-17 35-16,-19-106 16,19 70-16,-36-158 15,17 158-15,1-34 16,18 105-16,-1 17 15,18 19 1,18 17 0,-36 0-1,-35 0 1,0 0-16,-53 17 16,36 1-1,17 0-15,0 17 0,-35 0 16,70 1-16,0-19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6D0A6-4BD1-134F-AEDE-ACD1037C9154}"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6B0E0-1459-BD48-8754-FB8A10E733C2}" type="slidenum">
              <a:rPr lang="en-US" smtClean="0"/>
              <a:t>‹#›</a:t>
            </a:fld>
            <a:endParaRPr lang="en-US"/>
          </a:p>
        </p:txBody>
      </p:sp>
    </p:spTree>
    <p:extLst>
      <p:ext uri="{BB962C8B-B14F-4D97-AF65-F5344CB8AC3E}">
        <p14:creationId xmlns:p14="http://schemas.microsoft.com/office/powerpoint/2010/main" val="203900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get an intuitive understanding of calculus &amp; derivatives. We </a:t>
            </a:r>
          </a:p>
        </p:txBody>
      </p:sp>
      <p:sp>
        <p:nvSpPr>
          <p:cNvPr id="4" name="Slide Number Placeholder 3"/>
          <p:cNvSpPr>
            <a:spLocks noGrp="1"/>
          </p:cNvSpPr>
          <p:nvPr>
            <p:ph type="sldNum" sz="quarter" idx="10"/>
          </p:nvPr>
        </p:nvSpPr>
        <p:spPr/>
        <p:txBody>
          <a:bodyPr/>
          <a:lstStyle/>
          <a:p>
            <a:fld id="{290D498B-8EE9-D243-B7AD-40804D63C551}" type="slidenum">
              <a:rPr lang="en-US" smtClean="0"/>
              <a:t>1</a:t>
            </a:fld>
            <a:endParaRPr lang="en-US"/>
          </a:p>
        </p:txBody>
      </p:sp>
    </p:spTree>
    <p:extLst>
      <p:ext uri="{BB962C8B-B14F-4D97-AF65-F5344CB8AC3E}">
        <p14:creationId xmlns:p14="http://schemas.microsoft.com/office/powerpoint/2010/main" val="4813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Slope is a friendlier way of saying derivative. </a:t>
            </a:r>
          </a:p>
          <a:p>
            <a:r>
              <a:rPr lang="en-US" dirty="0"/>
              <a:t>Now here, we have drawn a function f(a) = 3a, as shown in the graph, if a = 2, we get f(a) as 6. A slight increase in a will result in some increase in function value as well. </a:t>
            </a:r>
          </a:p>
          <a:p>
            <a:r>
              <a:rPr lang="en-US" dirty="0"/>
              <a:t>Now, the green triangle shows this phenomena of increase in the F(a) value with increase in a value. </a:t>
            </a:r>
          </a:p>
          <a:p>
            <a:r>
              <a:rPr lang="en-US" dirty="0"/>
              <a:t>The slope here is rise over run or height over width. The height for that triangle will be 6.003 – 6 = 0.003 &amp; similarly the width will be 0.001 </a:t>
            </a:r>
          </a:p>
          <a:p>
            <a:endParaRPr lang="en-US" dirty="0"/>
          </a:p>
        </p:txBody>
      </p:sp>
      <p:sp>
        <p:nvSpPr>
          <p:cNvPr id="4" name="Slide Number Placeholder 3"/>
          <p:cNvSpPr>
            <a:spLocks noGrp="1"/>
          </p:cNvSpPr>
          <p:nvPr>
            <p:ph type="sldNum" sz="quarter" idx="5"/>
          </p:nvPr>
        </p:nvSpPr>
        <p:spPr/>
        <p:txBody>
          <a:bodyPr/>
          <a:lstStyle/>
          <a:p>
            <a:fld id="{7956B0E0-1459-BD48-8754-FB8A10E733C2}" type="slidenum">
              <a:rPr lang="en-US" smtClean="0"/>
              <a:t>2</a:t>
            </a:fld>
            <a:endParaRPr lang="en-US"/>
          </a:p>
        </p:txBody>
      </p:sp>
    </p:spTree>
    <p:extLst>
      <p:ext uri="{BB962C8B-B14F-4D97-AF65-F5344CB8AC3E}">
        <p14:creationId xmlns:p14="http://schemas.microsoft.com/office/powerpoint/2010/main" val="184511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building upon, when we bump a slightly, f(a) goes 3 times up </a:t>
            </a:r>
          </a:p>
          <a:p>
            <a:r>
              <a:rPr lang="en-US" dirty="0"/>
              <a:t>As a result, we say, the slope in f(a) with increase in a as a derivative form which is shown in the slide. </a:t>
            </a:r>
          </a:p>
          <a:p>
            <a:r>
              <a:rPr lang="en-US" dirty="0"/>
              <a:t>Formally, for definition purposes, the value of bump are even more smaller &amp; smaller. </a:t>
            </a:r>
          </a:p>
          <a:p>
            <a:r>
              <a:rPr lang="en-US" dirty="0"/>
              <a:t>One property of derivative, is that slope will remain same on all the points of the line. </a:t>
            </a:r>
          </a:p>
          <a:p>
            <a:r>
              <a:rPr lang="en-US" dirty="0"/>
              <a:t>However, in some functions which are not straight line the slope will not remain same for the function at each point </a:t>
            </a:r>
          </a:p>
        </p:txBody>
      </p:sp>
      <p:sp>
        <p:nvSpPr>
          <p:cNvPr id="4" name="Slide Number Placeholder 3"/>
          <p:cNvSpPr>
            <a:spLocks noGrp="1"/>
          </p:cNvSpPr>
          <p:nvPr>
            <p:ph type="sldNum" sz="quarter" idx="5"/>
          </p:nvPr>
        </p:nvSpPr>
        <p:spPr/>
        <p:txBody>
          <a:bodyPr/>
          <a:lstStyle/>
          <a:p>
            <a:fld id="{7956B0E0-1459-BD48-8754-FB8A10E733C2}" type="slidenum">
              <a:rPr lang="en-US" smtClean="0"/>
              <a:t>3</a:t>
            </a:fld>
            <a:endParaRPr lang="en-US"/>
          </a:p>
        </p:txBody>
      </p:sp>
    </p:spTree>
    <p:extLst>
      <p:ext uri="{BB962C8B-B14F-4D97-AF65-F5344CB8AC3E}">
        <p14:creationId xmlns:p14="http://schemas.microsoft.com/office/powerpoint/2010/main" val="79812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0D498B-8EE9-D243-B7AD-40804D63C551}" type="slidenum">
              <a:rPr lang="en-US" smtClean="0"/>
              <a:t>4</a:t>
            </a:fld>
            <a:endParaRPr lang="en-US"/>
          </a:p>
        </p:txBody>
      </p:sp>
    </p:spTree>
    <p:extLst>
      <p:ext uri="{BB962C8B-B14F-4D97-AF65-F5344CB8AC3E}">
        <p14:creationId xmlns:p14="http://schemas.microsoft.com/office/powerpoint/2010/main" val="313436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Derivative * the amount we change is the value of the function. </a:t>
            </a:r>
          </a:p>
          <a:p>
            <a:r>
              <a:rPr lang="en-US" dirty="0"/>
              <a:t>Derivative governs how much changing is happening. </a:t>
            </a:r>
          </a:p>
        </p:txBody>
      </p:sp>
      <p:sp>
        <p:nvSpPr>
          <p:cNvPr id="4" name="Slide Number Placeholder 3"/>
          <p:cNvSpPr>
            <a:spLocks noGrp="1"/>
          </p:cNvSpPr>
          <p:nvPr>
            <p:ph type="sldNum" sz="quarter" idx="5"/>
          </p:nvPr>
        </p:nvSpPr>
        <p:spPr/>
        <p:txBody>
          <a:bodyPr/>
          <a:lstStyle/>
          <a:p>
            <a:fld id="{7956B0E0-1459-BD48-8754-FB8A10E733C2}" type="slidenum">
              <a:rPr lang="en-US" smtClean="0"/>
              <a:t>5</a:t>
            </a:fld>
            <a:endParaRPr lang="en-US"/>
          </a:p>
        </p:txBody>
      </p:sp>
    </p:spTree>
    <p:extLst>
      <p:ext uri="{BB962C8B-B14F-4D97-AF65-F5344CB8AC3E}">
        <p14:creationId xmlns:p14="http://schemas.microsoft.com/office/powerpoint/2010/main" val="315901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these examples, we study those examples when slope could be different at different points. </a:t>
            </a:r>
          </a:p>
          <a:p>
            <a:r>
              <a:rPr lang="en-US" dirty="0"/>
              <a:t>Here, we are taking the example of square function. </a:t>
            </a:r>
          </a:p>
          <a:p>
            <a:endParaRPr lang="en-US" dirty="0"/>
          </a:p>
          <a:p>
            <a:r>
              <a:rPr lang="en-US" dirty="0"/>
              <a:t>Now here, in the example of 5, if we nudge a by .001 the f(a) value becomes 25.010, where as f(a) value for 5 was 25. This shows that here the change of 0.001 caused a change of .010 in f(a) which is 10 times the change in a. </a:t>
            </a:r>
          </a:p>
          <a:p>
            <a:r>
              <a:rPr lang="en-US" dirty="0"/>
              <a:t>So the slope will be rise/run = 0.010/0.001 = 10 </a:t>
            </a:r>
          </a:p>
          <a:p>
            <a:endParaRPr lang="en-US" dirty="0"/>
          </a:p>
          <a:p>
            <a:endParaRPr lang="en-US" dirty="0"/>
          </a:p>
          <a:p>
            <a:r>
              <a:rPr lang="en-US" dirty="0"/>
              <a:t>* Figures not drawn to scale. </a:t>
            </a:r>
          </a:p>
        </p:txBody>
      </p:sp>
      <p:sp>
        <p:nvSpPr>
          <p:cNvPr id="4" name="Slide Number Placeholder 3"/>
          <p:cNvSpPr>
            <a:spLocks noGrp="1"/>
          </p:cNvSpPr>
          <p:nvPr>
            <p:ph type="sldNum" sz="quarter" idx="5"/>
          </p:nvPr>
        </p:nvSpPr>
        <p:spPr/>
        <p:txBody>
          <a:bodyPr/>
          <a:lstStyle/>
          <a:p>
            <a:fld id="{7956B0E0-1459-BD48-8754-FB8A10E733C2}" type="slidenum">
              <a:rPr lang="en-US" smtClean="0"/>
              <a:t>8</a:t>
            </a:fld>
            <a:endParaRPr lang="en-US"/>
          </a:p>
        </p:txBody>
      </p:sp>
    </p:spTree>
    <p:extLst>
      <p:ext uri="{BB962C8B-B14F-4D97-AF65-F5344CB8AC3E}">
        <p14:creationId xmlns:p14="http://schemas.microsoft.com/office/powerpoint/2010/main" val="29773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see &amp; understand the derivative at different points is to see the ratio on triangles. </a:t>
            </a:r>
          </a:p>
          <a:p>
            <a:r>
              <a:rPr lang="en-US" dirty="0"/>
              <a:t>In calculus book, we see that the formula of derivative of a square is = 2a * the value which has been increased. </a:t>
            </a:r>
          </a:p>
          <a:p>
            <a:endParaRPr lang="en-US" dirty="0"/>
          </a:p>
          <a:p>
            <a:r>
              <a:rPr lang="en-US" dirty="0"/>
              <a:t>Here in the example, we see 4.004 because the value we nudged is not actually very small, therefore, if we nudge it by an infinitesimally  small value than this term will go away. </a:t>
            </a:r>
          </a:p>
          <a:p>
            <a:r>
              <a:rPr lang="en-US" dirty="0"/>
              <a:t>This can be used to test the calculated gradients as well. </a:t>
            </a:r>
          </a:p>
        </p:txBody>
      </p:sp>
      <p:sp>
        <p:nvSpPr>
          <p:cNvPr id="4" name="Slide Number Placeholder 3"/>
          <p:cNvSpPr>
            <a:spLocks noGrp="1"/>
          </p:cNvSpPr>
          <p:nvPr>
            <p:ph type="sldNum" sz="quarter" idx="5"/>
          </p:nvPr>
        </p:nvSpPr>
        <p:spPr/>
        <p:txBody>
          <a:bodyPr/>
          <a:lstStyle/>
          <a:p>
            <a:fld id="{7956B0E0-1459-BD48-8754-FB8A10E733C2}" type="slidenum">
              <a:rPr lang="en-US" smtClean="0"/>
              <a:t>9</a:t>
            </a:fld>
            <a:endParaRPr lang="en-US"/>
          </a:p>
        </p:txBody>
      </p:sp>
    </p:spTree>
    <p:extLst>
      <p:ext uri="{BB962C8B-B14F-4D97-AF65-F5344CB8AC3E}">
        <p14:creationId xmlns:p14="http://schemas.microsoft.com/office/powerpoint/2010/main" val="391899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states, that if we increase the value of a </a:t>
            </a:r>
          </a:p>
          <a:p>
            <a:r>
              <a:rPr lang="en-US" dirty="0"/>
              <a:t>Than increase in the value of f(a) will be given by its derivative which is what we have been discussing. </a:t>
            </a:r>
          </a:p>
          <a:p>
            <a:r>
              <a:rPr lang="en-US" dirty="0"/>
              <a:t>For example for a = 2, f(a) for the 2</a:t>
            </a:r>
            <a:r>
              <a:rPr lang="en-US" baseline="30000" dirty="0"/>
              <a:t>nd</a:t>
            </a:r>
            <a:r>
              <a:rPr lang="en-US" dirty="0"/>
              <a:t> function gave value of 8 </a:t>
            </a:r>
          </a:p>
          <a:p>
            <a:r>
              <a:rPr lang="en-US" dirty="0"/>
              <a:t>If we increase a slightly, than f(a) increase will be given by the derivative. We see that the value is 8.012 which means that the increase was (derivative)*the nudge</a:t>
            </a:r>
          </a:p>
          <a:p>
            <a:r>
              <a:rPr lang="en-US" dirty="0"/>
              <a:t>The derivative was 3*2 square = 12 and this value multiplies with the nudge which is 0.001 hence the 8.012 </a:t>
            </a:r>
          </a:p>
        </p:txBody>
      </p:sp>
      <p:sp>
        <p:nvSpPr>
          <p:cNvPr id="4" name="Slide Number Placeholder 3"/>
          <p:cNvSpPr>
            <a:spLocks noGrp="1"/>
          </p:cNvSpPr>
          <p:nvPr>
            <p:ph type="sldNum" sz="quarter" idx="5"/>
          </p:nvPr>
        </p:nvSpPr>
        <p:spPr/>
        <p:txBody>
          <a:bodyPr/>
          <a:lstStyle/>
          <a:p>
            <a:fld id="{7956B0E0-1459-BD48-8754-FB8A10E733C2}" type="slidenum">
              <a:rPr lang="en-US" smtClean="0"/>
              <a:t>10</a:t>
            </a:fld>
            <a:endParaRPr lang="en-US"/>
          </a:p>
        </p:txBody>
      </p:sp>
    </p:spTree>
    <p:extLst>
      <p:ext uri="{BB962C8B-B14F-4D97-AF65-F5344CB8AC3E}">
        <p14:creationId xmlns:p14="http://schemas.microsoft.com/office/powerpoint/2010/main" val="326062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formula shows that if we increase the value of a than the function value will increase by the derivative * increase in a</a:t>
            </a:r>
          </a:p>
          <a:p>
            <a:r>
              <a:rPr lang="en-US" dirty="0"/>
              <a:t>For example </a:t>
            </a:r>
          </a:p>
          <a:p>
            <a:r>
              <a:rPr lang="en-US" dirty="0"/>
              <a:t>a  = 2 , than ln (a) = 0.69315 </a:t>
            </a:r>
          </a:p>
          <a:p>
            <a:r>
              <a:rPr lang="en-US" dirty="0"/>
              <a:t>If we nudge a by a value 0.001 </a:t>
            </a:r>
          </a:p>
          <a:p>
            <a:r>
              <a:rPr lang="en-US" dirty="0"/>
              <a:t>Than a = 2.001 &amp; ln (a) = 0.69365 </a:t>
            </a:r>
          </a:p>
          <a:p>
            <a:endParaRPr lang="en-US" dirty="0"/>
          </a:p>
          <a:p>
            <a:r>
              <a:rPr lang="en-US" dirty="0"/>
              <a:t>Now this increase in the value of function due the nudge is what is </a:t>
            </a:r>
            <a:r>
              <a:rPr lang="en-US" dirty="0" err="1"/>
              <a:t>giuven</a:t>
            </a:r>
            <a:r>
              <a:rPr lang="en-US" dirty="0"/>
              <a:t> by the derivative. </a:t>
            </a:r>
          </a:p>
          <a:p>
            <a:r>
              <a:rPr lang="en-US" dirty="0"/>
              <a:t>The derivative of function at a = 2 = 0.5 </a:t>
            </a:r>
          </a:p>
          <a:p>
            <a:r>
              <a:rPr lang="en-US" dirty="0"/>
              <a:t>The increase in the function value after the nudge = 0.0005 which is derivative*nudge =&gt; ½ * 0.001 </a:t>
            </a:r>
          </a:p>
        </p:txBody>
      </p:sp>
      <p:sp>
        <p:nvSpPr>
          <p:cNvPr id="4" name="Slide Number Placeholder 3"/>
          <p:cNvSpPr>
            <a:spLocks noGrp="1"/>
          </p:cNvSpPr>
          <p:nvPr>
            <p:ph type="sldNum" sz="quarter" idx="5"/>
          </p:nvPr>
        </p:nvSpPr>
        <p:spPr/>
        <p:txBody>
          <a:bodyPr/>
          <a:lstStyle/>
          <a:p>
            <a:fld id="{7956B0E0-1459-BD48-8754-FB8A10E733C2}" type="slidenum">
              <a:rPr lang="en-US" smtClean="0"/>
              <a:t>11</a:t>
            </a:fld>
            <a:endParaRPr lang="en-US"/>
          </a:p>
        </p:txBody>
      </p:sp>
    </p:spTree>
    <p:extLst>
      <p:ext uri="{BB962C8B-B14F-4D97-AF65-F5344CB8AC3E}">
        <p14:creationId xmlns:p14="http://schemas.microsoft.com/office/powerpoint/2010/main" val="23904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4E7950-785F-314A-9E4D-14067C9017CC}"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29848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4E7950-785F-314A-9E4D-14067C9017CC}"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24489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4E7950-785F-314A-9E4D-14067C9017CC}"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128816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4E7950-785F-314A-9E4D-14067C9017CC}"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FA0A-6E12-1348-9798-7DC58244F5CB}"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48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E7950-785F-314A-9E4D-14067C9017CC}"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190067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4E7950-785F-314A-9E4D-14067C9017CC}"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85055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4E7950-785F-314A-9E4D-14067C9017CC}"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157494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4E7950-785F-314A-9E4D-14067C9017CC}"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27098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E7950-785F-314A-9E4D-14067C9017CC}"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171712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E7950-785F-314A-9E4D-14067C9017CC}"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184059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E7950-785F-314A-9E4D-14067C9017CC}"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FA0A-6E12-1348-9798-7DC58244F5CB}" type="slidenum">
              <a:rPr lang="en-US" smtClean="0"/>
              <a:t>‹#›</a:t>
            </a:fld>
            <a:endParaRPr lang="en-US"/>
          </a:p>
        </p:txBody>
      </p:sp>
    </p:spTree>
    <p:extLst>
      <p:ext uri="{BB962C8B-B14F-4D97-AF65-F5344CB8AC3E}">
        <p14:creationId xmlns:p14="http://schemas.microsoft.com/office/powerpoint/2010/main" val="34627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E7950-785F-314A-9E4D-14067C9017CC}" type="datetimeFigureOut">
              <a:rPr lang="en-US" smtClean="0"/>
              <a:t>4/21/2020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DFA0A-6E12-1348-9798-7DC58244F5CB}" type="slidenum">
              <a:rPr lang="en-US" smtClean="0"/>
              <a:t>‹#›</a:t>
            </a:fld>
            <a:endParaRPr lang="en-US"/>
          </a:p>
        </p:txBody>
      </p:sp>
    </p:spTree>
    <p:extLst>
      <p:ext uri="{BB962C8B-B14F-4D97-AF65-F5344CB8AC3E}">
        <p14:creationId xmlns:p14="http://schemas.microsoft.com/office/powerpoint/2010/main" val="97658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544016" y="3459892"/>
            <a:ext cx="7442038" cy="0"/>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625970" y="1135431"/>
            <a:ext cx="7278130" cy="1938992"/>
          </a:xfrm>
          <a:prstGeom prst="rect">
            <a:avLst/>
          </a:prstGeom>
          <a:noFill/>
        </p:spPr>
        <p:txBody>
          <a:bodyPr wrap="square" rtlCol="0">
            <a:spAutoFit/>
          </a:bodyPr>
          <a:lstStyle/>
          <a:p>
            <a:pPr algn="ctr"/>
            <a:r>
              <a:rPr lang="en-US" sz="6000" dirty="0">
                <a:latin typeface="+mj-lt"/>
              </a:rPr>
              <a:t>Basics of Neural Network Programming</a:t>
            </a:r>
          </a:p>
        </p:txBody>
      </p:sp>
      <p:sp>
        <p:nvSpPr>
          <p:cNvPr id="14" name="TextBox 13"/>
          <p:cNvSpPr txBox="1"/>
          <p:nvPr/>
        </p:nvSpPr>
        <p:spPr>
          <a:xfrm>
            <a:off x="6447157" y="3848298"/>
            <a:ext cx="3643370" cy="1015663"/>
          </a:xfrm>
          <a:prstGeom prst="rect">
            <a:avLst/>
          </a:prstGeom>
          <a:noFill/>
        </p:spPr>
        <p:txBody>
          <a:bodyPr wrap="none" rtlCol="0">
            <a:spAutoFit/>
          </a:bodyPr>
          <a:lstStyle/>
          <a:p>
            <a:pPr algn="ctr"/>
            <a:r>
              <a:rPr lang="en-US" sz="6000" dirty="0"/>
              <a:t>Derivatives</a:t>
            </a:r>
          </a:p>
        </p:txBody>
      </p:sp>
      <p:grpSp>
        <p:nvGrpSpPr>
          <p:cNvPr id="16" name="Group 15"/>
          <p:cNvGrpSpPr/>
          <p:nvPr/>
        </p:nvGrpSpPr>
        <p:grpSpPr>
          <a:xfrm>
            <a:off x="158948" y="1135431"/>
            <a:ext cx="4467022" cy="4246699"/>
            <a:chOff x="349372" y="1061869"/>
            <a:chExt cx="4467022" cy="4246699"/>
          </a:xfrm>
        </p:grpSpPr>
        <p:sp>
          <p:nvSpPr>
            <p:cNvPr id="17" name="Title 1"/>
            <p:cNvSpPr txBox="1">
              <a:spLocks/>
            </p:cNvSpPr>
            <p:nvPr/>
          </p:nvSpPr>
          <p:spPr>
            <a:xfrm>
              <a:off x="349372" y="4502904"/>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pic>
          <p:nvPicPr>
            <p:cNvPr id="18" name="Picture 17"/>
            <p:cNvPicPr>
              <a:picLocks noChangeAspect="1"/>
            </p:cNvPicPr>
            <p:nvPr/>
          </p:nvPicPr>
          <p:blipFill>
            <a:blip r:embed="rId3"/>
            <a:stretch>
              <a:fillRect/>
            </a:stretch>
          </p:blipFill>
          <p:spPr>
            <a:xfrm>
              <a:off x="662643" y="1061869"/>
              <a:ext cx="3840480" cy="3718639"/>
            </a:xfrm>
            <a:prstGeom prst="rect">
              <a:avLst/>
            </a:prstGeom>
          </p:spPr>
        </p:pic>
      </p:grpSp>
    </p:spTree>
    <p:extLst>
      <p:ext uri="{BB962C8B-B14F-4D97-AF65-F5344CB8AC3E}">
        <p14:creationId xmlns:p14="http://schemas.microsoft.com/office/powerpoint/2010/main" val="68319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4170-FD67-4DF6-858E-AFA882836F15}"/>
              </a:ext>
            </a:extLst>
          </p:cNvPr>
          <p:cNvSpPr>
            <a:spLocks noGrp="1"/>
          </p:cNvSpPr>
          <p:nvPr>
            <p:ph type="title"/>
          </p:nvPr>
        </p:nvSpPr>
        <p:spPr/>
        <p:txBody>
          <a:bodyPr/>
          <a:lstStyle/>
          <a:p>
            <a:r>
              <a:rPr lang="en-US" dirty="0"/>
              <a:t>More Derivative examples </a:t>
            </a:r>
          </a:p>
        </p:txBody>
      </p:sp>
      <p:pic>
        <p:nvPicPr>
          <p:cNvPr id="7" name="Content Placeholder 6">
            <a:extLst>
              <a:ext uri="{FF2B5EF4-FFF2-40B4-BE49-F238E27FC236}">
                <a16:creationId xmlns:a16="http://schemas.microsoft.com/office/drawing/2014/main" id="{10BEE4DC-1510-4A17-A027-131D4FB69B4A}"/>
              </a:ext>
            </a:extLst>
          </p:cNvPr>
          <p:cNvPicPr>
            <a:picLocks noGrp="1" noChangeAspect="1"/>
          </p:cNvPicPr>
          <p:nvPr>
            <p:ph idx="1"/>
          </p:nvPr>
        </p:nvPicPr>
        <p:blipFill>
          <a:blip r:embed="rId3"/>
          <a:stretch>
            <a:fillRect/>
          </a:stretch>
        </p:blipFill>
        <p:spPr>
          <a:xfrm>
            <a:off x="1034863" y="2046764"/>
            <a:ext cx="8401050" cy="3543300"/>
          </a:xfrm>
          <a:prstGeom prst="rect">
            <a:avLst/>
          </a:prstGeom>
        </p:spPr>
      </p:pic>
    </p:spTree>
    <p:extLst>
      <p:ext uri="{BB962C8B-B14F-4D97-AF65-F5344CB8AC3E}">
        <p14:creationId xmlns:p14="http://schemas.microsoft.com/office/powerpoint/2010/main" val="243470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E558-0A2A-433B-888E-09B14F2458BC}"/>
              </a:ext>
            </a:extLst>
          </p:cNvPr>
          <p:cNvSpPr>
            <a:spLocks noGrp="1"/>
          </p:cNvSpPr>
          <p:nvPr>
            <p:ph type="title"/>
          </p:nvPr>
        </p:nvSpPr>
        <p:spPr>
          <a:xfrm>
            <a:off x="838200" y="365125"/>
            <a:ext cx="10515600" cy="1325563"/>
          </a:xfrm>
        </p:spPr>
        <p:txBody>
          <a:bodyPr/>
          <a:lstStyle/>
          <a:p>
            <a:r>
              <a:rPr lang="en-US"/>
              <a:t>More Derivative examples – Log function</a:t>
            </a:r>
            <a:endParaRPr lang="en-US" dirty="0"/>
          </a:p>
        </p:txBody>
      </p:sp>
      <p:pic>
        <p:nvPicPr>
          <p:cNvPr id="10" name="Content Placeholder 9">
            <a:extLst>
              <a:ext uri="{FF2B5EF4-FFF2-40B4-BE49-F238E27FC236}">
                <a16:creationId xmlns:a16="http://schemas.microsoft.com/office/drawing/2014/main" id="{AAB8236E-EC80-4B6C-81E0-B1FB89C48DA9}"/>
              </a:ext>
            </a:extLst>
          </p:cNvPr>
          <p:cNvPicPr>
            <a:picLocks noGrp="1" noChangeAspect="1"/>
          </p:cNvPicPr>
          <p:nvPr>
            <p:ph idx="1"/>
          </p:nvPr>
        </p:nvPicPr>
        <p:blipFill>
          <a:blip r:embed="rId3"/>
          <a:stretch>
            <a:fillRect/>
          </a:stretch>
        </p:blipFill>
        <p:spPr>
          <a:xfrm>
            <a:off x="838200" y="2742997"/>
            <a:ext cx="10515600" cy="2516593"/>
          </a:xfrm>
          <a:prstGeom prst="rect">
            <a:avLst/>
          </a:prstGeom>
        </p:spPr>
      </p:pic>
    </p:spTree>
    <p:extLst>
      <p:ext uri="{BB962C8B-B14F-4D97-AF65-F5344CB8AC3E}">
        <p14:creationId xmlns:p14="http://schemas.microsoft.com/office/powerpoint/2010/main" val="1420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6411-7FF6-4B90-95AF-8D2FAA80F600}"/>
              </a:ext>
            </a:extLst>
          </p:cNvPr>
          <p:cNvSpPr>
            <a:spLocks noGrp="1"/>
          </p:cNvSpPr>
          <p:nvPr>
            <p:ph type="title"/>
          </p:nvPr>
        </p:nvSpPr>
        <p:spPr/>
        <p:txBody>
          <a:bodyPr/>
          <a:lstStyle/>
          <a:p>
            <a:r>
              <a:rPr lang="en-US" dirty="0"/>
              <a:t>Takeaways </a:t>
            </a:r>
          </a:p>
        </p:txBody>
      </p:sp>
      <p:sp>
        <p:nvSpPr>
          <p:cNvPr id="3" name="Content Placeholder 2">
            <a:extLst>
              <a:ext uri="{FF2B5EF4-FFF2-40B4-BE49-F238E27FC236}">
                <a16:creationId xmlns:a16="http://schemas.microsoft.com/office/drawing/2014/main" id="{59601BBE-6399-4345-A573-CBFE963C14EE}"/>
              </a:ext>
            </a:extLst>
          </p:cNvPr>
          <p:cNvSpPr>
            <a:spLocks noGrp="1"/>
          </p:cNvSpPr>
          <p:nvPr>
            <p:ph idx="1"/>
          </p:nvPr>
        </p:nvSpPr>
        <p:spPr/>
        <p:txBody>
          <a:bodyPr/>
          <a:lstStyle/>
          <a:p>
            <a:r>
              <a:rPr lang="en-US" dirty="0"/>
              <a:t>Derivative means slope </a:t>
            </a:r>
          </a:p>
          <a:p>
            <a:r>
              <a:rPr lang="en-US" dirty="0"/>
              <a:t>Slope can be different at different places for different functions </a:t>
            </a:r>
          </a:p>
          <a:p>
            <a:r>
              <a:rPr lang="en-US" dirty="0"/>
              <a:t>Slope of straight line is same for the line at each point. </a:t>
            </a:r>
          </a:p>
          <a:p>
            <a:r>
              <a:rPr lang="en-US" dirty="0"/>
              <a:t>If we want to look up the derivative. </a:t>
            </a:r>
          </a:p>
        </p:txBody>
      </p:sp>
    </p:spTree>
    <p:extLst>
      <p:ext uri="{BB962C8B-B14F-4D97-AF65-F5344CB8AC3E}">
        <p14:creationId xmlns:p14="http://schemas.microsoft.com/office/powerpoint/2010/main" val="207451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FFD7-F024-4B33-95AD-3FFA911D86E5}"/>
              </a:ext>
            </a:extLst>
          </p:cNvPr>
          <p:cNvSpPr>
            <a:spLocks noGrp="1"/>
          </p:cNvSpPr>
          <p:nvPr>
            <p:ph type="title"/>
          </p:nvPr>
        </p:nvSpPr>
        <p:spPr/>
        <p:txBody>
          <a:bodyPr/>
          <a:lstStyle/>
          <a:p>
            <a:r>
              <a:rPr lang="en-US" dirty="0">
                <a:latin typeface="Century Schoolbook" charset="0"/>
                <a:ea typeface="Century Schoolbook" charset="0"/>
                <a:cs typeface="Century Schoolbook" charset="0"/>
              </a:rPr>
              <a:t>Intuition about derivatives</a:t>
            </a:r>
            <a:endParaRPr lang="en-US" dirty="0"/>
          </a:p>
        </p:txBody>
      </p:sp>
      <p:pic>
        <p:nvPicPr>
          <p:cNvPr id="4" name="Content Placeholder 3">
            <a:extLst>
              <a:ext uri="{FF2B5EF4-FFF2-40B4-BE49-F238E27FC236}">
                <a16:creationId xmlns:a16="http://schemas.microsoft.com/office/drawing/2014/main" id="{244F33D2-689D-412E-840C-27C29B40739C}"/>
              </a:ext>
            </a:extLst>
          </p:cNvPr>
          <p:cNvPicPr>
            <a:picLocks noGrp="1" noChangeAspect="1"/>
          </p:cNvPicPr>
          <p:nvPr>
            <p:ph idx="1"/>
          </p:nvPr>
        </p:nvPicPr>
        <p:blipFill>
          <a:blip r:embed="rId3"/>
          <a:stretch>
            <a:fillRect/>
          </a:stretch>
        </p:blipFill>
        <p:spPr>
          <a:xfrm>
            <a:off x="986771" y="1825625"/>
            <a:ext cx="10218457" cy="4351338"/>
          </a:xfrm>
          <a:prstGeom prst="rect">
            <a:avLst/>
          </a:prstGeom>
        </p:spPr>
      </p:pic>
    </p:spTree>
    <p:extLst>
      <p:ext uri="{BB962C8B-B14F-4D97-AF65-F5344CB8AC3E}">
        <p14:creationId xmlns:p14="http://schemas.microsoft.com/office/powerpoint/2010/main" val="324129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Schoolbook" charset="0"/>
                <a:ea typeface="Century Schoolbook" charset="0"/>
                <a:cs typeface="Century Schoolbook" charset="0"/>
              </a:rPr>
              <a:t>Intuition about derivatives</a:t>
            </a:r>
          </a:p>
        </p:txBody>
      </p:sp>
      <p:cxnSp>
        <p:nvCxnSpPr>
          <p:cNvPr id="11" name="Straight Connector 10"/>
          <p:cNvCxnSpPr/>
          <p:nvPr/>
        </p:nvCxnSpPr>
        <p:spPr>
          <a:xfrm flipV="1">
            <a:off x="1343676" y="1917206"/>
            <a:ext cx="1421968" cy="34903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883100" y="1592375"/>
                <a:ext cx="233110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𝑓</m:t>
                      </m:r>
                      <m:d>
                        <m:dPr>
                          <m:ctrlPr>
                            <a:rPr lang="en-US" sz="3200" b="0" i="1" smtClean="0">
                              <a:latin typeface="Cambria Math" panose="02040503050406030204" pitchFamily="18" charset="0"/>
                              <a:ea typeface="Century Schoolbook" charset="0"/>
                              <a:cs typeface="Century Schoolbook" charset="0"/>
                            </a:rPr>
                          </m:ctrlPr>
                        </m:dPr>
                        <m:e>
                          <m:r>
                            <a:rPr lang="en-US" sz="3200" b="0" i="1" smtClean="0">
                              <a:latin typeface="Cambria Math" charset="0"/>
                              <a:ea typeface="Century Schoolbook" charset="0"/>
                              <a:cs typeface="Century Schoolbook" charset="0"/>
                            </a:rPr>
                            <m:t>𝑎</m:t>
                          </m:r>
                        </m:e>
                      </m:d>
                      <m:r>
                        <a:rPr lang="en-US" sz="3200" b="0" i="1" smtClean="0">
                          <a:latin typeface="Cambria Math" charset="0"/>
                          <a:ea typeface="Century Schoolbook" charset="0"/>
                          <a:cs typeface="Century Schoolbook" charset="0"/>
                        </a:rPr>
                        <m:t>=3</m:t>
                      </m:r>
                      <m:r>
                        <a:rPr lang="en-US" sz="3200" b="0" i="1" smtClean="0">
                          <a:latin typeface="Cambria Math" charset="0"/>
                          <a:ea typeface="Century Schoolbook" charset="0"/>
                          <a:cs typeface="Century Schoolbook" charset="0"/>
                        </a:rPr>
                        <m:t>𝑎</m:t>
                      </m:r>
                    </m:oMath>
                  </m:oMathPara>
                </a14:m>
                <a:endParaRPr lang="en-US" sz="2800" dirty="0">
                  <a:latin typeface="Century Schoolbook" charset="0"/>
                  <a:ea typeface="Century Schoolbook" charset="0"/>
                  <a:cs typeface="Century Schoolbook"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883100" y="1592375"/>
                <a:ext cx="2331103" cy="58477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636494" y="5634109"/>
                <a:ext cx="53771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𝑎</m:t>
                      </m:r>
                    </m:oMath>
                  </m:oMathPara>
                </a14:m>
                <a:endParaRPr lang="en-US" sz="2800" dirty="0">
                  <a:latin typeface="Century Schoolbook" charset="0"/>
                  <a:ea typeface="Century Schoolbook" charset="0"/>
                  <a:cs typeface="Century Schoolbook"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2636494" y="5634109"/>
                <a:ext cx="537711" cy="584775"/>
              </a:xfrm>
              <a:prstGeom prst="rect">
                <a:avLst/>
              </a:prstGeom>
              <a:blipFill rotWithShape="0">
                <a:blip r:embed="rId4"/>
                <a:stretch>
                  <a:fillRect/>
                </a:stretch>
              </a:blipFill>
            </p:spPr>
            <p:txBody>
              <a:bodyPr/>
              <a:lstStyle/>
              <a:p>
                <a:r>
                  <a:rPr lang="en-US">
                    <a:noFill/>
                  </a:rPr>
                  <a:t> </a:t>
                </a:r>
              </a:p>
            </p:txBody>
          </p:sp>
        </mc:Fallback>
      </mc:AlternateContent>
      <p:grpSp>
        <p:nvGrpSpPr>
          <p:cNvPr id="40" name="Group 39"/>
          <p:cNvGrpSpPr/>
          <p:nvPr/>
        </p:nvGrpSpPr>
        <p:grpSpPr>
          <a:xfrm>
            <a:off x="1090685" y="1853985"/>
            <a:ext cx="3584831" cy="3734015"/>
            <a:chOff x="1207936" y="374310"/>
            <a:chExt cx="3276672" cy="4158921"/>
          </a:xfrm>
        </p:grpSpPr>
        <p:cxnSp>
          <p:nvCxnSpPr>
            <p:cNvPr id="41" name="Straight Arrow Connector 40"/>
            <p:cNvCxnSpPr/>
            <p:nvPr/>
          </p:nvCxnSpPr>
          <p:spPr>
            <a:xfrm flipV="1">
              <a:off x="1207936" y="4332293"/>
              <a:ext cx="3276672"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419991" y="374310"/>
              <a:ext cx="0" cy="415892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873E286-3BCD-4F69-8E0B-454D7D524ABE}"/>
                  </a:ext>
                </a:extLst>
              </p14:cNvPr>
              <p14:cNvContentPartPr/>
              <p14:nvPr/>
            </p14:nvContentPartPr>
            <p14:xfrm>
              <a:off x="768240" y="1555920"/>
              <a:ext cx="11163600" cy="5048280"/>
            </p14:xfrm>
          </p:contentPart>
        </mc:Choice>
        <mc:Fallback xmlns="">
          <p:pic>
            <p:nvPicPr>
              <p:cNvPr id="3" name="Ink 2">
                <a:extLst>
                  <a:ext uri="{FF2B5EF4-FFF2-40B4-BE49-F238E27FC236}">
                    <a16:creationId xmlns:a16="http://schemas.microsoft.com/office/drawing/2014/main" id="{4873E286-3BCD-4F69-8E0B-454D7D524ABE}"/>
                  </a:ext>
                </a:extLst>
              </p:cNvPr>
              <p:cNvPicPr/>
              <p:nvPr/>
            </p:nvPicPr>
            <p:blipFill>
              <a:blip r:embed="rId6"/>
              <a:stretch>
                <a:fillRect/>
              </a:stretch>
            </p:blipFill>
            <p:spPr>
              <a:xfrm>
                <a:off x="758880" y="1546560"/>
                <a:ext cx="11182320" cy="5067000"/>
              </a:xfrm>
              <a:prstGeom prst="rect">
                <a:avLst/>
              </a:prstGeom>
            </p:spPr>
          </p:pic>
        </mc:Fallback>
      </mc:AlternateContent>
    </p:spTree>
    <p:extLst>
      <p:ext uri="{BB962C8B-B14F-4D97-AF65-F5344CB8AC3E}">
        <p14:creationId xmlns:p14="http://schemas.microsoft.com/office/powerpoint/2010/main" val="54498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544016" y="3459892"/>
            <a:ext cx="7442038" cy="0"/>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625970" y="1135431"/>
            <a:ext cx="7278130" cy="1938992"/>
          </a:xfrm>
          <a:prstGeom prst="rect">
            <a:avLst/>
          </a:prstGeom>
          <a:noFill/>
        </p:spPr>
        <p:txBody>
          <a:bodyPr wrap="square" rtlCol="0">
            <a:spAutoFit/>
          </a:bodyPr>
          <a:lstStyle/>
          <a:p>
            <a:pPr algn="ctr"/>
            <a:r>
              <a:rPr lang="en-US" sz="6000" dirty="0">
                <a:latin typeface="+mj-lt"/>
              </a:rPr>
              <a:t>Basics of Neural Network Programming</a:t>
            </a:r>
          </a:p>
        </p:txBody>
      </p:sp>
      <p:sp>
        <p:nvSpPr>
          <p:cNvPr id="14" name="TextBox 13"/>
          <p:cNvSpPr txBox="1"/>
          <p:nvPr/>
        </p:nvSpPr>
        <p:spPr>
          <a:xfrm>
            <a:off x="5238306" y="3831665"/>
            <a:ext cx="6053457" cy="1938992"/>
          </a:xfrm>
          <a:prstGeom prst="rect">
            <a:avLst/>
          </a:prstGeom>
          <a:noFill/>
        </p:spPr>
        <p:txBody>
          <a:bodyPr wrap="square" rtlCol="0">
            <a:spAutoFit/>
          </a:bodyPr>
          <a:lstStyle/>
          <a:p>
            <a:pPr algn="ctr"/>
            <a:r>
              <a:rPr lang="en-US" sz="6000" dirty="0"/>
              <a:t>More derivatives examples</a:t>
            </a:r>
          </a:p>
        </p:txBody>
      </p:sp>
      <p:grpSp>
        <p:nvGrpSpPr>
          <p:cNvPr id="16" name="Group 15"/>
          <p:cNvGrpSpPr/>
          <p:nvPr/>
        </p:nvGrpSpPr>
        <p:grpSpPr>
          <a:xfrm>
            <a:off x="158948" y="1135431"/>
            <a:ext cx="4467022" cy="4246699"/>
            <a:chOff x="349372" y="1061869"/>
            <a:chExt cx="4467022" cy="4246699"/>
          </a:xfrm>
        </p:grpSpPr>
        <p:sp>
          <p:nvSpPr>
            <p:cNvPr id="17" name="Title 1"/>
            <p:cNvSpPr txBox="1">
              <a:spLocks/>
            </p:cNvSpPr>
            <p:nvPr/>
          </p:nvSpPr>
          <p:spPr>
            <a:xfrm>
              <a:off x="349372" y="4502904"/>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pic>
          <p:nvPicPr>
            <p:cNvPr id="18" name="Picture 17"/>
            <p:cNvPicPr>
              <a:picLocks noChangeAspect="1"/>
            </p:cNvPicPr>
            <p:nvPr/>
          </p:nvPicPr>
          <p:blipFill>
            <a:blip r:embed="rId3"/>
            <a:stretch>
              <a:fillRect/>
            </a:stretch>
          </p:blipFill>
          <p:spPr>
            <a:xfrm>
              <a:off x="662643" y="1061869"/>
              <a:ext cx="3840480" cy="3718639"/>
            </a:xfrm>
            <a:prstGeom prst="rect">
              <a:avLst/>
            </a:prstGeom>
          </p:spPr>
        </p:pic>
      </p:grpSp>
    </p:spTree>
    <p:extLst>
      <p:ext uri="{BB962C8B-B14F-4D97-AF65-F5344CB8AC3E}">
        <p14:creationId xmlns:p14="http://schemas.microsoft.com/office/powerpoint/2010/main" val="149338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90685" y="1853985"/>
            <a:ext cx="3584831" cy="3734015"/>
            <a:chOff x="1207936" y="374310"/>
            <a:chExt cx="3276672" cy="4158921"/>
          </a:xfrm>
        </p:grpSpPr>
        <p:cxnSp>
          <p:nvCxnSpPr>
            <p:cNvPr id="7" name="Straight Arrow Connector 6"/>
            <p:cNvCxnSpPr/>
            <p:nvPr/>
          </p:nvCxnSpPr>
          <p:spPr>
            <a:xfrm flipV="1">
              <a:off x="1207936" y="4332293"/>
              <a:ext cx="3276672"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419991" y="374310"/>
              <a:ext cx="0" cy="415892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9" name="Title 1"/>
          <p:cNvSpPr>
            <a:spLocks noGrp="1"/>
          </p:cNvSpPr>
          <p:nvPr>
            <p:ph type="title"/>
          </p:nvPr>
        </p:nvSpPr>
        <p:spPr>
          <a:xfrm>
            <a:off x="838200" y="365125"/>
            <a:ext cx="10515600" cy="1325563"/>
          </a:xfrm>
        </p:spPr>
        <p:txBody>
          <a:bodyPr/>
          <a:lstStyle/>
          <a:p>
            <a:r>
              <a:rPr lang="en-US" dirty="0">
                <a:latin typeface="Century Schoolbook" charset="0"/>
                <a:ea typeface="Century Schoolbook" charset="0"/>
                <a:cs typeface="Century Schoolbook" charset="0"/>
              </a:rPr>
              <a:t>Intuition about derivatives</a:t>
            </a:r>
          </a:p>
        </p:txBody>
      </p:sp>
      <p:sp>
        <p:nvSpPr>
          <p:cNvPr id="11" name="Arc 10"/>
          <p:cNvSpPr/>
          <p:nvPr/>
        </p:nvSpPr>
        <p:spPr>
          <a:xfrm flipV="1">
            <a:off x="-1405953" y="-1587261"/>
            <a:ext cx="5417388" cy="6974322"/>
          </a:xfrm>
          <a:prstGeom prst="arc">
            <a:avLst>
              <a:gd name="adj1" fmla="val 16200000"/>
              <a:gd name="adj2" fmla="val 2137450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264986" y="1690688"/>
                <a:ext cx="2071977" cy="595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𝑓</m:t>
                      </m:r>
                      <m:d>
                        <m:dPr>
                          <m:ctrlPr>
                            <a:rPr lang="en-US" sz="3200" b="0" i="1" smtClean="0">
                              <a:latin typeface="Cambria Math" panose="02040503050406030204" pitchFamily="18" charset="0"/>
                              <a:ea typeface="Century Schoolbook" charset="0"/>
                              <a:cs typeface="Century Schoolbook" charset="0"/>
                            </a:rPr>
                          </m:ctrlPr>
                        </m:dPr>
                        <m:e>
                          <m:r>
                            <a:rPr lang="en-US" sz="3200" b="0" i="1" smtClean="0">
                              <a:latin typeface="Cambria Math" charset="0"/>
                              <a:ea typeface="Century Schoolbook" charset="0"/>
                              <a:cs typeface="Century Schoolbook" charset="0"/>
                            </a:rPr>
                            <m:t>𝑎</m:t>
                          </m:r>
                        </m:e>
                      </m:d>
                      <m:r>
                        <a:rPr lang="en-US" sz="3200" b="0" i="1" smtClean="0">
                          <a:latin typeface="Cambria Math" charset="0"/>
                          <a:ea typeface="Century Schoolbook" charset="0"/>
                          <a:cs typeface="Century Schoolbook" charset="0"/>
                        </a:rPr>
                        <m:t>=</m:t>
                      </m:r>
                      <m:sSup>
                        <m:sSupPr>
                          <m:ctrlPr>
                            <a:rPr lang="en-US" sz="3200" b="0" i="1" smtClean="0">
                              <a:latin typeface="Cambria Math" panose="02040503050406030204" pitchFamily="18" charset="0"/>
                              <a:ea typeface="Century Schoolbook" charset="0"/>
                              <a:cs typeface="Century Schoolbook" charset="0"/>
                            </a:rPr>
                          </m:ctrlPr>
                        </m:sSupPr>
                        <m:e>
                          <m:r>
                            <a:rPr lang="en-US" sz="3200" b="0" i="1" smtClean="0">
                              <a:latin typeface="Cambria Math" charset="0"/>
                              <a:ea typeface="Century Schoolbook" charset="0"/>
                              <a:cs typeface="Century Schoolbook" charset="0"/>
                            </a:rPr>
                            <m:t>𝑎</m:t>
                          </m:r>
                        </m:e>
                        <m:sup>
                          <m:r>
                            <a:rPr lang="en-US" sz="3200" b="0" i="1" smtClean="0">
                              <a:latin typeface="Cambria Math" charset="0"/>
                              <a:ea typeface="Century Schoolbook" charset="0"/>
                              <a:cs typeface="Century Schoolbook" charset="0"/>
                            </a:rPr>
                            <m:t>2</m:t>
                          </m:r>
                        </m:sup>
                      </m:sSup>
                    </m:oMath>
                  </m:oMathPara>
                </a14:m>
                <a:endParaRPr lang="en-US" sz="3200" dirty="0">
                  <a:latin typeface="Century Schoolbook" charset="0"/>
                  <a:ea typeface="Century Schoolbook" charset="0"/>
                  <a:cs typeface="Century Schoolbook"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264986" y="1690688"/>
                <a:ext cx="2071977" cy="5959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614244" y="5588000"/>
                <a:ext cx="53771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𝑎</m:t>
                      </m:r>
                    </m:oMath>
                  </m:oMathPara>
                </a14:m>
                <a:endParaRPr lang="en-US" sz="3200" dirty="0">
                  <a:latin typeface="Century Schoolbook" charset="0"/>
                  <a:ea typeface="Century Schoolbook" charset="0"/>
                  <a:cs typeface="Century School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614244" y="5588000"/>
                <a:ext cx="537711" cy="5847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57C38CB-85B9-45A5-986F-ADAAFFEC59BD}"/>
                  </a:ext>
                </a:extLst>
              </p14:cNvPr>
              <p14:cNvContentPartPr/>
              <p14:nvPr/>
            </p14:nvContentPartPr>
            <p14:xfrm>
              <a:off x="698400" y="558720"/>
              <a:ext cx="11239920" cy="5772600"/>
            </p14:xfrm>
          </p:contentPart>
        </mc:Choice>
        <mc:Fallback xmlns="">
          <p:pic>
            <p:nvPicPr>
              <p:cNvPr id="2" name="Ink 1">
                <a:extLst>
                  <a:ext uri="{FF2B5EF4-FFF2-40B4-BE49-F238E27FC236}">
                    <a16:creationId xmlns:a16="http://schemas.microsoft.com/office/drawing/2014/main" id="{D57C38CB-85B9-45A5-986F-ADAAFFEC59BD}"/>
                  </a:ext>
                </a:extLst>
              </p:cNvPr>
              <p:cNvPicPr/>
              <p:nvPr/>
            </p:nvPicPr>
            <p:blipFill>
              <a:blip r:embed="rId6"/>
              <a:stretch>
                <a:fillRect/>
              </a:stretch>
            </p:blipFill>
            <p:spPr>
              <a:xfrm>
                <a:off x="689040" y="549360"/>
                <a:ext cx="11258640" cy="5791320"/>
              </a:xfrm>
              <a:prstGeom prst="rect">
                <a:avLst/>
              </a:prstGeom>
            </p:spPr>
          </p:pic>
        </mc:Fallback>
      </mc:AlternateContent>
    </p:spTree>
    <p:extLst>
      <p:ext uri="{BB962C8B-B14F-4D97-AF65-F5344CB8AC3E}">
        <p14:creationId xmlns:p14="http://schemas.microsoft.com/office/powerpoint/2010/main" val="17944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latin typeface="Century Schoolbook" charset="0"/>
                <a:ea typeface="Century Schoolbook" charset="0"/>
                <a:cs typeface="Century Schoolbook" charset="0"/>
              </a:rPr>
              <a:t>More derivative examples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35A4016-7795-4748-9D72-0291DB596FFA}"/>
                  </a:ext>
                </a:extLst>
              </p14:cNvPr>
              <p14:cNvContentPartPr/>
              <p14:nvPr/>
            </p14:nvContentPartPr>
            <p14:xfrm>
              <a:off x="1549440" y="1289160"/>
              <a:ext cx="10617480" cy="5315040"/>
            </p14:xfrm>
          </p:contentPart>
        </mc:Choice>
        <mc:Fallback xmlns="">
          <p:pic>
            <p:nvPicPr>
              <p:cNvPr id="2" name="Ink 1">
                <a:extLst>
                  <a:ext uri="{FF2B5EF4-FFF2-40B4-BE49-F238E27FC236}">
                    <a16:creationId xmlns:a16="http://schemas.microsoft.com/office/drawing/2014/main" id="{735A4016-7795-4748-9D72-0291DB596FFA}"/>
                  </a:ext>
                </a:extLst>
              </p:cNvPr>
              <p:cNvPicPr/>
              <p:nvPr/>
            </p:nvPicPr>
            <p:blipFill>
              <a:blip r:embed="rId3"/>
              <a:stretch>
                <a:fillRect/>
              </a:stretch>
            </p:blipFill>
            <p:spPr>
              <a:xfrm>
                <a:off x="1540080" y="1279800"/>
                <a:ext cx="10636200" cy="5333760"/>
              </a:xfrm>
              <a:prstGeom prst="rect">
                <a:avLst/>
              </a:prstGeom>
            </p:spPr>
          </p:pic>
        </mc:Fallback>
      </mc:AlternateContent>
    </p:spTree>
    <p:extLst>
      <p:ext uri="{BB962C8B-B14F-4D97-AF65-F5344CB8AC3E}">
        <p14:creationId xmlns:p14="http://schemas.microsoft.com/office/powerpoint/2010/main" val="41243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5D54-4056-4C44-B3DD-C63B6AE6AE9E}"/>
              </a:ext>
            </a:extLst>
          </p:cNvPr>
          <p:cNvSpPr>
            <a:spLocks noGrp="1"/>
          </p:cNvSpPr>
          <p:nvPr>
            <p:ph type="ctrTitle"/>
          </p:nvPr>
        </p:nvSpPr>
        <p:spPr/>
        <p:txBody>
          <a:bodyPr/>
          <a:lstStyle/>
          <a:p>
            <a:r>
              <a:rPr lang="en-US" dirty="0"/>
              <a:t>More Derivatives Examples </a:t>
            </a:r>
          </a:p>
        </p:txBody>
      </p:sp>
      <p:sp>
        <p:nvSpPr>
          <p:cNvPr id="3" name="Subtitle 2">
            <a:extLst>
              <a:ext uri="{FF2B5EF4-FFF2-40B4-BE49-F238E27FC236}">
                <a16:creationId xmlns:a16="http://schemas.microsoft.com/office/drawing/2014/main" id="{AB66F080-2856-4D44-9FCD-F3744618E7C7}"/>
              </a:ext>
            </a:extLst>
          </p:cNvPr>
          <p:cNvSpPr>
            <a:spLocks noGrp="1"/>
          </p:cNvSpPr>
          <p:nvPr>
            <p:ph type="subTitle" idx="1"/>
          </p:nvPr>
        </p:nvSpPr>
        <p:spPr/>
        <p:txBody>
          <a:bodyPr/>
          <a:lstStyle/>
          <a:p>
            <a:r>
              <a:rPr lang="en-US" dirty="0"/>
              <a:t>Coursera </a:t>
            </a:r>
          </a:p>
        </p:txBody>
      </p:sp>
    </p:spTree>
    <p:extLst>
      <p:ext uri="{BB962C8B-B14F-4D97-AF65-F5344CB8AC3E}">
        <p14:creationId xmlns:p14="http://schemas.microsoft.com/office/powerpoint/2010/main" val="210062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1F5F-290C-4F9A-ACEB-BFEA73C5FB1B}"/>
              </a:ext>
            </a:extLst>
          </p:cNvPr>
          <p:cNvSpPr>
            <a:spLocks noGrp="1"/>
          </p:cNvSpPr>
          <p:nvPr>
            <p:ph type="title"/>
          </p:nvPr>
        </p:nvSpPr>
        <p:spPr/>
        <p:txBody>
          <a:bodyPr/>
          <a:lstStyle/>
          <a:p>
            <a:r>
              <a:rPr lang="en-US" dirty="0"/>
              <a:t>Intuition about derivatives </a:t>
            </a:r>
          </a:p>
        </p:txBody>
      </p:sp>
      <p:pic>
        <p:nvPicPr>
          <p:cNvPr id="7" name="Content Placeholder 6">
            <a:extLst>
              <a:ext uri="{FF2B5EF4-FFF2-40B4-BE49-F238E27FC236}">
                <a16:creationId xmlns:a16="http://schemas.microsoft.com/office/drawing/2014/main" id="{A85F9E58-49CD-40DB-9401-61076037761A}"/>
              </a:ext>
            </a:extLst>
          </p:cNvPr>
          <p:cNvPicPr>
            <a:picLocks noGrp="1" noChangeAspect="1"/>
          </p:cNvPicPr>
          <p:nvPr>
            <p:ph idx="1"/>
          </p:nvPr>
        </p:nvPicPr>
        <p:blipFill>
          <a:blip r:embed="rId3"/>
          <a:stretch>
            <a:fillRect/>
          </a:stretch>
        </p:blipFill>
        <p:spPr>
          <a:xfrm>
            <a:off x="1556547" y="1825625"/>
            <a:ext cx="9078905" cy="4351338"/>
          </a:xfrm>
          <a:prstGeom prst="rect">
            <a:avLst/>
          </a:prstGeom>
        </p:spPr>
      </p:pic>
    </p:spTree>
    <p:extLst>
      <p:ext uri="{BB962C8B-B14F-4D97-AF65-F5344CB8AC3E}">
        <p14:creationId xmlns:p14="http://schemas.microsoft.com/office/powerpoint/2010/main" val="335391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F3CB-CD6F-4333-BC86-700056358850}"/>
              </a:ext>
            </a:extLst>
          </p:cNvPr>
          <p:cNvSpPr>
            <a:spLocks noGrp="1"/>
          </p:cNvSpPr>
          <p:nvPr>
            <p:ph type="title"/>
          </p:nvPr>
        </p:nvSpPr>
        <p:spPr/>
        <p:txBody>
          <a:bodyPr/>
          <a:lstStyle/>
          <a:p>
            <a:r>
              <a:rPr lang="en-US" dirty="0"/>
              <a:t>Calculus Book </a:t>
            </a:r>
          </a:p>
        </p:txBody>
      </p:sp>
      <p:pic>
        <p:nvPicPr>
          <p:cNvPr id="7" name="Content Placeholder 6">
            <a:extLst>
              <a:ext uri="{FF2B5EF4-FFF2-40B4-BE49-F238E27FC236}">
                <a16:creationId xmlns:a16="http://schemas.microsoft.com/office/drawing/2014/main" id="{ECA9E2CA-C437-43D2-BF5D-613FB1E78190}"/>
              </a:ext>
            </a:extLst>
          </p:cNvPr>
          <p:cNvPicPr>
            <a:picLocks noGrp="1" noChangeAspect="1"/>
          </p:cNvPicPr>
          <p:nvPr>
            <p:ph idx="1"/>
          </p:nvPr>
        </p:nvPicPr>
        <p:blipFill>
          <a:blip r:embed="rId3"/>
          <a:stretch>
            <a:fillRect/>
          </a:stretch>
        </p:blipFill>
        <p:spPr>
          <a:xfrm>
            <a:off x="1434129" y="1825625"/>
            <a:ext cx="9323741" cy="4351338"/>
          </a:xfrm>
          <a:prstGeom prst="rect">
            <a:avLst/>
          </a:prstGeom>
        </p:spPr>
      </p:pic>
    </p:spTree>
    <p:extLst>
      <p:ext uri="{BB962C8B-B14F-4D97-AF65-F5344CB8AC3E}">
        <p14:creationId xmlns:p14="http://schemas.microsoft.com/office/powerpoint/2010/main" val="116033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782</Words>
  <Application>Microsoft Office PowerPoint</Application>
  <PresentationFormat>Widescreen</PresentationFormat>
  <Paragraphs>73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Century Schoolbook</vt:lpstr>
      <vt:lpstr>Office Theme</vt:lpstr>
      <vt:lpstr>PowerPoint Presentation</vt:lpstr>
      <vt:lpstr>Intuition about derivatives</vt:lpstr>
      <vt:lpstr>Intuition about derivatives</vt:lpstr>
      <vt:lpstr>PowerPoint Presentation</vt:lpstr>
      <vt:lpstr>Intuition about derivatives</vt:lpstr>
      <vt:lpstr>More derivative examples</vt:lpstr>
      <vt:lpstr>More Derivatives Examples </vt:lpstr>
      <vt:lpstr>Intuition about derivatives </vt:lpstr>
      <vt:lpstr>Calculus Book </vt:lpstr>
      <vt:lpstr>More Derivative examples </vt:lpstr>
      <vt:lpstr>More Derivative examples – Log function</vt:lpstr>
      <vt:lpstr>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 Bensouda Mourri</dc:creator>
  <cp:lastModifiedBy>waleed sial</cp:lastModifiedBy>
  <cp:revision>50</cp:revision>
  <dcterms:created xsi:type="dcterms:W3CDTF">2017-06-25T09:43:08Z</dcterms:created>
  <dcterms:modified xsi:type="dcterms:W3CDTF">2020-04-21T17:24:47Z</dcterms:modified>
</cp:coreProperties>
</file>