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5" r:id="rId3"/>
    <p:sldId id="258" r:id="rId4"/>
    <p:sldId id="266" r:id="rId5"/>
    <p:sldId id="267" r:id="rId6"/>
    <p:sldId id="263" r:id="rId7"/>
    <p:sldId id="264" r:id="rId8"/>
    <p:sldId id="259" r:id="rId9"/>
    <p:sldId id="260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59799" autoAdjust="0"/>
  </p:normalViewPr>
  <p:slideViewPr>
    <p:cSldViewPr snapToGrid="0" snapToObjects="1">
      <p:cViewPr varScale="1">
        <p:scale>
          <a:sx n="51" d="100"/>
          <a:sy n="51" d="100"/>
        </p:scale>
        <p:origin x="18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">5680 4851 0,'35'0'16,"0"0"-16,1 0 15,-1 17-15,18-17 16,-18 0-16,18 0 0,-18-17 16,-17 17-16,0 0 0,-1 0 15</inkml:trace>
  <inkml:trace contextRef="#ctx0" brushRef="#br0" timeOffset="827.988">6579 4674 0,'36'0'47,"17"18"-31,-18-18-16,0 0 0,53 0 15,-52 0-15,-1 18 16,-18-18-16,1 0 16,0 17-16,-1 1 15,-34-18-15</inkml:trace>
  <inkml:trace contextRef="#ctx0" brushRef="#br0" timeOffset="977.034">6720 4939 0,'53'0'16,"0"-18"-16,0 18 15,-35-17-15,17 17 16,-35 17-1</inkml:trace>
  <inkml:trace contextRef="#ctx0" brushRef="#br0" timeOffset="1623.043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">8132 4357 0,'17'-18'0,"18"18"15,18-17 1,-17-1-16,34 0 15,-17 18 1,-35-17-16,-1 17 16,-34 0-1</inkml:trace>
  <inkml:trace contextRef="#ctx0" brushRef="#br0" timeOffset="2027.991">8290 4374 0,'0'53'15,"0"0"1,18 0 0,-18-35-16,0 17 15,18-17-15</inkml:trace>
  <inkml:trace contextRef="#ctx0" brushRef="#br0" timeOffset="2484.002">8625 4692 0,'18'0'16,"35"35"-1,-18-17-15,1 0 0,34 17 16,-35-18-16,36 19 16,-53-19-16,34 19 15,-34-36-15,17 35 16,-17-35-1</inkml:trace>
  <inkml:trace contextRef="#ctx0" brushRef="#br0" timeOffset="2662.085">8908 4657 0,'-71'70'15,"1"18"1,34-52-16,1 34 16,35-34-16,0-19 0,0 1 15,18-1-15,-1 1 0</inkml:trace>
  <inkml:trace contextRef="#ctx0" brushRef="#br0" timeOffset="2923.267">9419 4763 0,'53'-18'16,"18"0"-16,-1 1 16,1-1-1,-36 18-15,-17-18 0,-1 18 16</inkml:trace>
  <inkml:trace contextRef="#ctx0" brushRef="#br0" timeOffset="3129.65">9613 4463 0,'0'70'16,"0"18"-16,0-52 15,0 17-15,18 17 16,-1 18-1,1-52-15,35-1 16,-35-17-16,-1-18 0</inkml:trace>
  <inkml:trace contextRef="#ctx0" brushRef="#br0" timeOffset="3518.713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">18309 3298 0,'0'-17'15,"53"17"1,-18-18 0,54 18-16,-54-17 15,0 17-15,0-18 0,1 18 16,-19 0 0</inkml:trace>
  <inkml:trace contextRef="#ctx0" brushRef="#br0" timeOffset="6015.14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">18997 3440 0,'18'0'16,"-18"17"15,0 1-15</inkml:trace>
  <inkml:trace contextRef="#ctx0" brushRef="#br0" timeOffset="6571.42">19032 3863 0,'0'18'16,"0"-1"-16,0 1 16</inkml:trace>
  <inkml:trace contextRef="#ctx0" brushRef="#br0" timeOffset="6686.332">19050 4269 0,'0'35'16</inkml:trace>
  <inkml:trace contextRef="#ctx0" brushRef="#br0" timeOffset="6967.58">18927 5309 0,'17'0'16</inkml:trace>
  <inkml:trace contextRef="#ctx0" brushRef="#br0" timeOffset="7101.395">18962 5398 0,'0'17'0,"17"18"16</inkml:trace>
  <inkml:trace contextRef="#ctx0" brushRef="#br0" timeOffset="7239.894">18944 5786 0,'0'35'15,"18"-18"1,-1-17-16,1 0 15,0 0-15</inkml:trace>
  <inkml:trace contextRef="#ctx0" brushRef="#br0" timeOffset="7795.6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">21678 4374 0,'18'0'15,"-1"18"-15,1 0 16,17-1-16,18 36 16,-17-17-16,-19-19 0,54 36 15,-54-35 1,19 17-16,-19-35 16,1 18-16,0-36 15</inkml:trace>
  <inkml:trace contextRef="#ctx0" brushRef="#br0" timeOffset="8719.184">22031 4463 0,'-35'53'16,"-1"-18"-16,-34 35 16,35-34-16,17 17 15,0-18-15,1 35 16,34-52-16</inkml:trace>
  <inkml:trace contextRef="#ctx0" brushRef="#br0" timeOffset="8885.282">22419 4427 0,'18'-17'16,"17"-1"-16,-17 18 16</inkml:trace>
  <inkml:trace contextRef="#ctx0" brushRef="#br0" timeOffset="9026.786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4">23795 3545 0,'18'0'15,"-1"0"1,1 0-16</inkml:trace>
  <inkml:trace contextRef="#ctx0" brushRef="#br0" timeOffset="10331.442">23760 4004 0,'17'18'16,"1"-1"0,0-17-1</inkml:trace>
  <inkml:trace contextRef="#ctx0" brushRef="#br0" timeOffset="10465.554">23777 4480 0,'18'18'15,"0"0"-15,-18-1 16</inkml:trace>
  <inkml:trace contextRef="#ctx0" brushRef="#br0" timeOffset="10776.61">23795 5433 0,'18'0'16,"-1"0"0</inkml:trace>
  <inkml:trace contextRef="#ctx0" brushRef="#br0" timeOffset="10913.928">23760 5697 0,'0'18'0,"0"35"16,17-18 0,-17-17-16,18-1 15,0 19 1</inkml:trace>
  <inkml:trace contextRef="#ctx0" brushRef="#br0" timeOffset="11038.384">23742 6156 0,'0'18'15,"18"-18"-15,-1 0 0</inkml:trace>
  <inkml:trace contextRef="#ctx0" brushRef="#br0" timeOffset="11705.979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">26899 4286 0,'18'0'47,"0"18"-31,17 17-16,-17-17 0,17 17 16,0 0-16,0 1 15,1-1-15,-1 0 0,18 36 16,-18-54-16,-17 19 0,17-1 15,-35-17-15,18-18 16</inkml:trace>
  <inkml:trace contextRef="#ctx0" brushRef="#br0" timeOffset="15703.607">27323 4339 0,'-36'18'16,"-17"35"-16,18-18 15,0 18 1,0-35-16,17 34 16,18-16-16,0-19 0,0 1 15</inkml:trace>
  <inkml:trace contextRef="#ctx0" brushRef="#br0" timeOffset="16216.778">27781 4339 0,'0'-17'15,"-17"-1"-15,-19 18 16,1 0-1,17 18-15,-17 34 16,18 19 0,17-18-16,35 0 15,-18-36-15,54 19 16,0-19 0,-36-17-1,-18 0-15,1 0 0,-36-17 0</inkml:trace>
  <inkml:trace contextRef="#ctx0" brushRef="#br0" timeOffset="16348.542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">28399 4022 0,'17'123'16,"1"18"-1,-18-70-15,35 88 16,-17-18-16,-1-88 16,-17 0-16,18-1 0,-18-16 15,18-1-15,-18-17 0,-18-18 16</inkml:trace>
  <inkml:trace contextRef="#ctx0" brushRef="#br0" timeOffset="17139.16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">28293 1940 0,'0'106'16,"17"0"-16,1-35 16,0 52-16,-1-52 15,1-19-15,0 19 0,-18-18 16,17 0-16,1 17 16,-18-52-16,18 17 15</inkml:trace>
  <inkml:trace contextRef="#ctx0" brushRef="#br0" timeOffset="19937.511">28504 2011 0,'0'70'15,"0"1"1,0 35-1,0-53-15,18 141 16,0-124-16,-1 36 16,-17-53-16,18 35 15,-18-52-15,0-1 16,18-35-16,-36 0 16</inkml:trace>
  <inkml:trace contextRef="#ctx0" brushRef="#br0" timeOffset="20286.982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">29351 1940 0,'18'36'16,"-1"16"-16,1-34 16,17 0-16,-17-1 0,17 19 15,-17-19-15,17-17 16,-17 0 0</inkml:trace>
  <inkml:trace contextRef="#ctx0" brushRef="#br0" timeOffset="21099.255">29545 1940 0,'-35'53'16,"17"-35"-16,-17 35 16,17-18-16,18-17 0,-17 35 15,17-18 1,-18-17-16,18-1 0</inkml:trace>
  <inkml:trace contextRef="#ctx0" brushRef="#br0" timeOffset="27061.011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">4674 7990 0,'36'0'16,"-19"0"-16,36-17 16,-35 17-16,-1 0 15,-17-18-15,18 18 0</inkml:trace>
  <inkml:trace contextRef="#ctx0" brushRef="#br0" timeOffset="30569.468">5203 7814 0,'0'71'16,"18"-36"-16,-18 0 15,18 0-15,-1 1 0,19 34 16,-19-52-16,1 17 15,0-17-15,-1-18 16,-17-18-16,0-35 16,0 18-16,0-36 15,-17 36 1,-1 0-16,0-36 16,18 54-16,0-1 0</inkml:trace>
  <inkml:trace contextRef="#ctx0" brushRef="#br0" timeOffset="31196.52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">6950 8026 0,'0'17'16,"0"-34"-1,0-1-15,17 0 16,-17-17-16,0 0 16,18 17-16,-18-17 15,18 17-15,-1 1 16,1 17-16,0 0 16,-18 17-16,17 19 15,1-1 1,-18-17-16,17-1 15,-17 18 1,0-17-16</inkml:trace>
  <inkml:trace contextRef="#ctx0" brushRef="#br0" timeOffset="32033.403">7073 7620 0,'0'-18'16,"0"1"-16,18-1 0,-1 0 0</inkml:trace>
  <inkml:trace contextRef="#ctx0" brushRef="#br0" timeOffset="32436.759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59">7602 7885 0,'0'-18'16,"-17"0"0,-1 18-1,0 0-15,1 0 0,-18 36 16,17-19-16,0 36 16,18-35-16,18 35 15,0-36-15,-1 1 16,18 0-16,1-1 0,34 1 15,-17-18-15,18-18 16,-36 1-16,-17-1 16</inkml:trace>
  <inkml:trace contextRef="#ctx0" brushRef="#br0" timeOffset="33382.273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">8643 7514 0,'0'18'16,"-18"-1"-1</inkml:trace>
  <inkml:trace contextRef="#ctx0" brushRef="#br0" timeOffset="33804.989">8731 7849 0,'-17'-17'32</inkml:trace>
  <inkml:trace contextRef="#ctx0" brushRef="#br0" timeOffset="34988.994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1">3193 9596 0,'88'-36'15,"18"19"1,-53-1-16,35-17 16,-53 17-16,0 18 0,18 0 15</inkml:trace>
  <inkml:trace contextRef="#ctx0" brushRef="#br0" timeOffset="35497.36">3933 9596 0,'36'0'16,"-19"-18"-16,54 0 15,-36 18-15,36-17 16,-54-1-1,19 18-15</inkml:trace>
  <inkml:trace contextRef="#ctx0" brushRef="#br0" timeOffset="35619.415">4057 9772 0,'53'0'15,"-18"18"1,0-18-16,54-18 0,-1 0 15,-53 1 1</inkml:trace>
  <inkml:trace contextRef="#ctx0" brushRef="#br0" timeOffset="36020.083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">4180 11324 0,'-35'-17'15,"35"-1"-15,-35-35 16,35 18-16,0-18 16,0 18-16,0-1 0,18 19 15,-18-1-15,17 18 0,18-18 16,18 18-1,-35 0-15,17 0 16,1 18-16,16-18 16,-34 0-16</inkml:trace>
  <inkml:trace contextRef="#ctx0" brushRef="#br0" timeOffset="38289.331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">6615 10866 0,'0'17'16,"0"1"-1,0 17-15,0-17 0,0 17 16,0-17-16,0 17 15,0-17-15,0 17 0,17-17 16,1-1-16,0 1 16,-1-36-16</inkml:trace>
  <inkml:trace contextRef="#ctx0" brushRef="#br0" timeOffset="39400.044">6579 10513 0</inkml:trace>
  <inkml:trace contextRef="#ctx0" brushRef="#br0" timeOffset="39673.244">6862 11024 0,'-18'-17'31,"18"-1"-31,0-35 16,0 35-16,18-34 16,-1 34-16,18-17 15,-17 35-15,17 0 16,-17 17-16,17 19 15,-17-1-15,17 35 16,-35-52-16,35 35 16,-35-35-1,18 17-15,-18-17 16</inkml:trace>
  <inkml:trace contextRef="#ctx0" brushRef="#br0" timeOffset="41501.577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">10072 10301 0,'-18'-18'16,"1"18"0,-19 18-16,19 17 15,-1 71-15,0-53 16,18 18-16,18 52 15,0-70-15,35 53 16,-18-53-16,53 17 16,-53-52-16,36 17 15,-36-35-15,0 0 16</inkml:trace>
  <inkml:trace contextRef="#ctx0" brushRef="#br0" timeOffset="42360.303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">10848 10901 0,'35'0'0,"18"0"16,-35-18 0,35 18-16,0-17 15</inkml:trace>
  <inkml:trace contextRef="#ctx0" brushRef="#br0" timeOffset="42860.801">11377 10724 0,'18'18'16,"-1"0"-16,19 35 16,-19-36-16,19 1 0,-19 17 15,18-17-15,-17-1 16,35 19-16,-35-36 15,-1 17-15</inkml:trace>
  <inkml:trace contextRef="#ctx0" brushRef="#br0" timeOffset="43039.034">11642 10777 0,'-18'0'0,"36"0"0,-71 36 0,-18 17 15,36-36 1,17 18-16,-17 18 16,35-35-16,0 17 15,0-17-15,18-18 0</inkml:trace>
  <inkml:trace contextRef="#ctx0" brushRef="#br0" timeOffset="43314.589">11783 10319 0,'35'35'0,"18"0"15,18 54-15,-36-37 16,0 37-16,-17-36 15,-18-1-15,-18 54 16,0-53-16,1 0 16,-18-18-16,17 18 0,-53 18 15,36-53-15,-18 34 16,36-52 0</inkml:trace>
  <inkml:trace contextRef="#ctx0" brushRef="#br0" timeOffset="43537.632">12400 10548 0,'18'18'16,"-18"-1"-1,0 1 1</inkml:trace>
  <inkml:trace contextRef="#ctx0" brushRef="#br0" timeOffset="43661.119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">5891 12277 0,'71'-18'15,"17"0"1,0 1 0,-35-1-16,-17 0 15,-19 18-15,18-17 16</inkml:trace>
  <inkml:trace contextRef="#ctx0" brushRef="#br0" timeOffset="46345.812">6050 12047 0,'0'53'15,"0"0"-15,18-18 0,-18 71 16,17-70 0,1 17-16,-18-1 0,18-16 15,-1-1-15,1 0 16,0-17-16,-1 0 0</inkml:trace>
  <inkml:trace contextRef="#ctx0" brushRef="#br0" timeOffset="47006.596">6544 12118 0,'18'0'0,"17"0"15,-17 0-15,52 0 16,-35 0-16,54-18 15,-54 18-15,18 0 16</inkml:trace>
  <inkml:trace contextRef="#ctx0" brushRef="#br0" timeOffset="47157.801">6562 12347 0,'70'0'16,"1"0"-16,-36 0 16,0 0-16,36-17 15,-53 17-15</inkml:trace>
  <inkml:trace contextRef="#ctx0" brushRef="#br0" timeOffset="48552.776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">8414 11906 0,'35'-35'16,"36"0"-1,-1-1 1,-35 19-16,1 17 0,17-18 15,-18 18 1</inkml:trace>
  <inkml:trace contextRef="#ctx0" brushRef="#br0" timeOffset="48960.14">8573 11836 0,'-18'53'0,"18"17"15,0-35 1,0 18-16,18 36 15,-1-1 1,1-53-16,-1 36 0,1-54 16,17 1-16,-17 0 0,17-1 15,-17-17 1,0 0-16,-1 0 0,18-17 16,-17 17-16,0-18 15,-18 0-15</inkml:trace>
  <inkml:trace contextRef="#ctx0" brushRef="#br0" timeOffset="49159.828">9102 12224 0,'0'53'16,"0"-36"0,17 19-16,19-36 15,-19 0-15</inkml:trace>
  <inkml:trace contextRef="#ctx0" brushRef="#br0" timeOffset="49315.33">9102 11871 0,'17'0'16,"1"0"0</inkml:trace>
  <inkml:trace contextRef="#ctx0" brushRef="#br0" timeOffset="49649.434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">9931 12136 0,'35'0'16,"0"0"-16,1-18 15,16 18-15,-16-18 0,70-17 16,-54 35-16,37-18 16,-72 18-16,36-17 15</inkml:trace>
  <inkml:trace contextRef="#ctx0" brushRef="#br0" timeOffset="50360.722">10389 12012 0,'0'0'0,"-17"0"16,-1-18-16,-35 18 16,35 0-16,1 18 0,-18 35 15,17-35 1,0 17-16,1 0 0,-1 36 16,0-54-16,18 19 15,-17-19-15,17 1 16,-18-18-16,0-18 15</inkml:trace>
  <inkml:trace contextRef="#ctx0" brushRef="#br0" timeOffset="50535.449">10125 11959 0,'35'53'16,"18"0"-1,0 0-15,17 0 16,-34-36-16,-19 1 16,19 17-1,-19-17-15</inkml:trace>
  <inkml:trace contextRef="#ctx0" brushRef="#br0" timeOffset="50966.534">10830 12030 0,'18'35'16,"0"-17"0,70 35-1,-53-36-15,71 18 16,-71-17-16,18 0 0,-18-1 16,18 19-16,-35-19 15,0-17-15</inkml:trace>
  <inkml:trace contextRef="#ctx0" brushRef="#br0" timeOffset="51135.592">11148 12047 0,'-53'53'15,"18"-17"-15,-1 34 16,19-35-16,17-17 15,0 17-15,35-35 16,-17 0-16</inkml:trace>
  <inkml:trace contextRef="#ctx0" brushRef="#br0" timeOffset="51302.351">11412 11924 0,'53'-18'16,"-17"1"-16,16-1 16,-16 0-16,34 1 15,-52-1-15,0 18 16</inkml:trace>
  <inkml:trace contextRef="#ctx0" brushRef="#br0" timeOffset="51486.04">11536 11924 0,'-18'53'16,"1"35"-16,17-53 15,17 36-15,18-1 16,-17-34-16,17-19 16,18 19-16,-17-19 15,-19 1-15,36-18 16,-35 0-16,-1-18 15</inkml:trace>
  <inkml:trace contextRef="#ctx0" brushRef="#br0" timeOffset="51622.191">11906 12224 0,'0'17'16,"18"1"-1,0 0-15,-18-1 0,35-17 16</inkml:trace>
  <inkml:trace contextRef="#ctx0" brushRef="#br0" timeOffset="51772.116">11942 11924 0,'35'0'16</inkml:trace>
  <inkml:trace contextRef="#ctx0" brushRef="#br0" timeOffset="52116.683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19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26">3263 14129 0,'35'0'15,"18"0"-15,0 0 16,18 0-16,-18 0 16,35-18-16</inkml:trace>
  <inkml:trace contextRef="#ctx0" brushRef="#br0" timeOffset="54108.84">4110 13988 0,'35'0'16,"0"0"-16,18 0 16,0-18-16,-17 18 15,34-18 1,-52 18-16,-1 0 0,1 0 15</inkml:trace>
  <inkml:trace contextRef="#ctx0" brushRef="#br0" timeOffset="54298.174">4286 13794 0,'-17'88'16,"17"0"-16,0-35 16,0 17-16,17-17 15,19 0-15,-19-17 16,1-36-16</inkml:trace>
  <inkml:trace contextRef="#ctx0" brushRef="#br0" timeOffset="54493.066">4639 13899 0,'35'18'15,"18"-18"1,18 0-16,-54 0 15,1 0-15,0 0 16</inkml:trace>
  <inkml:trace contextRef="#ctx0" brushRef="#br0" timeOffset="54615.379">4674 14041 0,'18'0'0,"17"35"15,1-35 1,-1 0-16,35 0 15,-17 0-15,-17-18 16</inkml:trace>
  <inkml:trace contextRef="#ctx0" brushRef="#br0" timeOffset="55033.1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6">19879 8255 0,'0'35'15,"18"1"1,-18-19-16,35 18 15,-17-35-15,-18 18 0,35-18 16</inkml:trace>
  <inkml:trace contextRef="#ctx0" brushRef="#br0" timeOffset="60672.012">19985 8008 0,'0'-35'0,"0"17"16,18 1-16,-1 17 16,18 0-1,-17 0-15,0 0 16,-18 17-16,17 1 0</inkml:trace>
  <inkml:trace contextRef="#ctx0" brushRef="#br0" timeOffset="61099.216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">17833 9948 0,'53'0'15,"-36"0"-15,89 0 16,-35 0-16,70-17 15,-88-1-15,35 18 16,-70-18-16,-1 18 16</inkml:trace>
  <inkml:trace contextRef="#ctx0" brushRef="#br0" timeOffset="83599.965">19050 9825 0,'18'-18'16,"-1"18"-1,54-17 1,-36-1-16,0 18 0,1-18 16,17 1-16,-18 17 15,-17 0-15,-18 17 16</inkml:trace>
  <inkml:trace contextRef="#ctx0" brushRef="#br0" timeOffset="83744.336">19173 10019 0,'18'18'0,"35"-18"15,-18 0-15,36-18 16,-36 0-16,0 18 15,1-17-15,-19-1 0</inkml:trace>
  <inkml:trace contextRef="#ctx0" brushRef="#br0" timeOffset="84473.175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">21625 10019 0,'-17'0'16,"-1"0"15,18 18-31,-18-18 16</inkml:trace>
  <inkml:trace contextRef="#ctx0" brushRef="#br0" timeOffset="86476.215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">23001 9878 0,'18'-18'16,"-1"18"-1,19-17-15,34-1 16,36 0 0,-71 1-16,1 17 0,17-18 15,-36 18 1,-52 0-1</inkml:trace>
  <inkml:trace contextRef="#ctx0" brushRef="#br0" timeOffset="87381.174">23266 9349 0,'-18'35'16,"0"35"-16,18 36 16,0-53-1,0 71-15,18-71 16,0 0-16,-1-18 16,19 18-16,-1-18 0,18-17 0,-18-1 15,0 1-15,18 0 16,18-18-16,-54 0 15,1 0-15,0-18 16,-18 0 0</inkml:trace>
  <inkml:trace contextRef="#ctx0" brushRef="#br0" timeOffset="88545.067">24236 9278 0,'17'-35'16,"-34"70"0,-1 18-1,-17 70-15,17-34 16,-17 69-1,35-87-15,0 52 16,18-70-16,35 36 16,-36-54-16,36 0 15,-18-17-15,1-18 16</inkml:trace>
  <inkml:trace contextRef="#ctx0" brushRef="#br0" timeOffset="89010.381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">25541 10089 0,'-18'18'15,"1"17"1,-18-17 0,17 17-16,-35 18 15,35-35-15,1-1 0,-1 1 16,0 0-16,36-18 15</inkml:trace>
  <inkml:trace contextRef="#ctx0" brushRef="#br0" timeOffset="90613.059">25700 9948 0,'0'18'16,"18"17"-1,-1-17-15,18 17 16,1-17-16,52 35 16,-35-18-16,0-17 0,-18-1 15,36 1-15,-36 0 16,-18-1-1</inkml:trace>
  <inkml:trace contextRef="#ctx0" brushRef="#br0" timeOffset="90812.573">25947 10072 0,'-35'35'16,"-1"-17"-16,1 17 16,0-17-16,-1-1 0,19 36 15,17-35-15,0 17 16,17-17-16,36-18 16</inkml:trace>
  <inkml:trace contextRef="#ctx0" brushRef="#br0" timeOffset="91126.431">26317 9366 0,'71'53'0,"-1"18"16,-52-36 0,53 71-16,-36 0 15,-18-36-15,1-17 16,-18 18-16,0 35 16,0-54-16,0-16 0,-18-1 15,-17 36-15,18-36 16,-54 18-16,36-36 15,-18 36 1</inkml:trace>
  <inkml:trace contextRef="#ctx0" brushRef="#br0" timeOffset="92170.455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1">23777 11589 0,'0'53'15,"0"-18"-15,0-17 16,18 35-16,0-18 16,-1-18-16,-17 1 15,18 0 1</inkml:trace>
  <inkml:trace contextRef="#ctx0" brushRef="#br0" timeOffset="93739.137">24007 11871 0,'52'35'0,"1"-17"16,18 17-1,-36-17-15,36 17 16,-36-17-1,-17-18-15,-1 0 16</inkml:trace>
  <inkml:trace contextRef="#ctx0" brushRef="#br0" timeOffset="93888.465">24306 11818 0,'-53'35'16,"36"1"-16,-18-1 15,17 0-15,18-17 16,0-1-16,18 1 0,-18 0 16</inkml:trace>
  <inkml:trace contextRef="#ctx0" brushRef="#br0" timeOffset="94678.856">26317 11095 0,'18'18'15,"0"-18"1,-1 0-16,18-18 16,1 18-1,17-18-15,-36 1 16,36-19-16,-35 19 15,17-19-15,-17 1 16,-18 0-16,0 0 16,0-1-1,-18 19-15,-17 17 16,17 0-16,-17 0 16</inkml:trace>
  <inkml:trace contextRef="#ctx0" brushRef="#br0" timeOffset="95268.601">23671 11148 0,'0'-18'47,"0"36"-15,0-1-17,-17 1-15,17 35 16,0-35-16,0 17 15,0-17-15,0 17 16,17-35-16,-17 17 16</inkml:trace>
  <inkml:trace contextRef="#ctx0" brushRef="#br0" timeOffset="95902.058">27517 9860 0,'17'0'15,"54"0"1,-18 0-1,0 0-15,0 0 0,35-17 16,-35 17 0,-18 0-16,-35-18 0</inkml:trace>
  <inkml:trace contextRef="#ctx0" brushRef="#br0" timeOffset="96068.011">27746 9648 0,'0'124'16,"0"17"-16,18 0 15,-1-70-15,1-18 0,35 52 16,-36-69 0,36 17-16</inkml:trace>
  <inkml:trace contextRef="#ctx0" brushRef="#br0" timeOffset="96465.604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">24359 14005 0,'18'-17'15,"-36"34"-15,36-17 16,0 18-16,-1 52 16,1-17-16,-18 89 15,18-37 1,-18-69-16,17 69 31,1-69-31,-1-19 16</inkml:trace>
  <inkml:trace contextRef="#ctx0" brushRef="#br0" timeOffset="15056.612">24730 14058 0,'17'0'0,"-17"18"16,18 35-16,0-18 0,-18 0 16,0 1-16,0 17 15,17-18-15,-17-18 0,0 19 16,0-1-16,0-17 16,-17-1-16,17 1 15,0-36 1,0 1-16,0-1 15,0 0-15</inkml:trace>
  <inkml:trace contextRef="#ctx0" brushRef="#br0" timeOffset="15690.087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">26705 14199 0,'18'0'16,"0"0"-16,-1 0 15,18 0-15,36 0 16,-36 0-16,1 0 16,-1 0-16,0 0 15,0 0-15</inkml:trace>
  <inkml:trace contextRef="#ctx0" brushRef="#br0" timeOffset="17233.716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">28099 14252 0,'0'53'16,"0"-18"-1,-18 36-15,18-53 16,0-1-16,18 19 16,-1-36-16,1 0 15</inkml:trace>
  <inkml:trace contextRef="#ctx0" brushRef="#br0" timeOffset="18095.9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">28804 13758 0,'0'18'0,"0"17"16,18 1-16,-18 69 15,0-34-15,18 123 16,-18-123 0,17 34-16,1-69 15,-18-1-15,18-17 0,-18-1 16,17 1-16</inkml:trace>
  <inkml:trace contextRef="#ctx0" brushRef="#br0" timeOffset="18549.121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">30304 14358 0,'0'71'16,"17"-36"-16,1 0 16,-18-17-16,18-18 0,-1 0 15,1-35 1</inkml:trace>
  <inkml:trace contextRef="#ctx0" brushRef="#br0" timeOffset="19044.255">30374 13935 0,'35'17'16</inkml:trace>
  <inkml:trace contextRef="#ctx0" brushRef="#br0" timeOffset="19270.521">30427 14340 0,'35'-35'15,"18"-18"1,-17 18-1,-1 0 1,-18 35-16,19 0 16,-36 17-16,17 36 15,-17-17-15,0-1 0,18 0 16,-18 0-16,18 18 16,-18-35-16,17 0 15</inkml:trace>
  <inkml:trace contextRef="#ctx0" brushRef="#br0" timeOffset="19628.235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">32050 14023 0,'-18'-18'32,"1"1"-32,-1 34 15,18 1 1,-18 35-16,18 0 15,-17 70 1,17-70-16,0 71 0,17-71 16,1 17-1,0-35-15,-1-17 16</inkml:trace>
  <inkml:trace contextRef="#ctx0" brushRef="#br0" timeOffset="20929.056">32156 14464 0,'17'35'16,"1"-17"-1,0-1 1,-1-17-16,-17 18 0</inkml:trace>
  <inkml:trace contextRef="#ctx0" brushRef="#br0" timeOffset="21191.838">32244 14182 0,'18'0'16,"-18"17"-1,17 1-15,-17 0 16</inkml:trace>
  <inkml:trace contextRef="#ctx0" brushRef="#br0" timeOffset="21618.791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">25770 15469 0,'0'0'0,"36"-17"15,-19-1-15,1 18 0,17-18 0,-17 18 16,17-17-16,0-1 16,-17 0-16,0 18 0,-18-17 15,0-1-15,0 1 0,-18-1 16</inkml:trace>
  <inkml:trace contextRef="#ctx0" brushRef="#br0" timeOffset="23158.7">25841 15275 0,'18'88'0,"17"-52"16,0 52-1,0-53-15,-17-17 0,0 0 16</inkml:trace>
  <inkml:trace contextRef="#ctx0" brushRef="#br0" timeOffset="23300.863">26053 15558 0,'0'17'16,"17"1"-16,-17 17 0,18-17 15,0-18-15,-1 17 0,1 1 16,-1-18-16,1 0 0</inkml:trace>
  <inkml:trace contextRef="#ctx0" brushRef="#br0" timeOffset="23636.964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09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8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">28963 15240 0,'18'71'15,"-1"87"-15,1-52 16,-18-53 0,35 35-16,-17-52 15,0-1-15</inkml:trace>
  <inkml:trace contextRef="#ctx0" brushRef="#br0" timeOffset="25445.852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">29986 15787 0,'0'-18'15</inkml:trace>
  <inkml:trace contextRef="#ctx0" brushRef="#br0" timeOffset="37602.2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">17639 16087 0,'-18'0'15,"36"0"17,35 0-32,0-18 15,0 0 1,17 1-16,-35 17 16,71-18-1,-70 0 1</inkml:trace>
  <inkml:trace contextRef="#ctx0" brushRef="#br0" timeOffset="75895.461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39">6191 7761 0,'18'18'15,"35"-18"1,-36 0-16,72 0 16,-54 0-16,53 0 15,-53 0-15,54-18 16,-54 18-1,18-18-15,-53 1 16</inkml:trace>
  <inkml:trace contextRef="#ctx0" brushRef="#br0" timeOffset="856.085">6473 8026 0,'71'17'16,"0"-17"-16,-36-17 16,18 17-16,-36 0 15</inkml:trace>
  <inkml:trace contextRef="#ctx0" brushRef="#br0" timeOffset="3143.659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">7726 7796 0,'70'0'0,"-17"0"16,36 0-1,-37 0-15,19 0 0</inkml:trace>
  <inkml:trace contextRef="#ctx0" brushRef="#br0" timeOffset="4098.256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">6033 10583 0,'0'36'15,"0"-19"1,0 19-16,0-1 0,17 18 15,-17-36 1,0 1-16,18 0 16,-18-1-16</inkml:trace>
  <inkml:trace contextRef="#ctx0" brushRef="#br0" timeOffset="12011.091">6033 10283 0,'0'-17'16,"0"-1"0</inkml:trace>
  <inkml:trace contextRef="#ctx0" brushRef="#br0" timeOffset="12511.865">6809 10089 0,'-18'0'16,"36"0"-1,-1 0 1,1 0-16,17 0 0,36 0 16,-36 0-16,0 0 0,1 18 15,-19-18-15,36 0 16,-53 18-16,18-1 16</inkml:trace>
  <inkml:trace contextRef="#ctx0" brushRef="#br0" timeOffset="12644.635">6914 10336 0,'36'18'16,"17"-18"-16,0-18 16,-18 1-16</inkml:trace>
  <inkml:trace contextRef="#ctx0" brushRef="#br0" timeOffset="13563.02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">8396 10866 0,'0'17'0,"0"1"16,0-1-16,18 1 15,-18 17 1,0-17-16,0 17 0,17-17 15,-17 0-15,18-1 16</inkml:trace>
  <inkml:trace contextRef="#ctx0" brushRef="#br0" timeOffset="14475.629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">10478 10336 0,'17'0'16,"18"-17"0,1-1-16,-1 0 15,-17 1-15</inkml:trace>
  <inkml:trace contextRef="#ctx0" brushRef="#br0" timeOffset="16785.544">10883 10372 0,'0'35'15,"18"0"1,-1 1 0,1-36-1</inkml:trace>
  <inkml:trace contextRef="#ctx0" brushRef="#br0" timeOffset="16900.371">10830 10107 0,'18'-18'0</inkml:trace>
  <inkml:trace contextRef="#ctx0" brushRef="#br0" timeOffset="17184.393">11236 10619 0,'18'123'16,"-18"-70"-16,0 53 15,0-71-15,-36 36 16,19-54-16,17 1 0,-18-18 16,-17 0-1,17-18-15,1 1 0,-1-19 16,0 1-16,1-18 0,-1 0 15,18-17-15</inkml:trace>
  <inkml:trace contextRef="#ctx0" brushRef="#br0" timeOffset="17311.792">11148 10125 0,'17'17'0,"1"-17"16,0 0-1,-1 0-15</inkml:trace>
  <inkml:trace contextRef="#ctx0" brushRef="#br0" timeOffset="18618.854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">12400 10601 0,'18'35'15,"-18"36"-15,0-36 16,0 0-16,0 36 15,0-53-15,0-1 16,0 1-16,-18-18 16,-17-18-16,0-17 15,17 0-15,-17-36 16</inkml:trace>
  <inkml:trace contextRef="#ctx0" brushRef="#br0" timeOffset="18986.077">12400 10072 0,'18'17'15,"-36"1"-15</inkml:trace>
  <inkml:trace contextRef="#ctx0" brushRef="#br0" timeOffset="24018.671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">8149 12682 0,'0'18'0,"0"0"16,-17-18-1</inkml:trace>
  <inkml:trace contextRef="#ctx0" brushRef="#br0" timeOffset="27149.292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">9931 12471 0,'-53'0'16,"18"17"0,35 1-1,17 0-15,36 17 16,-18-17-16,36 17 16,-36-35-16,18 35 15,-35-35-15,-1 18 16,-17-1-16,-53 1 15,18 0-15,-35-18 16,34 17-16,-34-17 16,52 0-16,-35 0 15</inkml:trace>
  <inkml:trace contextRef="#ctx0" brushRef="#br0" timeOffset="28730.246">10636 11906 0,'-53'18'15,"0"17"1,-17 36 0,35 52-16,35-52 15,-18 70-15,36-71 16,-1 1-16,1-18 0,17 0 15,-17 0-15,17-18 0,0 0 16,36 1-16,-53-19 16,52-17-1</inkml:trace>
  <inkml:trace contextRef="#ctx0" brushRef="#br0" timeOffset="29028.743">10918 12153 0,'-52'35'0,"34"54"16,0-1 0,18-53-16,53 89 15,-35-89-15,52 18 16,-52-36 0,53 19-16,-54-36 15,19 0-15</inkml:trace>
  <inkml:trace contextRef="#ctx0" brushRef="#br0" timeOffset="29306.757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8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">12330 12294 0,'35'36'16,"-17"17"0,17-1-16,-18 1 15,-17-17-15,-17 17 16,-1-1-1,18-34-15,-35 17 16,17-35-16</inkml:trace>
  <inkml:trace contextRef="#ctx0" brushRef="#br0" timeOffset="30232.147">12435 11906 0,'71'71'16,"0"17"-1,-1 18-15,-17 17 16,-35-70-16,-1 88 15,-34 0 1,-1-88-16,-35 71 16,18-71-16,-18 35 15</inkml:trace>
  <inkml:trace contextRef="#ctx0" brushRef="#br0" timeOffset="31870.948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">6421 14199 0,'-18'-17'15,"-17"-19"1,35-17 0,0 36-16,35-18 15,-17 35-15,34-18 16,-16 18-16,34 0 15,-34 0-15,34 0 16</inkml:trace>
  <inkml:trace contextRef="#ctx0" brushRef="#br0" timeOffset="32411.107">7585 13970 0,'0'18'16,"17"-18"-16,1 53 15,0-18-15,17 35 16,-17-52-16,17 35 16,-18-35-16,1-18 15,0 0-15</inkml:trace>
  <inkml:trace contextRef="#ctx0" brushRef="#br0" timeOffset="32555.69">7620 13617 0,'-18'-17'15,"54"34"1,-19-17-16,1 18 15</inkml:trace>
  <inkml:trace contextRef="#ctx0" brushRef="#br0" timeOffset="32917.542">8678 14023 0,'18'0'16,"0"0"-1,-1 0 1,1 0-16</inkml:trace>
  <inkml:trace contextRef="#ctx0" brushRef="#br0" timeOffset="33050.453">9049 14058 0,'17'0'16</inkml:trace>
  <inkml:trace contextRef="#ctx0" brushRef="#br0" timeOffset="33188.812">9507 14023 0,'18'0'16,"-36"0"-1</inkml:trace>
  <inkml:trace contextRef="#ctx0" brushRef="#br0" timeOffset="33968.844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8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">9102 14799 0,'17'0'16,"1"18"-16,35-1 16</inkml:trace>
  <inkml:trace contextRef="#ctx0" brushRef="#br0" timeOffset="35324.992">9737 15134 0,'17'0'31,"1"0"-31,0-35 16</inkml:trace>
  <inkml:trace contextRef="#ctx0" brushRef="#br0" timeOffset="35452.962">10072 15099 0,'17'0'0,"1"0"16,0 0 0</inkml:trace>
  <inkml:trace contextRef="#ctx0" brushRef="#br0" timeOffset="35580.015">10583 15011 0</inkml:trace>
  <inkml:trace contextRef="#ctx0" brushRef="#br0" timeOffset="35703.459">10918 14958 0,'-17'-18'16</inkml:trace>
  <inkml:trace contextRef="#ctx0" brushRef="#br0" timeOffset="36974.793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">9013 15998 0,'18'0'31,"-18"-17"-31,35 17 15,1 0-15,-1-18 0,0 18 16,18-35-16,-18 35 16,1 0-16,-1-18 0,-17 18 15,17 0-15</inkml:trace>
  <inkml:trace contextRef="#ctx0" brushRef="#br0" timeOffset="37766.339">9066 16034 0,'0'35'15,"-17"0"-15,17 36 16,0-18-16,0-18 15,17 71-15,1-53 16,-18-18-16,18 0 0,35 1 16,17-19-1,-35-17-15,-17 0 0,53 0 16,-54 0 0,1-17-16,0 17 0</inkml:trace>
  <inkml:trace contextRef="#ctx0" brushRef="#br0" timeOffset="38666.82">9684 16245 0,'17'71'15,"-17"-36"-15,0 1 16,18 16 0,-18-34-16,18 0 0,-1-18 15,1 0 1</inkml:trace>
  <inkml:trace contextRef="#ctx0" brushRef="#br0" timeOffset="38824.756">9631 16069 0,'17'0'15,"1"-18"1</inkml:trace>
  <inkml:trace contextRef="#ctx0" brushRef="#br0" timeOffset="39245.551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">10760 16245 0,'-18'0'0,"53"0"31,-17 0-31,17 0 0,53-17 16,-52 17-1,-19-18-15,19 18 0,-19-17 16,-17-1-16</inkml:trace>
  <inkml:trace contextRef="#ctx0" brushRef="#br0" timeOffset="39640.008">10866 16157 0,'0'71'0,"17"-1"15,18 1 1,1-18 0,-19-36-16,1-17 0</inkml:trace>
  <inkml:trace contextRef="#ctx0" brushRef="#br0" timeOffset="39801.634">11307 16140 0,'88'-18'0,"-35"0"15,17-17 1,-52 35-16</inkml:trace>
  <inkml:trace contextRef="#ctx0" brushRef="#br0" timeOffset="39926.156">11324 16369 0,'53'0'15,"0"-35"-15,0-1 16</inkml:trace>
  <inkml:trace contextRef="#ctx0" brushRef="#br0" timeOffset="40513.02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">12224 16210 0,'35'0'15,"18"-17"1,18-1 0,-36 0-16,18 18 15</inkml:trace>
  <inkml:trace contextRef="#ctx0" brushRef="#br0" timeOffset="40818.57">12682 15840 0,'36'-18'15,"17"0"1,-36 1-16,18-1 15,18 1-15,-17 17 16</inkml:trace>
  <inkml:trace contextRef="#ctx0" brushRef="#br0" timeOffset="41002.522">12841 15857 0,'-35'89'0,"17"-37"15,1 1-15,-1 53 16,18 0-1,35-18-15,0-52 16,18-1-16,36 0 16,-54-35-16,0 0 15,18-18-15,0 1 16,-35-1-16</inkml:trace>
  <inkml:trace contextRef="#ctx0" brushRef="#br0" timeOffset="41174.51">13212 16210 0,'0'18'0,"0"-1"16,17 19-1,1-19-15,-1-17 16,1 0-16</inkml:trace>
  <inkml:trace contextRef="#ctx0" brushRef="#br0" timeOffset="41314.457">13194 15822 0,'18'0'15,"-1"0"-15</inkml:trace>
  <inkml:trace contextRef="#ctx0" brushRef="#br0" timeOffset="41642.83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">13829 15787 0,'0'17'16,"70"-17"-1,19 18-15,-54-36 16,18 18-16,17-17 16,-17-1-16,-53 1 15</inkml:trace>
  <inkml:trace contextRef="#ctx0" brushRef="#br0" timeOffset="42077.449">13952 15928 0,'0'106'16,"0"0"0,0-71-16,36 53 15,-19-53-15,1-17 0,0 0 16,34 17-16,-34-35 15,35 0-15,-35-18 16,-1 1-16</inkml:trace>
  <inkml:trace contextRef="#ctx0" brushRef="#br0" timeOffset="42265.045">14288 16281 0,'0'53'15,"17"0"1,-17-18-16,18-18 16,-18 19-16,0-19 15,-18-17 1,1-17 0,-1-1-16</inkml:trace>
  <inkml:trace contextRef="#ctx0" brushRef="#br0" timeOffset="42375.422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">15099 16140 0,'0'17'31,"18"-17"-31,34 0 16,1-17-16,36-1 15,-37 18-15,-16-18 0,-1 1 16,18-1 0,-18 0-16,-17 18 15,-36 0-15</inkml:trace>
  <inkml:trace contextRef="#ctx0" brushRef="#br0" timeOffset="43432.763">15399 16051 0,'-18'18'16,"18"0"-1,-18 17 1,1-17-16,17 52 16,-18-52-16,1 17 15,17-17-15,0-1 16,0-34-1</inkml:trace>
  <inkml:trace contextRef="#ctx0" brushRef="#br0" timeOffset="43600.238">15240 15928 0,'18'53'16,"17"17"-1,18 1 1,-18-36-16,18 18 0,18 0 16,-54-35-16</inkml:trace>
  <inkml:trace contextRef="#ctx0" brushRef="#br0" timeOffset="44413.174">15804 15963 0,'0'18'15,"36"35"-15,-36-18 16,35 36-16,-17-36 15,35 18-15,-36-18 16,18-17 0,-17-1-16,0-17 15,-1-17-15,-17-19 16,-17-16 0,17 16-16,0-17 15,0 36-15,0-19 16</inkml:trace>
  <inkml:trace contextRef="#ctx0" brushRef="#br0" timeOffset="44594.835">16210 15875 0,'53'-35'16,"0"-1"-1,0 1-15,-35 18 16,-1 17-16,1-18 16</inkml:trace>
  <inkml:trace contextRef="#ctx0" brushRef="#br0" timeOffset="44751.03">16316 15840 0,'-35'70'16,"17"18"-1,0 18 1,36-53-16,-18 0 0,35 18 15,18-18 1,-17-53-16,-1 17 16,0-17-16,18 0 15,-35 0-15,-1-17 0,1-1 16,0 18-16,-18-18 0</inkml:trace>
  <inkml:trace contextRef="#ctx0" brushRef="#br0" timeOffset="44964.375">16722 16334 0,'17'70'0,"1"-35"16,-18 1-16,18-1 16,-18 0-16,0-17 15,-18-18-15,0 18 16,1-1-16,-1-17 15,0-17-15,1-19 16,17 19-16,-18-19 16,0 1-16</inkml:trace>
  <inkml:trace contextRef="#ctx0" brushRef="#br0" timeOffset="45074.238">16633 15963 0,'18'0'0,"0"0"31</inkml:trace>
  <inkml:trace contextRef="#ctx0" brushRef="#br0" timeOffset="45428.774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">12294 13494 0,'-70'35'15,"-36"18"1,18 18-16,17-19 16,54-16-16,17 34 15,17-34 1,1-1-16,17 0 0,53 36 15,18-18 1,-35-36-16,-18-17 0,52 18 16,-69-1-16</inkml:trace>
  <inkml:trace contextRef="#ctx0" brushRef="#br0" timeOffset="47180.454">12294 14728 0,'53'0'16,"0"18"-16,53-18 16,-35 0-16,52 0 15,-52 0-15,-19 0 16,-16 0-16,-1 0 15,-17 0-15</inkml:trace>
  <inkml:trace contextRef="#ctx0" brushRef="#br0" timeOffset="47426.574">12365 14393 0,'-35'18'16,"-54"35"-16,54 0 16,0-18-16,17 0 15,18 1-15,18 52 16,-1-53-16,19 0 0,70 18 16,-36-35-16,54 0 15,-71-1-15,70-17 16,-88 0-16</inkml:trace>
  <inkml:trace contextRef="#ctx0" brushRef="#br0" timeOffset="48648.619">8343 11501 0,'0'52'15,"18"-16"-15,-18 17 0,0 35 16,17-35-16,-17 35 16,18-53-1,0 18-15,-18-35 16,0-1-16,0 1 16,-36-18-1</inkml:trace>
  <inkml:trace contextRef="#ctx0" brushRef="#br0" timeOffset="48910.583">8149 11695 0,'18'-18'0,"17"-17"16,18-1-1,0 1 1,-35 17-16,17-17 15,0 18-15,-17 17 16,-1 0 0,1 0-16,-18 17 15,18-17-15,-1 18 16,-17-1-16,36 1 16,-19 0-16,19 17 15,-19-17-15</inkml:trace>
  <inkml:trace contextRef="#ctx0" brushRef="#br0" timeOffset="49200.043">9454 11818 0,'18'18'15,"-18"-1"-15,0 36 16,0-17-16,0-1 16,18 0-16,-18-17 0,0 17 0,17 0 15,-17-17-15,0 0 16,-17-18 15,17-18-31</inkml:trace>
  <inkml:trace contextRef="#ctx0" brushRef="#br0" timeOffset="49401.372">9243 11942 0,'35'-18'0,"-17"0"16,35 1-16,-18-1 15,0 18-15,36-35 16,-54 35-16,1-18 0,17 18 16,-17 0-1,0 0-15,-1 0 16,-17 18 0,18-18-16,-1 17 15</inkml:trace>
  <inkml:trace contextRef="#ctx0" brushRef="#br0" timeOffset="50199.778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">20884 9454 0,'-17'0'0,"17"-17"16,17 17-1,19 0 1,-1 0-16,18 0 16,-18 0-16,18 0 15</inkml:trace>
  <inkml:trace contextRef="#ctx0" brushRef="#br0" timeOffset="54043.257">20902 9648 0,'35'0'16,"18"0"-1,-17 0-15,34-17 16,-35 17-16</inkml:trace>
  <inkml:trace contextRef="#ctx0" brushRef="#br0" timeOffset="54655.968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">23301 9613 0,'18'0'31</inkml:trace>
  <inkml:trace contextRef="#ctx0" brushRef="#br0" timeOffset="56161.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">24906 9402 0,'18'0'0,"52"-36"15,-34 36-15,17-17 0,52-19 16,-69 19-16,17-1 15,-36 18 1,-34-18 0</inkml:trace>
  <inkml:trace contextRef="#ctx0" brushRef="#br0" timeOffset="56852.311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">26723 9472 0,'0'-18'16,"35"1"-1,0-1-15,36 1 16,-18-1-16,-18 18 0,18-18 15,0 18-15,-18 0 0,18-17 16</inkml:trace>
  <inkml:trace contextRef="#ctx0" brushRef="#br0" timeOffset="59154.71">27517 9754 0,'0'53'15,"-18"18"-15,-17-18 16,-1 17 0,36-52-16,-17 17 15,-1-35-15</inkml:trace>
  <inkml:trace contextRef="#ctx0" brushRef="#br0" timeOffset="59509.808">27817 9384 0,'17'70'16,"18"1"0,1 0-16,-19-36 15,1 0-15,17 36 16,1-36-16,-19-35 16,18 0-1,-17-18-15,0-17 16,-18-18-1,0 18-15,0-18 16,0 18-16,0-18 16,17 35-16,-17 0 0,0 1 15,0-1 1</inkml:trace>
  <inkml:trace contextRef="#ctx0" brushRef="#br0" timeOffset="59827.21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2">10054 8961 0,'35'0'16,"1"0"-16,-1 0 15,-17 0-15,-18 17 0</inkml:trace>
  <inkml:trace contextRef="#ctx0" brushRef="#br0" timeOffset="295.784">10072 9208 0,'17'0'0,"19"17"16,-1-17-16,18 0 15,-18 0-15</inkml:trace>
  <inkml:trace contextRef="#ctx0" brushRef="#br0" timeOffset="1045.85">10566 7532 0,'35'0'0,"-17"0"16,17 0-16,53 0 15,-53 0-15,18-18 0,35 18 16,-70 0-1,17 0-15</inkml:trace>
  <inkml:trace contextRef="#ctx0" brushRef="#br0" timeOffset="1636.341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">12400 7338 0,'0'53'16,"0"-36"-16,18 1 0,-18 35 15,0-35 1,17-1-16,-17 18 16,18-35-16</inkml:trace>
  <inkml:trace contextRef="#ctx0" brushRef="#br0" timeOffset="3571.968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5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">12435 8414 0,'18'0'16,"0"0"0,-18 17-16,-18 1 15,0 17 1,18-17-16,0 0 0,0-1 16,18 1-16,0 0 15,-1-18-15,19 0 16,-1 0-1</inkml:trace>
  <inkml:trace contextRef="#ctx0" brushRef="#br0" timeOffset="4455.296">11977 9402 0,'17'0'47</inkml:trace>
  <inkml:trace contextRef="#ctx0" brushRef="#br0" timeOffset="4573.104">11994 9596 0,'18'0'16,"-18"17"0,18-17-16</inkml:trace>
  <inkml:trace contextRef="#ctx0" brushRef="#br0" timeOffset="4728.956">12012 9790 0,'18'17'16,"-1"-17"0,1 0-1</inkml:trace>
  <inkml:trace contextRef="#ctx0" brushRef="#br0" timeOffset="5344.187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">12100 9966 0,'0'-18'15,"0"36"1,18 17 0,0-17-1,-1 17-15,1 0 16,-1 1-16,1-36 0,0 17 15,-1 1-15,1-18 16,-18-18-16,18 1 16,-18-36-1,0 18-15,0 17 0,0-35 16,0 18 0,0 17-16,0 0 0</inkml:trace>
  <inkml:trace contextRef="#ctx0" brushRef="#br0" timeOffset="6346.034">12418 10160 0,'0'35'16,"17"-52"15,1-19-15,-18 19-16,18-1 0,-1-35 16,1 36-1,0-1-15,-1 0 0,1 18 16,0 18-1,-1 0-15,-17-1 16,0 1-16,18-1 0,-18 36 16,0-35-16,0 0 15,0-1-15</inkml:trace>
  <inkml:trace contextRef="#ctx0" brushRef="#br0" timeOffset="7313.687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">1288 13353 0,'-18'0'16,"0"0"-1,1 0 1,-1 0-16,0 0 16,36 0 31,17 0-32,-17 0-15,53 0 16,-54 0-16,18 0 0,36 17 15,-36-17-15,1 0 16,-1 0 0,0 0-16,-17 0 0,-36 0 31</inkml:trace>
  <inkml:trace contextRef="#ctx0" brushRef="#br0" timeOffset="14649.483">1446 13035 0,'0'18'32,"53"-1"-17,-35 1-15,53 35 16,-36-18-16,53 18 15,-53-18-15,36 36 16,-54-36-16,1 36 16,-18-54-1,-35 36-15,0-17 16,-18 17-16,17-36 16,-17 19-16,18-19 15,18 1-15,-19 17 16</inkml:trace>
  <inkml:trace contextRef="#ctx0" brushRef="#br0" timeOffset="17107.343">1288 14905 0,'-18'0'16,"0"18"-16,1-18 16,34 0-1,19 17 1,-1-17-16,35 0 15,-52 18 1,70-18-16,-52 0 16,17 0-16,-36-18 15,36 18 1,-35-17-16</inkml:trace>
  <inkml:trace contextRef="#ctx0" brushRef="#br0" timeOffset="17379.518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">3334 16351 0,'17'0'31,"36"-17"-15,-17-1-16,17 18 16,-1 0-16,1 0 0,0 0 15,0 0-15,18 18 0,-18-18 16,70 0-1,-88 0-15,1-18 0,-1 18 16,0-18-16,-35 1 16</inkml:trace>
  <inkml:trace contextRef="#ctx0" brushRef="#br0" timeOffset="18992.10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">7408 9102 0,'-17'0'31,"-1"0"-15,0-18 0,36 18 15,53-18-15,-18 1-16,88-1 15,-71 0 1,1 18-16,-1 0 0,71 0 15,-88 0-15,71 0 16,-71 0-16,17 0 16,-34-17-16,16-1 15,-52 1-15,0-1 16</inkml:trace>
  <inkml:trace contextRef="#ctx0" brushRef="#br0" timeOffset="28429.764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">18838 7108 0,'18'18'31,"0"35"-31,-18-35 16,0 17-16,17 18 0,1 35 15,-18-35-15,18 18 16,-1-36-1,-17 18 1,0-36-16,18-17 0,-36-17 16</inkml:trace>
  <inkml:trace contextRef="#ctx0" brushRef="#br0" timeOffset="35213.931">18856 6809 0,'0'-18'0,"18"18"15,-1 0-15</inkml:trace>
  <inkml:trace contextRef="#ctx0" brushRef="#br0" timeOffset="35620.793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">20673 7497 0,'-18'0'32,"18"-18"-32,-17-17 15,17-1 1,0 1-16,-18-18 15,18 18-15,0 17 0,0 1 16,0-1-16,18 18 16,-1 0-1,1 0-15,35 18 16,-18-18 0,0 17-16</inkml:trace>
  <inkml:trace contextRef="#ctx0" brushRef="#br0" timeOffset="36960.748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4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">26211 7197 0,'0'-36'16,"0"19"0,18-1-16,53 0 15,-36 1 1,53-18-16,-53 35 15,-17-18-15,17 18 0,-17 0 16,-18-18-16,0 1 16</inkml:trace>
  <inkml:trace contextRef="#ctx0" brushRef="#br0" timeOffset="40970.311">26353 6862 0,'0'123'15,"0"18"1,17-88-16,1 0 16,17 18-16,18-19 15,-18-34 1</inkml:trace>
  <inkml:trace contextRef="#ctx0" brushRef="#br0" timeOffset="41414.198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3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">19773 8890 0,'18'0'46,"-1"0"-30,36 0 0,-17 0-16,17 18 15,-18-18-15,-17 0 0,17 0 16,0 0 0,0-18-16,-17 18 15,-36 0 1</inkml:trace>
  <inkml:trace contextRef="#ctx0" brushRef="#br0" timeOffset="46220.918">19791 9102 0,'17'17'31,"1"-17"-31,0 0 0,70 18 15,-17-18 1,-1 0 0,-35 0-16,-17 18 0,0-18 15</inkml:trace>
  <inkml:trace contextRef="#ctx0" brushRef="#br0" timeOffset="46858.87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">21837 9137 0,'18'0'32,"-18"18"-1,17-18-16,-34 0 32,34 0 0,-34 0 16,17-18-48</inkml:trace>
  <inkml:trace contextRef="#ctx0" brushRef="#br0" timeOffset="48806.876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">22684 8978 0,'17'18'16,"36"17"-1,-35-35-15,70 35 16,0 1-1,-53-19-15,36 1 16,-36-18-16,1 0 16</inkml:trace>
  <inkml:trace contextRef="#ctx0" brushRef="#br0" timeOffset="49110.536">23054 8925 0,'-35'18'16,"-18"17"-16,18 53 16,17-17-1,18-36-15,35 1 16,-17-19-16</inkml:trace>
  <inkml:trace contextRef="#ctx0" brushRef="#br0" timeOffset="49490.019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">24483 8255 0,'53'71'15,"-36"-36"-15,54 71 16,-18-53-16,-18 0 0,18 17 16,-18-17-16,36 88 15,-54-70-15,1 70 16,-18-88-16,0 17 15,-35 54-15,0-71 16,-1 0-16,-52 17 16</inkml:trace>
  <inkml:trace contextRef="#ctx0" brushRef="#br0" timeOffset="54473.225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">24448 9666 0,'0'18'32,"0"17"-17,0 0-15,17 54 16,1-37-16,-1 1 16,19 0-16,34 35 15,-34-52-15,-1-1 0,0 0 16,0-17-16,18 35 15,-17-53-15,-19 17 16,1-17-16,-1 0 16,-34 0-16</inkml:trace>
  <inkml:trace contextRef="#ctx0" brushRef="#br0" timeOffset="58570.662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4">19121 9948 0,'-18'36'0,"18"-1"15,-35 35-15,17-17 16,-35 36-16,18-37 16,-53 54-1,35-70-15,-71 52 16,71-53-16,-17 0 16,-1 1-16,1-1 0,-54 0 15,71-17-15,-17-18 16,52 0-16,0 0 15,36 0 1</inkml:trace>
  <inkml:trace contextRef="#ctx0" brushRef="#br0" timeOffset="60473.429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">22595 11254 0,'-17'0'0,"-1"-18"15,1 36-15,-1 35 16,18-1-16,-18 160 15,1-124 1,-1 71 0,18-71-16,0-17 0,18 52 15,-1-70-15,1 0 16,0-18-16,17 36 16,-18-53-16,1-18 0,-18 17 15</inkml:trace>
  <inkml:trace contextRef="#ctx0" brushRef="#br0" timeOffset="79358.535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">23301 11271 0,'53'36'16,"-18"-1"-16,-17 0 0,17 18 15,18 53 1,-35-36-16,-1 1 0,1 88 16,-18-71-16,0-18 0,-18 1 15,-35 52 1,36-52-16,-19-18 16,1-18-16</inkml:trace>
  <inkml:trace contextRef="#ctx0" brushRef="#br0" timeOffset="81511.76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">20320 13882 0,'0'35'15,"0"-17"-15,0-1 16,0 1-16</inkml:trace>
  <inkml:trace contextRef="#ctx0" brushRef="#br0" timeOffset="82384.855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">22737 13494 0,'17'88'16,"1"18"-16,-1-18 16,19-53-16,-1 18 15,18-18 1,-35-35-16,-1 0 0,1-17 16,-1-1-16,-17-17 0,0 17 15,0-52 1,0 17-16,0 18 0,-17-18 15,17 35-15,-18 0 16,18 1-16</inkml:trace>
  <inkml:trace contextRef="#ctx0" brushRef="#br0" timeOffset="84186.894">23178 12894 0,'0'-18'16,"35"54"-1,18 17-15,-18 0 16,0 17-16,53 71 16,1 0-1,-54-70-15,0-1 0,-17 54 16,-36-1-1,-17-70-15,0 0 0,-71 35 16,53-52 0</inkml:trace>
  <inkml:trace contextRef="#ctx0" brushRef="#br0" timeOffset="89191.587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5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">20302 15205 0,'0'35'16,"0"-17"-1,0-1-15,0 1 16,0 0-16</inkml:trace>
  <inkml:trace contextRef="#ctx0" brushRef="#br0" timeOffset="90243.329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5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">22066 15081 0,'-17'0'16,"-1"71"0,0-36-16,1 53 15,-1-52-15,0 34 16,18-35-16,0-17 16,18-18-16</inkml:trace>
  <inkml:trace contextRef="#ctx0" brushRef="#br0" timeOffset="91032.915">22172 15099 0,'0'35'16,"0"36"-16,0-36 15,18-17-15,-1 17 16,1-17-16,0-18 15</inkml:trace>
  <inkml:trace contextRef="#ctx0" brushRef="#br0" timeOffset="91200.817">22172 14658 0,'18'0'32</inkml:trace>
  <inkml:trace contextRef="#ctx0" brushRef="#br0" timeOffset="91749.397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">24342 14235 0,'-18'-53'0,"0"53"15,1 88 1,-1-18-16,18 124 15,0 18 1,0-106-16,18 53 16,-1-89-16,19 36 15,-19-53-15,1-18 0,0-17 16,-1 0-16</inkml:trace>
  <inkml:trace contextRef="#ctx0" brushRef="#br0" timeOffset="93146.195">24624 14852 0,'18'71'15,"-18"-36"-15,35 71 16,0-89-16,0 19 15,-17-19-15,0-34 16,-1 17-16,1-71 16,0 36-16,-1-53 15,-17 35-15,0 17 16,0-34-16,18 34 16,-18 19-1,17 17-15,-17 17 16</inkml:trace>
  <inkml:trace contextRef="#ctx0" brushRef="#br0" timeOffset="93311.93">25153 15081 0,'-18'36'16,"1"-19"-1,-1 18-15,-35 1 16,53-19-16</inkml:trace>
  <inkml:trace contextRef="#ctx0" brushRef="#br0" timeOffset="93740.75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">25823 14182 0,'53'17'31,"18"19"-15,-18-1-16,53 88 15,-54-52-15,1-1 0,-17 19 16,-1 87-16,-17-70 16,-18 88-16,0-106 15,-18 0-15,-35 71 16,35-106-16,-52 35 15,17-53-15</inkml:trace>
  <inkml:trace contextRef="#ctx0" brushRef="#br0" timeOffset="96143.511">25488 14288 0,'0'-18'63,"18"-17"-48,-18-1-15,17-34 16,1 17-16,0-53 15,-1 53-15,19-70 16,-36 52-16,17-52 16,1 52-16,-18-17 15,0 70 1,0 1-16,0-1 16,0 36-1,-18-1-15</inkml:trace>
  <inkml:trace contextRef="#ctx0" brushRef="#br0" timeOffset="96471.807">25277 14005 0,'17'18'16,"1"17"-16,-1 0 16,19 36-16,-19-18 15,19 0-15,-1-18 16,-17-17-16,-1-1 0,18 1 15,18-36 1,-17 1-16,34-36 16,-34 18-16,16-18 15,-34 17-15,0 19 16</inkml:trace>
  <inkml:trace contextRef="#ctx0" brushRef="#br0" timeOffset="99919.503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">20249 16845 0,'36'0'15,"-19"0"-15,36 0 16,-17-17-16,69-1 15,-52 0-15,0 1 0,53-19 16,-53-17 0,-35 36-16</inkml:trace>
  <inkml:trace contextRef="#ctx0" brushRef="#br0" timeOffset="100358.506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">20937 16863 0,'53'0'16,"-17"0"-16,16 0 0,1-18 0,124 1 15,-89-19 1,-53 19-16,1-1 16,16-17-1</inkml:trace>
  <inkml:trace contextRef="#ctx0" brushRef="#br0" timeOffset="100915.288">21431 16633 0,'-35'53'15,"0"-17"1,-1 17-16,-16 35 16,-19 18-1,18-36-15,35-35 0,18-17 16,0 0-16</inkml:trace>
  <inkml:trace contextRef="#ctx0" brushRef="#br0" timeOffset="101087.311">21149 16669 0,'18'53'16,"17"35"-1,-17-53-15,35 53 16,-18-52-16,18-19 16,-18 19-16,18-1 15,-35-35-15</inkml:trace>
  <inkml:trace contextRef="#ctx0" brushRef="#br0" timeOffset="101387.815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">26053 16563 0,'0'70'16,"17"19"-16,-17-36 15,18 52 1,-18-69-16,18-19 0,17 19 15,-18-19-15,19-17 16,-19-17-16,-17-1 16</inkml:trace>
  <inkml:trace contextRef="#ctx0" brushRef="#br0" timeOffset="108856.014">26846 16087 0,'-17'0'16,"-1"17"-16,0 19 16,1-1-16,-36 88 15,18-52-15,-36 123 16,18-71-16,-35 89 15,53-124-15,-18 36 16,35-71-16,-17 17 16,35-52-16,0-1 15,0-34 1</inkml:trace>
  <inkml:trace contextRef="#ctx0" brushRef="#br0" timeOffset="109173.331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">13847 14764 0,'52'-18'16,"1"18"-16,53-18 15,-35 1-15,17 17 16,71-35-16,-71 17 16,88-17-1,-105 17-15,-18 0 0,0 18 0,17-17 16,-52 17 0,0 0-16,-36 0 15,0 17-15</inkml:trace>
  <inkml:trace contextRef="#ctx0" brushRef="#br0" timeOffset="116947.669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4">1570 5768 0,'53'18'16,"17"-1"-1,-34 1-15,34 17 0,-52 0 16,17 1-16,-17 34 15,-1-34-15,-17 16 16,-35 19-16,17-36 16,-17 18-16,-35 35 15,17-35-15,0 0 0</inkml:trace>
  <inkml:trace contextRef="#ctx0" brushRef="#br0" timeOffset="2212.855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">3369 13723 0,'35'71'16,"1"17"0,17 18-1,-36-89 1,1 1-16,17 0 16,-17-1-16,17-17 0,-17-17 15,-1 17-15,19-36 16,-19-17-1,-17 36-15</inkml:trace>
  <inkml:trace contextRef="#ctx0" brushRef="#br0" timeOffset="2969.539">3281 11889 0,'0'-36'15,"17"19"-15,1-19 16,35-34-16,-18 35 16,1-1-16,-1 1 15,0 17-15,36 1 16,-54-1-16,19 18 15,-36 18-15,17-1 0,1 36 16,0-17-16,-1-1 16,1 0-16,17 36 15,-17-36-15</inkml:trace>
  <inkml:trace contextRef="#ctx0" brushRef="#br0" timeOffset="3903.769">10954 11712 0,'0'-17'16,"-18"-1"-16,18 36 31,0 17-15,0 88-1,0-34-15,0 140 16,0-88-16,-35 159 16,17-159-16,18-35 15,-17 17-15,17-35 0,0 1 0,0 52 16,17-88-16,-17 0 16,18 35-1,-18-53 1</inkml:trace>
  <inkml:trace contextRef="#ctx0" brushRef="#br0" timeOffset="6054.98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">12294 12330 0,'-53'35'16,"-17"35"-1,52-17 1,1-17 0,17-19-16,17 1 15</inkml:trace>
  <inkml:trace contextRef="#ctx0" brushRef="#br0" timeOffset="7106.452">12541 12100 0,'36'0'15,"-1"-17"1,18-19 0,-18 19-16,0 17 0,1-36 15,-19 36-15,1 0 0</inkml:trace>
  <inkml:trace contextRef="#ctx0" brushRef="#br0" timeOffset="7236.966">12647 12241 0,'35'0'16,"1"-17"-1,-1 17-15,18-36 16,-36 36-16</inkml:trace>
  <inkml:trace contextRef="#ctx0" brushRef="#br0" timeOffset="7518.628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">794 12030 0,'-18'17'16,"0"36"-16,18 0 15,0-35-15,36 35 16,-1-36-16,-17 1 16,17-18-1,0 0-15,-17-18 0,17-17 16,-35 0-1,0 17-15,0-35 0,0 18 16,-35 0-16,17 17 16,1 0-1,-1 18-15,18-17 16</inkml:trace>
  <inkml:trace contextRef="#ctx0" brushRef="#br0" timeOffset="16544.164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">1429 11289 0,'0'-35'16,"17"17"-16,-17 0 15,18 1-15</inkml:trace>
  <inkml:trace contextRef="#ctx0" brushRef="#br0" timeOffset="17690.95">1746 11377 0,'18'-18'15,"0"1"-15,17-1 16,-18 1-16,36-19 15,-35 19-15,17 17 0,-17 0 16</inkml:trace>
  <inkml:trace contextRef="#ctx0" brushRef="#br0" timeOffset="17812.354">1817 11518 0,'35'0'16,"18"0"-1,-35-17-15,35-19 16,-18 19-16,-18-1 0</inkml:trace>
  <inkml:trace contextRef="#ctx0" brushRef="#br0" timeOffset="18162.916">1958 10830 0,'18'0'15,"-18"18"-15,35 17 16,-18 0 0,1 1-16,17-1 0,-17 18 15,35 18-15,-35-36 16,-1 0-16,1 0 16,0 1-16,17-1 15,-18-17-15,1 17 16,0-35-16</inkml:trace>
  <inkml:trace contextRef="#ctx0" brushRef="#br0" timeOffset="18448.016">2452 11130 0,'0'-17'31,"17"17"-15</inkml:trace>
  <inkml:trace contextRef="#ctx0" brushRef="#br0" timeOffset="18574.861">2558 11060 0,'0'-18'16</inkml:trace>
  <inkml:trace contextRef="#ctx0" brushRef="#br0" timeOffset="18712.983">2646 11007 0</inkml:trace>
  <inkml:trace contextRef="#ctx0" brushRef="#br0" timeOffset="19481.9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">2293 12453 0,'18'0'0,"-1"35"15,1-17-15,17 17 16,-17-17-16,17 17 16,-17-17-16,-1 17 15,-17-17 1,0-1-16,0 1 16,-17-18-16,-18 18 15,17-18-15,-17 0 16,17-18-16,-35-17 15,35-1-15</inkml:trace>
  <inkml:trace contextRef="#ctx0" brushRef="#br0" timeOffset="34658.166">2134 12277 0,'18'0'31,"0"0"-16</inkml:trace>
  <inkml:trace contextRef="#ctx0" brushRef="#br0" timeOffset="35736.38">2346 12047 0,'18'-17'15,"-1"-19"1,1 36-16,17-35 16,-35 18-1,18-1-15,-18 0 0,0 1 16,0-1-16</inkml:trace>
  <inkml:trace contextRef="#ctx0" brushRef="#br0" timeOffset="35916.353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">3052 11518 0,'0'-17'16,"17"17"0,-17-18-16</inkml:trace>
  <inkml:trace contextRef="#ctx0" brushRef="#br0" timeOffset="36838.437">3334 11342 0,'17'0'16,"-17"-18"0,18 18-16,-18-17 15</inkml:trace>
  <inkml:trace contextRef="#ctx0" brushRef="#br0" timeOffset="36953.254">3528 11183 0,'-18'0'0</inkml:trace>
  <inkml:trace contextRef="#ctx0" brushRef="#br0" timeOffset="41703.722">600 11077 0,'0'-17'31,"17"-19"-31,-17 1 0,18-18 16,17-53-16,-35 36 15,18-1-15,17-70 16,-17 88-16,-1-17 0,19-1 15,-36 36 1,0 17-16,-18 36 16</inkml:trace>
  <inkml:trace contextRef="#ctx0" brushRef="#br0" timeOffset="41988.158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">10266 5398 0,'17'0'16,"19"0"-1,52 0 1,-17 0-16,105 0 0,-70 0 16,17 0-16,1 0 0,140 0 15,-17 0 1,-123 0-16,-18 17 16,-18-17-16,53 0 15,-88 0-15,0 0 0,-18-17 16</inkml:trace>
  <inkml:trace contextRef="#ctx0" brushRef="#br0" timeOffset="60140.782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">22931 4251 0,'17'0'31,"36"0"-15,-35 0-16,17 0 0,18 0 15,-35 0-15,35 0 16,-36 0 0,-17 18-1</inkml:trace>
  <inkml:trace contextRef="#ctx0" brushRef="#br0" timeOffset="67674.965">22860 4427 0,'0'18'16,"18"0"0,17-18-16,0 17 15,18-17-15,-18-17 16,1 17-16,-1 0 0,0 0 0,-17 0 15,17 0-15,-35-18 0</inkml:trace>
  <inkml:trace contextRef="#ctx0" brushRef="#br0" timeOffset="68426.146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">24906 4480 0,'18'0'47</inkml:trace>
  <inkml:trace contextRef="#ctx0" brushRef="#br0" timeOffset="69476.709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">25224 4463 0,'0'-18'16,"17"18"0,19 0-16,52-35 15,-53 35-15,18 0 0,-18-18 16,0 18-16,36 0 15</inkml:trace>
  <inkml:trace contextRef="#ctx0" brushRef="#br0" timeOffset="70009.78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">26988 4322 0,'-53'0'15,"17"0"1,36 17-16,53 36 15,-17-35 1,-1-1-16,53 19 16,-70-19-16,17 1 0,-17 17 15,-18-17 1,-71 17-16,36-35 16,-53 18-1,35-18-15,0 0 16,17 0-16,1 0 0,17 0 0,1 0 15</inkml:trace>
  <inkml:trace contextRef="#ctx0" brushRef="#br0" timeOffset="72089.945">27640 3669 0,'0'-18'16,"-17"36"15,-19 52-15,19-17 0,-19 0-16,19 18 0,-36 70 15,35-70-15,0 52 16,18-52-16,0 34 15,18-52-15,35 18 16,-18-36-16,18 0 16,-17-17-16,-19-18 15,1 0-15</inkml:trace>
  <inkml:trace contextRef="#ctx0" brushRef="#br0" timeOffset="72769.51">27905 3933 0,'0'0'0,"0"-17"0,0-1 16,0 1-1,-18 17 1,0 0-16,1 52 15,-1-16-15,1 70 16,-1-53 0,18-1-16,18 54 15,-18-53-15,52 35 16,-16-52-16,17 17 16,-18-36-16,18 1 15,-36-18-15,1 0 16</inkml:trace>
  <inkml:trace contextRef="#ctx0" brushRef="#br0" timeOffset="73190.51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">28698 4445 0,'18'0'16,"0"0"-16,-1 0 0,36 0 16,-35-18-1,17 18-15,-17 0 16,0 0-16,-1 0 16</inkml:trace>
  <inkml:trace contextRef="#ctx0" brushRef="#br0" timeOffset="73748.509">29034 4286 0,'17'18'15,"36"17"1,-35 0-16,-1-17 0,19 0 16,-1-1-16,36 1 15,-54 0-15,18-1 16,-17-17-16,0 0 16,-18-17-16</inkml:trace>
  <inkml:trace contextRef="#ctx0" brushRef="#br0" timeOffset="73914.401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">30180 4057 0,'0'0'0,"0"18"16,18-1-16,-18 36 15,0-35 1,17 17-16,-17 18 0,18-18 15,-18 1-15,0-1 16,0-18-16,0 1 16,0 0-16,0-1 15</inkml:trace>
  <inkml:trace contextRef="#ctx0" brushRef="#br0" timeOffset="75283.489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09">4022 11553 0,'-18'0'0,"0"0"15,18 18 1,-17-18-1,34 0 17</inkml:trace>
  <inkml:trace contextRef="#ctx0" brushRef="#br0" timeOffset="88229.554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">18662 12365 0,'18'0'31,"35"0"-16,-1 0-15,54 0 16,-53-18-16,0 18 0,53-17 16,-71 17-16,18-18 15,-35 18 1,-18-18-16,-18 18 16</inkml:trace>
  <inkml:trace contextRef="#ctx0" brushRef="#br0" timeOffset="94690.201">18927 12100 0,'0'106'16,"0"18"-1,0-1-15,0-52 16,17-18-16,18 35 15,-17-18 1,0-34-16,-1-1 0</inkml:trace>
  <inkml:trace contextRef="#ctx0" brushRef="#br0" timeOffset="96053.858">19562 12259 0,'0'0'0,"17"0"16,1 0-1,35 0 1,-18 0-16,36 0 16,-19 0-16,37-18 15,-54 18-15,0 0 16,1 0-16,-19 0 0,1 0 0,-36 0 31</inkml:trace>
  <inkml:trace contextRef="#ctx0" brushRef="#br0" timeOffset="96214.658">19667 12400 0,'53'0'15,"53"0"-15,-35 0 16,-1 0 0,-34 18-1,-19-18-15</inkml:trace>
  <inkml:trace contextRef="#ctx0" brushRef="#br0" timeOffset="103221.825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">21537 11942 0,'0'-18'0,"-18"18"16,18 18-1,-17-18-15,-1 35 0,1 35 16,-1-17 0,0 0-16,-35 53 15,18-53-15,17-18 0,-17 53 16,18-70-16,-1 0 15,18-1-15,0 1 16,18-36-16</inkml:trace>
  <inkml:trace contextRef="#ctx0" brushRef="#br0" timeOffset="104101.697">21749 11412 0,'0'-17'15,"-18"17"-15,0 17 16,18 19 0,-17 17-1,17-18-15,0 53 16,0-53-16,17 54 15,-17-54-15,36 18 16,-19-36-16,1 19 16,0-19-16,-1-17 0,19 0 15,-19-17 1</inkml:trace>
  <inkml:trace contextRef="#ctx0" brushRef="#br0" timeOffset="104266.644">21925 11712 0,'0'18'0,"0"17"15,0-17-15,18-1 0,-18 1 16,17 17 0,1-17-16,0-18 15</inkml:trace>
  <inkml:trace contextRef="#ctx0" brushRef="#br0" timeOffset="104406.40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">22966 12206 0,'17'0'0,"1"0"16,70 0-16,18 0 15,-53-18-15,0 18 16,35 0-16,-53 0 16,1 0-16,-19 0 15</inkml:trace>
  <inkml:trace contextRef="#ctx0" brushRef="#br0" timeOffset="106241.553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">23707 11765 0,'17'53'16,"-17"-35"-16,18 17 15,0-17-15,-1-1 16,1-17-16</inkml:trace>
  <inkml:trace contextRef="#ctx0" brushRef="#br0" timeOffset="106558.079">23760 11553 0</inkml:trace>
  <inkml:trace contextRef="#ctx0" brushRef="#br0" timeOffset="106774.495">23971 11307 0,'53'35'16,"0"35"-16,-35-17 15,17 0-15,18 53 16,0 0-16,-53-71 16,17 18-16,-17 53 15,-35-53-15,-35 35 16</inkml:trace>
  <inkml:trace contextRef="#ctx0" brushRef="#br0" timeOffset="111090.545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">16210 16563 0,'18'0'31,"-36"18"-15,18 17-16,-53 35 15,36-17-15,-19 18 0,-52 52 16,35-52 0,0-1-16,18-17 0,0 0 0,17-17 15,0-1-15,1 0 16,17-17-16,17-18 15,-17-18-15</inkml:trace>
  <inkml:trace contextRef="#ctx0" brushRef="#br0" timeOffset="116963.00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1">18415 17127 0,'0'-17'16</inkml:trace>
  <inkml:trace contextRef="#ctx0" brushRef="#br1" timeOffset="136432.987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built in functions &amp; avoid explicit for loops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not always possible to not to use for loop but whenever we can use a built in function we should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ever we want to compute a vector u as product of a matrix A &amp; another vector v</a:t>
            </a:r>
          </a:p>
          <a:p>
            <a:r>
              <a:rPr lang="en-US" dirty="0"/>
              <a:t>Than by definition of matrix multiplication: </a:t>
            </a:r>
          </a:p>
          <a:p>
            <a:r>
              <a:rPr lang="en-US" dirty="0"/>
              <a:t>	</a:t>
            </a:r>
            <a:r>
              <a:rPr lang="en-US" dirty="0" err="1"/>
              <a:t>ui</a:t>
            </a:r>
            <a:r>
              <a:rPr lang="en-US" dirty="0"/>
              <a:t> = </a:t>
            </a:r>
            <a:r>
              <a:rPr lang="en-US" dirty="0" err="1"/>
              <a:t>SUMi</a:t>
            </a:r>
            <a:r>
              <a:rPr lang="en-US" dirty="0"/>
              <a:t> </a:t>
            </a:r>
            <a:r>
              <a:rPr lang="en-US" dirty="0" err="1"/>
              <a:t>SUMj</a:t>
            </a:r>
            <a:r>
              <a:rPr lang="en-US" dirty="0"/>
              <a:t> </a:t>
            </a:r>
            <a:r>
              <a:rPr lang="en-US" dirty="0" err="1"/>
              <a:t>Aij</a:t>
            </a:r>
            <a:r>
              <a:rPr lang="en-US" dirty="0"/>
              <a:t> * </a:t>
            </a:r>
            <a:r>
              <a:rPr lang="en-US" dirty="0" err="1"/>
              <a:t>Vj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left hand side, we have determined the non vectorized implementation &amp; on the right hand side we have implemented a vectorized implementation. </a:t>
            </a:r>
          </a:p>
          <a:p>
            <a:r>
              <a:rPr lang="en-US" dirty="0"/>
              <a:t>In the non-vectorized implementation we have 2 loops which we don’t have in vectorized implementation. </a:t>
            </a:r>
          </a:p>
          <a:p>
            <a:endParaRPr lang="en-US" dirty="0"/>
          </a:p>
          <a:p>
            <a:r>
              <a:rPr lang="en-US" dirty="0"/>
              <a:t>This is a nice trick to </a:t>
            </a:r>
            <a:r>
              <a:rPr lang="en-US"/>
              <a:t>have /.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again showed that vectorization gets rid of for loops, making the implementation faster. </a:t>
            </a:r>
          </a:p>
          <a:p>
            <a:r>
              <a:rPr lang="en-US" dirty="0" err="1"/>
              <a:t>Numpy</a:t>
            </a:r>
            <a:r>
              <a:rPr lang="en-US" dirty="0"/>
              <a:t> has many other methods to apply operations in a vectorized fashion. </a:t>
            </a:r>
          </a:p>
          <a:p>
            <a:r>
              <a:rPr lang="en-US" dirty="0"/>
              <a:t>Whenever, we have the opportunity, we should apply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loop is for number of training examples.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loop is for the number of features, where we are trying to loop for computing the x*</a:t>
            </a:r>
            <a:r>
              <a:rPr lang="en-US" dirty="0" err="1"/>
              <a:t>dz</a:t>
            </a:r>
            <a:r>
              <a:rPr lang="en-US" dirty="0"/>
              <a:t> computation. </a:t>
            </a:r>
          </a:p>
          <a:p>
            <a:r>
              <a:rPr lang="en-US" dirty="0"/>
              <a:t>We will try to remove the 2</a:t>
            </a:r>
            <a:r>
              <a:rPr lang="en-US" baseline="30000" dirty="0"/>
              <a:t>nd</a:t>
            </a:r>
            <a:r>
              <a:rPr lang="en-US" dirty="0"/>
              <a:t> for loop.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write everything in English.</a:t>
            </a:r>
          </a:p>
          <a:p>
            <a:endParaRPr lang="en-US" dirty="0"/>
          </a:p>
          <a:p>
            <a:r>
              <a:rPr lang="en-US" dirty="0"/>
              <a:t>We have m examples &amp; we train for each m example in a for loop. </a:t>
            </a:r>
          </a:p>
          <a:p>
            <a:r>
              <a:rPr lang="en-US" dirty="0"/>
              <a:t>In each iteration of this for loop, we need to calculate z which is a linear combination of x &amp; weights. </a:t>
            </a:r>
          </a:p>
          <a:p>
            <a:r>
              <a:rPr lang="en-US" dirty="0"/>
              <a:t>Than we take sigmoid of this z value. This is our prediction. </a:t>
            </a:r>
          </a:p>
          <a:p>
            <a:r>
              <a:rPr lang="en-US" dirty="0"/>
              <a:t>Than we compute the loss for this prediction, adding to cost part. </a:t>
            </a:r>
          </a:p>
          <a:p>
            <a:endParaRPr lang="en-US" dirty="0"/>
          </a:p>
          <a:p>
            <a:r>
              <a:rPr lang="en-US" dirty="0"/>
              <a:t>Than in another for loop, we want to compute the gradient for each feature of x, i.e. we want to update the weights for each one, </a:t>
            </a:r>
          </a:p>
          <a:p>
            <a:r>
              <a:rPr lang="en-US" dirty="0"/>
              <a:t>Now normally , we would want to do it via a loop but since now we have seen a professor saying that its faster &amp; than showing a demo to us morons we want to remove this for loop &amp; instead do a vectorized operation. In this operation we perform the gradient &amp; weight update. </a:t>
            </a:r>
          </a:p>
          <a:p>
            <a:endParaRPr lang="en-US" dirty="0"/>
          </a:p>
          <a:p>
            <a:r>
              <a:rPr lang="en-US" dirty="0"/>
              <a:t>We can do more in the next video.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E401-0D94-4EA2-BF40-51E9C026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to remove for loops in logistic regression - 1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65AD29-6D33-4FC7-B928-BF388B0B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4145" y="1825625"/>
            <a:ext cx="7063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6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E401-0D94-4EA2-BF40-51E9C026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to remove for loops in logistic regression - 2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D76AA-0838-4216-9552-F00DD81F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initializing the dw1 &amp; dw2 to 0, we set </a:t>
            </a:r>
            <a:r>
              <a:rPr lang="en-US" dirty="0" err="1"/>
              <a:t>dw</a:t>
            </a:r>
            <a:r>
              <a:rPr lang="en-US" dirty="0"/>
              <a:t> to a vector.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NumPy to initialize the </a:t>
            </a:r>
            <a:r>
              <a:rPr lang="en-US" dirty="0" err="1"/>
              <a:t>dw</a:t>
            </a:r>
            <a:r>
              <a:rPr lang="en-US" dirty="0"/>
              <a:t> vector &amp; its order will be </a:t>
            </a:r>
            <a:r>
              <a:rPr lang="en-US" dirty="0" err="1"/>
              <a:t>Nx</a:t>
            </a:r>
            <a:r>
              <a:rPr lang="en-US" dirty="0"/>
              <a:t>, 1 which means there will be rows = number of features &amp; one column. So for each feature it will have a </a:t>
            </a:r>
            <a:r>
              <a:rPr lang="en-US" dirty="0" err="1"/>
              <a:t>dw</a:t>
            </a:r>
            <a:r>
              <a:rPr lang="en-US" dirty="0"/>
              <a:t>. </a:t>
            </a:r>
          </a:p>
          <a:p>
            <a:r>
              <a:rPr lang="en-US" dirty="0"/>
              <a:t>Than in the for loop section, we are adding the x*</a:t>
            </a:r>
            <a:r>
              <a:rPr lang="en-US" dirty="0" err="1"/>
              <a:t>dz</a:t>
            </a:r>
            <a:r>
              <a:rPr lang="en-US" dirty="0"/>
              <a:t> computation to </a:t>
            </a:r>
            <a:r>
              <a:rPr lang="en-US" dirty="0" err="1"/>
              <a:t>dw</a:t>
            </a:r>
            <a:r>
              <a:rPr lang="en-US" dirty="0"/>
              <a:t>.</a:t>
            </a:r>
          </a:p>
          <a:p>
            <a:r>
              <a:rPr lang="en-US" dirty="0"/>
              <a:t>At the end we divide </a:t>
            </a:r>
            <a:r>
              <a:rPr lang="en-US" dirty="0" err="1"/>
              <a:t>dw</a:t>
            </a:r>
            <a:r>
              <a:rPr lang="en-US" dirty="0"/>
              <a:t>/m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295F9-BD6C-4A14-9770-934AD382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77" y="2327221"/>
            <a:ext cx="4723397" cy="79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595ED-4A72-4BC5-9427-3C27F26CB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891" y="5017992"/>
            <a:ext cx="3367589" cy="6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D1A-61D1-459A-9B4E-CF293E6D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on usage of derivative terms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49852-D6C7-4057-82AD-6507124D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62" y="2320131"/>
            <a:ext cx="7534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460D-7BE2-488D-8FA7-186C3A84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ACD7-9649-4B5B-BE74-FDBDF0AB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 of getting rid explicit for loops in the code. </a:t>
            </a:r>
          </a:p>
          <a:p>
            <a:r>
              <a:rPr lang="en-US" dirty="0"/>
              <a:t>We have large datasets, it is important that our code run quickly. </a:t>
            </a:r>
          </a:p>
          <a:p>
            <a:r>
              <a:rPr lang="en-US" dirty="0"/>
              <a:t>Ability to perform vectorization has become a key skill in deep </a:t>
            </a:r>
            <a:r>
              <a:rPr lang="en-US"/>
              <a:t>learning era.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F78C-356A-4620-9BED-193B3686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Demo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4D47B-545F-4F69-978F-B96605697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393" y="1825625"/>
            <a:ext cx="6799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3B3B-8A13-49DF-BE3E-36628123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23AA-8BA1-4510-BB34-ECBC0687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built in functions that don’t require explicit for loops than it allows </a:t>
            </a:r>
            <a:r>
              <a:rPr lang="en-US" dirty="0" err="1"/>
              <a:t>numpy</a:t>
            </a:r>
            <a:r>
              <a:rPr lang="en-US" dirty="0"/>
              <a:t> to use parallelism on CPU &amp; GPU. </a:t>
            </a:r>
          </a:p>
          <a:p>
            <a:r>
              <a:rPr lang="en-US" dirty="0"/>
              <a:t>GPUs are comparatively better than CPU in this </a:t>
            </a:r>
            <a:r>
              <a:rPr lang="en-US" dirty="0" err="1"/>
              <a:t>realtion</a:t>
            </a:r>
            <a:r>
              <a:rPr lang="en-US" dirty="0"/>
              <a:t>. </a:t>
            </a:r>
          </a:p>
          <a:p>
            <a:r>
              <a:rPr lang="en-US" dirty="0"/>
              <a:t>Whenever possible avoid </a:t>
            </a:r>
          </a:p>
        </p:txBody>
      </p:sp>
    </p:spTree>
    <p:extLst>
      <p:ext uri="{BB962C8B-B14F-4D97-AF65-F5344CB8AC3E}">
        <p14:creationId xmlns:p14="http://schemas.microsoft.com/office/powerpoint/2010/main" val="221179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explicit for-loops.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702</Words>
  <Application>Microsoft Office PowerPoint</Application>
  <PresentationFormat>Widescreen</PresentationFormat>
  <Paragraphs>81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Vectorization </vt:lpstr>
      <vt:lpstr>What is vectorization?</vt:lpstr>
      <vt:lpstr>Vectorization Demo </vt:lpstr>
      <vt:lpstr>SIMD</vt:lpstr>
      <vt:lpstr>PowerPoint Presentation</vt:lpstr>
      <vt:lpstr>Neural network programming guideline</vt:lpstr>
      <vt:lpstr>Neural network programming guideline</vt:lpstr>
      <vt:lpstr>Vectors and matrix valued functions</vt:lpstr>
      <vt:lpstr>Lets try to remove for loops in logistic regression - 1</vt:lpstr>
      <vt:lpstr>Lets try to remove for loops in logistic regression - 2</vt:lpstr>
      <vt:lpstr>Clarification on usage of derivative terms </vt:lpstr>
      <vt:lpstr>Logistic regression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57</cp:revision>
  <dcterms:created xsi:type="dcterms:W3CDTF">2017-06-26T01:01:06Z</dcterms:created>
  <dcterms:modified xsi:type="dcterms:W3CDTF">2020-04-26T18:36:10Z</dcterms:modified>
</cp:coreProperties>
</file>