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50879" autoAdjust="0"/>
  </p:normalViewPr>
  <p:slideViewPr>
    <p:cSldViewPr snapToGrid="0" snapToObjects="1">
      <p:cViewPr varScale="1">
        <p:scale>
          <a:sx n="43" d="100"/>
          <a:sy n="43" d="100"/>
        </p:scale>
        <p:origin x="21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">4269 9190 0,'0'35'15,"-18"-17"-15,18-1 0,0 1 16,18 0 0,-1-18-16,1 0 0,17-18 15,-35 0 1,18 18-16,-18-35 16,0 18-16,-18-1 0,18 0 15,-17 18-15,-19-17 16,19 17-16,17 17 0,-18-17 15,18 18-15</inkml:trace>
  <inkml:trace contextRef="#ctx0" brushRef="#br0" timeOffset="918.348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">4621 9419 0,'18'0'15,"17"0"1,-17 0-16,0 0 16</inkml:trace>
  <inkml:trace contextRef="#ctx0" brushRef="#br0" timeOffset="1251.729">4604 9560 0,'17'18'16,"36"-18"-1,0 0 1,-35 0-16</inkml:trace>
  <inkml:trace contextRef="#ctx0" brushRef="#br0" timeOffset="1902.576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">8961 9137 0,'0'53'16,"0"0"-16,0-18 15,17 0 1,1-35 0,-1 0-16,-17-17 15</inkml:trace>
  <inkml:trace contextRef="#ctx0" brushRef="#br0" timeOffset="4476.263">9084 9102 0,'18'-18'16,"-1"18"-16,1 0 16,0-18-1,-1 18-15,1 18 16,17 17-1,-35-17-15,18 17 16,-1-17 0,-17 0-16,0-1 0,0 1 15,0-1-15,-17 1 16,-1 0-16,1-18 16,-1 17-16,0-17 15,1 0-15</inkml:trace>
  <inkml:trace contextRef="#ctx0" brushRef="#br0" timeOffset="4704.152">9472 9366 0,'18'0'0,"-1"0"16,1 0 0,0 0-16,-1 0 15</inkml:trace>
  <inkml:trace contextRef="#ctx0" brushRef="#br0" timeOffset="4816.356">9454 9472 0,'18'35'15,"0"-35"-15,-1 0 16,19 0-16,-19 0 16,36 0-16</inkml:trace>
  <inkml:trace contextRef="#ctx0" brushRef="#br0" timeOffset="5155.105">9825 9119 0,'35'-17'16,"18"17"0,-35 0-16,17 35 15,0 0-15,-35 1 0,0-1 16,-17 35 0,-19 1-16,36-36 15,-17 36-15,17-54 16,0 1-16,53 35 15,-36-53-15,19 18 16,-1-1-16,0-17 0,36 0 16,-18 18-1</inkml:trace>
  <inkml:trace contextRef="#ctx0" brushRef="#br0" timeOffset="9336.259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4">6103 10777 0,'18'0'31,"-1"0"-31,19-17 16,-1 17-16,18 0 16,-18 0-16,18-18 15,-35 18-15,-1 0 16</inkml:trace>
  <inkml:trace contextRef="#ctx0" brushRef="#br0" timeOffset="9753.798">6174 10883 0,'17'71'16,"1"17"-1,35-17 1,-36-54-16,1 1 15,35-1-15,-35-17 16,35-17-16</inkml:trace>
  <inkml:trace contextRef="#ctx0" brushRef="#br0" timeOffset="10059.872">6579 10813 0,'0'17'31,"0"1"-15,0 0-16,0 17 15,0 0 1,0 0-16,0 1 16,0-19-16,0 1 0,18 0 15,-18-1-15,18 1 16,-1-18 0,1 0-16</inkml:trace>
  <inkml:trace contextRef="#ctx0" brushRef="#br0" timeOffset="10410.923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">7497 11412 0,'35'18'16,"18"-18"-1,17 0-15,-52-18 16,35 18-16</inkml:trace>
  <inkml:trace contextRef="#ctx0" brushRef="#br0" timeOffset="15422.12">8555 10742 0,'18'0'0,"34"-18"15,-34 1-15,35-1 16,-18 18-16,18-17 16,-18 17-16,-17 0 15,0 0-15,17 0 16</inkml:trace>
  <inkml:trace contextRef="#ctx0" brushRef="#br0" timeOffset="15771.372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">13864 10460 0,'0'53'16,"0"-36"-16,0 19 0,18-19 15,-1 19-15,1-1 16,35-17-16,-35-1 15,35-17 1,-36 0-16,18 0 16</inkml:trace>
  <inkml:trace contextRef="#ctx0" brushRef="#br0" timeOffset="23083.288">14199 10495 0,'0'18'0,"18"35"16,-18-36-16,18 19 0,-1-1 16,1-35-16,17 18 15</inkml:trace>
  <inkml:trace contextRef="#ctx0" brushRef="#br0" timeOffset="23379.334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">14587 11236 0,'36'18'16,"17"-18"-16,-18-18 15,18 0-15,-18 1 16</inkml:trace>
  <inkml:trace contextRef="#ctx0" brushRef="#br0" timeOffset="24175.308">15011 10460 0,'17'0'0,"1"-18"16,70-17 0,-35 17-16,-18 1 15,18-1-15,-17 0 0,-1 18 0,0-17 16,-17-1 0</inkml:trace>
  <inkml:trace contextRef="#ctx0" brushRef="#br0" timeOffset="24441.409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">13494 11183 0,'0'-18'16,"0"1"-1,17 17 1,-17-18-16,0 36 47,-17-1-32,17 19-15,-18-1 16,18 0-16,0-17 16,0 0-16,0 34 15,0-34-15,18 0 16,-1-1-16,1-17 15</inkml:trace>
  <inkml:trace contextRef="#ctx0" brushRef="#br0" timeOffset="30207.918">13811 12065 0,'36'18'15,"-19"-1"-15,18 36 16,-17-18-16,17 1 16,18 17-16,-17-36 15,-1 1-15,0 35 16,0-35-16,-35-1 16,18 1-16</inkml:trace>
  <inkml:trace contextRef="#ctx0" brushRef="#br0" timeOffset="30564.466">13776 12294 0,'-18'0'16,"18"-17"-16,0-1 16,0-35-16,18 35 15,-18-52-15,18 52 16,-1-35-1,-17 18-15,18 0 16,0 17-16,-1 1 16,1 17-1,17 0-15,0 0 16,18 17-16,-35 1 16,17-18-16</inkml:trace>
  <inkml:trace contextRef="#ctx0" brushRef="#br0" timeOffset="33016.496">6315 12047 0,'0'18'16,"17"0"-16,1-1 16,35 36-1,35-18 1,-53-17-16,54 17 15,-72-17-15,19 17 16,-19-35-16</inkml:trace>
  <inkml:trace contextRef="#ctx0" brushRef="#br0" timeOffset="33301.748">6262 12206 0,'-18'0'16,"36"-18"15,-1-17-15,-17 18-16,0-36 15,0 17-15,0 19 16,-17-36-16,17 35 15,0 1-15,0-1 16,0 36 0,53-18-1,-18 0-15,36 0 16,-36 17-16</inkml:trace>
  <inkml:trace contextRef="#ctx0" brushRef="#br0" timeOffset="42700.49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">6015 13282 0,'18'0'32,"-1"0"-32,36 18 15,-35-18-15,-1-18 0,19 18 16,-19 0-16,19 0 15,-19 0-15</inkml:trace>
  <inkml:trace contextRef="#ctx0" brushRef="#br0" timeOffset="43250.336">6068 13317 0,'0'36'16,"0"-19"-1,0 19-15,17 16 16,-17-16-16,18 17 16,0-36-16,-1 36 15,1-53-15,0 18 16,-1 0-16,1-18 15,17 0-15,-17 0 16</inkml:trace>
  <inkml:trace contextRef="#ctx0" brushRef="#br0" timeOffset="43494.636">6421 13370 0,'0'36'16,"0"-1"0,0-18-16,17 19 15,-17-19-15,18 1 16,-18 0-16,0-1 15,17 1-15</inkml:trace>
  <inkml:trace contextRef="#ctx0" brushRef="#br0" timeOffset="43866.562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2">6579 14199 0,'0'36'16,"0"17"0,18-36-16,-18 1 15,0 17-15,18 0 16,-18 1-16,0-19 0,0 19 15</inkml:trace>
  <inkml:trace contextRef="#ctx0" brushRef="#br0" timeOffset="45234.857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">7920 13264 0,'18'-17'0,"-1"17"15,1 0-15,17 0 16,0-18-16,-17 18 15,17 0-15,-17-17 16</inkml:trace>
  <inkml:trace contextRef="#ctx0" brushRef="#br0" timeOffset="45690.979">7955 13353 0,'18'53'16,"-18"17"0,0-52-16,35 35 15,0-18-15,-17-35 0,0 18 16,17-1-16,0-17 16,-17 0-16</inkml:trace>
  <inkml:trace contextRef="#ctx0" brushRef="#br0" timeOffset="45981.258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">6950 13988 0,'35'17'16,"-17"-17"-16,35 18 15,-36-18-15</inkml:trace>
  <inkml:trace contextRef="#ctx0" brushRef="#br0" timeOffset="47675.678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">8149 14076 0,'18'17'15,"-1"-17"1,19 0-16,17 18 15,-36-18-15,19 18 16,-36-1-16,0 19 16,-18-19-16,-17 36 15,17-35-15,0 17 16,1-17-16,17-1 16,17-17-1,1 0-15,35 0 16,-35 0-16,17 0 15</inkml:trace>
  <inkml:trace contextRef="#ctx0" brushRef="#br0" timeOffset="51186.803">9525 4392 0,'-18'0'0,"36"-18"31,35-52-15,-18 35-16,18-18 0,18-18 15,-1 1-15,1-19 0,88-52 16,-71 53-16,-18 18 16,54-54-16,-89 89 15,-17 0-15,-18 17 16,-18 18 0,0 18-16</inkml:trace>
  <inkml:trace contextRef="#ctx0" brushRef="#br0" timeOffset="51512.964">9719 3828 0,'-35'35'16,"-1"35"0,1 19-1,18-54-15,-1 53 16,0-17-16,18-36 16,18-17-16,0 17 15,17-35-15,35 0 16,-34 0-16,52-35 15,-35 17-15,17-17 16,-52 35-16,0 0 16</inkml:trace>
  <inkml:trace contextRef="#ctx0" brushRef="#br0" timeOffset="52254.347">9384 7461 0,'0'-17'47,"35"-19"-31,-17 1-1,17 0-15,36-71 0,-36 35 16,71-70 0,-36 53-16,36-88 15,-53 105-15,18-35 16,-36 53-16,-35 36 0,18-19 15,-18 19 1,0 34-16,-18-17 0</inkml:trace>
  <inkml:trace contextRef="#ctx0" brushRef="#br0" timeOffset="52647.791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5">14005 13247 0,'18'0'0,"0"-18"16,-1 18-16,18 0 15,-17 0-15,17-17 16,-17 17 0,0 0-16</inkml:trace>
  <inkml:trace contextRef="#ctx0" brushRef="#br0" timeOffset="66328.551">14041 13353 0,'0'53'16,"17"-1"-1,1-16-15,17-1 16,-17-17 0,-1-18-16,19 0 15</inkml:trace>
  <inkml:trace contextRef="#ctx0" brushRef="#br0" timeOffset="66500.308">14252 13423 0,'0'53'15,"0"-35"1,0-1-16,18 19 15,0-19-15</inkml:trace>
  <inkml:trace contextRef="#ctx0" brushRef="#br0" timeOffset="66825.527">14393 13264 0,'18'18'0,"0"-18"15,17 18 1,-17-18-16,-1 0 16,1 35-1,-18-17-15,35 35 16,-35-36-16,0 18 0,18-17 15,-18 35-15,0-35 16,0 17-16,0-17 16,-18-18-1,0 0 1,1-18-16,-18 0 16,17 18-1</inkml:trace>
  <inkml:trace contextRef="#ctx0" brushRef="#br0" timeOffset="67059.045">14358 14146 0,'18'53'16,"-18"-17"-16,17 34 15,-17-52-15,0 17 0,0-17 16,0-1-16,-17 1 16</inkml:trace>
  <inkml:trace contextRef="#ctx0" brushRef="#br0" timeOffset="67709.291">15522 13758 0,'0'18'16,"36"-18"-16,-1 0 15,0 0-15,0 0 16,1 0-16,52 0 16,-53 0-16,-17 0 0,-1 0 15</inkml:trace>
  <inkml:trace contextRef="#ctx0" brushRef="#br0" timeOffset="67842.245">15646 13935 0,'70'17'16,"1"1"-1,-36-18-15,36 0 16</inkml:trace>
  <inkml:trace contextRef="#ctx0" brushRef="#br0" timeOffset="85942.935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">17110 13935 0,'17'17'15,"19"-17"-15,-19 18 16,19-18-16,-1 0 0,18 0 15,-18 0-15,36-18 16,-36 1-16,-17-1 0</inkml:trace>
  <inkml:trace contextRef="#ctx0" brushRef="#br0" timeOffset="86649.182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">17762 13264 0,'-17'36'0,"17"-1"16,0 18-1,0-35-15,0-1 0,17 1 16,-17-1-1,18-17-15,-18-17 16</inkml:trace>
  <inkml:trace contextRef="#ctx0" brushRef="#br0" timeOffset="87266.37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">11553 5574 0,'18'0'0,"-18"-18"16,18 1-16,17-36 15,0 17-15,36-52 16,-18 35-16,-18-17 16,18 17-16,0 0 0,0 0 15,-18 0-15,0 18 0,1 0 0,-1-36 16,-17 53 0,-18 1-16,-18 17 15</inkml:trace>
  <inkml:trace contextRef="#ctx0" brushRef="#br0" timeOffset="104379.813">11642 5115 0,'0'18'16,"-18"35"0,0-18-16,1 71 15,17-71-15,-18 71 16,18-71-16,0 1 16,0-1-16,35-17 15,1-1 1,-1-17-16,0-17 0,36-1 15,-1 0 1,-52 18-16</inkml:trace>
  <inkml:trace contextRef="#ctx0" brushRef="#br0" timeOffset="105079.015">11589 7444 0,'17'0'31,"19"53"-31,-19-18 15,19 0-15,17 36 16,-18-36-16,18 18 0,17 35 16,-34-53-16,16 36 15,-16-53 1,17-18-16,-36 0 16,1-18-16,-18 0 15</inkml:trace>
  <inkml:trace contextRef="#ctx0" brushRef="#br0" timeOffset="105368.281">11571 7885 0,'0'0'0,"0"-18"15,18-53-15,-18 18 16,17 1-16,1-54 16,-18 53-16,18 0 15,-18-53-15,17 71 16,-17 0-16,18-1 16,-18 19-16,18 17 0,17 17 15,-17 19-15,34 16 16,-16-34-1,-1 0-15,36-1 16</inkml:trace>
  <inkml:trace contextRef="#ctx0" brushRef="#br0" timeOffset="108003.632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">14288 3263 0,'17'-17'15,"36"17"1,0-18-16,-35 0 15,35 18-15,-36-17 16,1 17-16</inkml:trace>
  <inkml:trace contextRef="#ctx0" brushRef="#br0" timeOffset="108394.394">14376 3316 0,'0'18'0,"0"52"15,0-52-15,0 17 16,17 1-16,36-1 15,-35-35-15,35 17 16,-18-17-16,0-17 16,-17-1-16</inkml:trace>
  <inkml:trace contextRef="#ctx0" brushRef="#br0" timeOffset="108619.094">14570 3298 0,'0'0'0,"17"0"0,1 0 16,0 0-16,-1 0 16,1 0-16,-18 18 15,18 0-15,-18-1 0,0 1 0,0 0 16,0 35 0,0-36-16,0 1 0,0 0 15,17-18 1,1 0-16,17-18 15,-35 0 1</inkml:trace>
  <inkml:trace contextRef="#ctx0" brushRef="#br0" timeOffset="109210.733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1">15134 3739 0,'0'18'0,"35"-18"16,-17 0-1,17 0-15,1 0 0,17 0 16,-18 0-16,-18 0 16,1 0-16,0 0 15</inkml:trace>
  <inkml:trace contextRef="#ctx0" brushRef="#br0" timeOffset="109711.535">15205 3916 0,'35'17'16,"18"-17"0,-35 0-16,17-17 15,0 17-15</inkml:trace>
  <inkml:trace contextRef="#ctx0" brushRef="#br0" timeOffset="110469.455">15893 3334 0,'17'0'32,"19"0"-17,16 0-15,-16 0 16,52 0-16,-53 0 0,1 0 16,-1 0-16,-18 0 15,19-18-15,-19 18 0,-17-18 16</inkml:trace>
  <inkml:trace contextRef="#ctx0" brushRef="#br0" timeOffset="110695.563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1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">24500 5027 0,'18'-18'16,"17"18"0,-17-17-16,17 17 0,18-18 15,-35 18-15,17-17 16,-17 17 0,-18-18-1</inkml:trace>
  <inkml:trace contextRef="#ctx0" brushRef="#br0" timeOffset="128154.678">24553 4710 0,'18'88'16,"-18"-35"-16,18 0 0,-1 35 15,19 0 1,-19-53-16,1 1 0,-1-1 16,1-18-1</inkml:trace>
  <inkml:trace contextRef="#ctx0" brushRef="#br0" timeOffset="128485.477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">25118 4886 0,'0'-18'16,"17"18"-16,-17-17 15,18 17-15,0 0 16</inkml:trace>
  <inkml:trace contextRef="#ctx0" brushRef="#br0" timeOffset="128802.819">25312 5062 0,'0'36'15,"17"17"1,54 17 0,-18-35-16,-18-35 15,0 18-15,-17-18 16</inkml:trace>
  <inkml:trace contextRef="#ctx0" brushRef="#br0" timeOffset="143940.756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">7285 16122 0,'18'0'78,"17"18"-62,0-18-16,53 0 16,-52 0-16,52 0 15,-53 0 1,36 0-16,-54 0 16</inkml:trace>
  <inkml:trace contextRef="#ctx0" brushRef="#br0" timeOffset="145855.898">7408 16298 0,'53'18'16,"18"-18"-16,-18-18 15,-18 18-15,18-17 16,-35 17-1</inkml:trace>
  <inkml:trace contextRef="#ctx0" brushRef="#br0" timeOffset="146404.101">8343 15610 0,'35'0'15,"-17"0"1,17 0-16,54-35 15,-54 18-15,18-1 0,-18 0 16,18 1 0,-18-1-16</inkml:trace>
  <inkml:trace contextRef="#ctx0" brushRef="#br0" timeOffset="146749.708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5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3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">16986 15505 0,'18'17'16,"35"-17"-1,-36 18-15,54-18 16,-36 0-16,18-18 16,-35 18-16,-18-17 15</inkml:trace>
  <inkml:trace contextRef="#ctx0" brushRef="#br0" timeOffset="174852.29">17039 15540 0,'0'18'0,"-17"70"15,17-18 1,17-34-16,1-1 0,35 18 16,0-36-1,-18-17-15,-17 0 0,-1-17 16,1 17-16,-1-18 0</inkml:trace>
  <inkml:trace contextRef="#ctx0" brushRef="#br0" timeOffset="175021.782">17321 15575 0,'0'35'16,"0"54"-1,18-1 1,17-53 0,-17-35-1</inkml:trace>
  <inkml:trace contextRef="#ctx0" brushRef="#br0" timeOffset="175316.258">17515 15469 0,'18'0'16,"0"18"-16,-1 17 15,1-17-15,0 0 16,-1 34 0,1-34-16,0 17 15,-1 18-15,1-17 16,-18 16-1,0-16 1,-18-36-16,1 17 0,-1-17 16,0 0-16,1 0 15,-1 0-15,0 0 16,1 0 0</inkml:trace>
  <inkml:trace contextRef="#ctx0" brushRef="#br0" timeOffset="176202.975">18186 16051 0,'17'18'16,"1"-18"-16,35 18 15,-18-18-15,0 0 0,1 17 16,-1-17-16,18 0 16,-18 0-16,0-17 15</inkml:trace>
  <inkml:trace contextRef="#ctx0" brushRef="#br0" timeOffset="176357.558">18186 16281 0,'35'35'16,"18"-35"-1,-18 0-15,18 0 0,18 0 16,-36-18-1,-17 18-15</inkml:trace>
  <inkml:trace contextRef="#ctx0" brushRef="#br0" timeOffset="177419.54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">20144 15575 0,'0'71'0,"17"-1"16,1-34-1,17 34-15,-17-52 0,-1-1 16,19 1 0,-19-18-16,19 0 15,-36-18-15</inkml:trace>
  <inkml:trace contextRef="#ctx0" brushRef="#br0" timeOffset="178025.214">20479 15610 0,'0'53'15,"0"18"1,0-36-16,17 18 15,-17-35-15,18-18 16,-18 17-16,18-17 16,-1 0-16,1-17 15</inkml:trace>
  <inkml:trace contextRef="#ctx0" brushRef="#br0" timeOffset="178287.838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3">20990 16157 0,'36'0'16,"-1"0"-16,0 0 15,0 18-15,1-18 16,-19 0-16,19-18 0</inkml:trace>
  <inkml:trace contextRef="#ctx0" brushRef="#br0" timeOffset="178992.683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">25876 12224 0,'18'0'16,"17"0"-16,0 0 15,1 0-15,-1 0 16,18 0-1,-35 0-15,-1 0 0,-17-18 16</inkml:trace>
  <inkml:trace contextRef="#ctx0" brushRef="#br0" timeOffset="182890.232">25982 12294 0,'0'89'16,"35"-1"-16,1 0 15,-19-53-15,1-17 16,17 17-16,0-35 16</inkml:trace>
  <inkml:trace contextRef="#ctx0" brushRef="#br0" timeOffset="183058.195">26247 12471 0,'0'53'0,"17"0"15,1-36-15,17 1 16,1-18 0</inkml:trace>
  <inkml:trace contextRef="#ctx0" brushRef="#br0" timeOffset="183364.28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">27093 12912 0,'18'17'15,"0"-17"1,35 18-1,-1 0-15,-16-1 16,-19-17-16</inkml:trace>
  <inkml:trace contextRef="#ctx0" brushRef="#br0" timeOffset="183874.895">27146 13123 0,'18'18'16,"0"-18"-16,34 0 15,-34 0 1,0-18-16</inkml:trace>
  <inkml:trace contextRef="#ctx0" brushRef="#br0" timeOffset="184427.15">27922 12012 0,'36'-18'15,"52"18"1,-35 0-16,53 0 16,-53 0-16,-18 0 15,0 18-15,-35 0 16,-35-18 0</inkml:trace>
  <inkml:trace contextRef="#ctx0" brushRef="#br0" timeOffset="184738.145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">28716 12753 0,'18'0'0,"-1"0"16,1 0-16,0 0 16,-1 0-16,19 0 15,-19 0-15,1 0 16,17 0-16</inkml:trace>
  <inkml:trace contextRef="#ctx0" brushRef="#br0" timeOffset="186364.199">29157 12788 0,'35'-17'16,"1"17"-16,-19 0 0,54 0 15</inkml:trace>
  <inkml:trace contextRef="#ctx0" brushRef="#br0" timeOffset="186495.349">29616 12823 0,'17'-17'16,"1"17"-16,0 0 15,-1 0-15,1 0 0,0 0 16</inkml:trace>
  <inkml:trace contextRef="#ctx0" brushRef="#br0" timeOffset="186611.765">30057 12841 0,'17'0'15,"1"0"-15</inkml:trace>
  <inkml:trace contextRef="#ctx0" brushRef="#br0" timeOffset="186824.787">30745 12929 0,'17'0'0,"19"0"16,-19 0-16,-17-17 15</inkml:trace>
  <inkml:trace contextRef="#ctx0" brushRef="#br0" timeOffset="187386.11">28751 13811 0,'-17'0'15,"34"0"-15,1 0 16,17 0-1,-17 0-15,0 0 0,-1 0 16,19 0-16,-19 0 16</inkml:trace>
  <inkml:trace contextRef="#ctx0" brushRef="#br0" timeOffset="187524.218">29104 13811 0,'18'0'16,"-1"0"-16,19 0 16,-19 0-16,1 0 15</inkml:trace>
  <inkml:trace contextRef="#ctx0" brushRef="#br0" timeOffset="187647.715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">30321 13864 0,'18'0'16</inkml:trace>
  <inkml:trace contextRef="#ctx0" brushRef="#br0" timeOffset="188049.453">30674 13864 0,'35'0'15,"-17"0"1</inkml:trace>
  <inkml:trace contextRef="#ctx0" brushRef="#br0" timeOffset="209251.682">13917 4533 0,'-18'0'16,"1"0"0,-1 0-1,36 18 17,52-1-17,1-17-15,88 0 16,-71-17-16,88-1 15,-88 1 1,-17-1-16</inkml:trace>
  <inkml:trace contextRef="#ctx0" brushRef="#br0" timeOffset="-209985.197">13829 7461 0,'18'18'0,"-1"52"15,1-34-15,-1-1 0,19 53 16,-19-53 0,19 18-16,17 36 15,-36-54-15,1 0 0,-1 0 16,19 1-16,-1 17 15,-35-36-15,18-17 16</inkml:trace>
  <inkml:trace contextRef="#ctx0" brushRef="#br0" timeOffset="-209655.646">13688 7938 0,'0'-18'16,"0"-35"0,0 18-16,35-36 15,-35 18-15,0-17 16,0 34-16,18 19 15,-18-36-15,0 35 16,35 18 0,-17 0-16,35 0 15,-18 0-15,35 0 16,-52 18-16,17-18 16,36 35-16,-36-17 15,0-18-15,36 35 16</inkml:trace>
  <inkml:trace contextRef="#ctx0" brushRef="#br0" timeOffset="-182905.894">22331 7038 0,'17'0'46,"19"35"-30,-19-17-16,19-1 0,17 36 16,-36-17-16,19-19 0,16 36 15,-16-35 1,-19 0-16,19 17 16,-19-35-1,-17-18-15</inkml:trace>
  <inkml:trace contextRef="#ctx0" brushRef="#br0" timeOffset="-182751.733">22595 7073 0,'-52'53'16,"34"-18"-16,-17 1 15,-1-1-15,19 0 0,-1 1 16,0-19-16,18 18 15,0-17-15,18 0 16</inkml:trace>
  <inkml:trace contextRef="#ctx0" brushRef="#br0" timeOffset="-182545.318">22842 7303 0,'0'52'15,"0"19"1,0-18 0,0-18-16,0 36 15,0-54-15</inkml:trace>
  <inkml:trace contextRef="#ctx0" brushRef="#br0" timeOffset="-181884.538">22437 8237 0,'-18'0'0,"18"18"31,35 17-15,-17-17-16,17 17 16,1 0-16,16 1 15,-16-1-15,17-17 16,-36-1-16,1 1 15</inkml:trace>
  <inkml:trace contextRef="#ctx0" brushRef="#br0" timeOffset="-181700.065">22648 8220 0,'-35'70'16,"-18"-17"0,36-18-16,17 1 0,-36 17 15,36-18 1</inkml:trace>
  <inkml:trace contextRef="#ctx0" brushRef="#br0" timeOffset="-181349.867">22913 8343 0,'18'18'16,"-1"-1"0,1-17-16,-1 0 15,-17 18-15,0 17 16,0-17-16,-17 17 16,-1 1-16,1-19 0,-1 1 15,0 0-15,1 17 16,34-18-1,1 1-15,17-18 16,0 18-16,-17-18 16,0 0-16</inkml:trace>
  <inkml:trace contextRef="#ctx0" brushRef="#br0" timeOffset="-180910.349">22437 9155 0,'0'35'16,"17"-17"-16,1 17 16,17 18-1,1-18-15,-1 0 0,18 1 16,-18-19-16,-17 1 16,35-1-1,-36 1-15,-17-36 0</inkml:trace>
  <inkml:trace contextRef="#ctx0" brushRef="#br0" timeOffset="-180749.849">22578 9225 0,'-18'35'0,"1"36"16,-1-18-16,18 0 15,0-18-15,0 0 16</inkml:trace>
  <inkml:trace contextRef="#ctx0" brushRef="#br0" timeOffset="-180115.649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-179113.908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-178830.011">24924 7355 0,'0'71'16,"17"17"-1,89 0 1,-70-70-16,52 0 16,-35-18-16,-18-18 15,0-17-15,-17-1 16,-18 1-1,-71-71-15,36 71 16,-18 0-16,-17 0 16,17 35-16,0 17 15,35 18-15,0 1 16</inkml:trace>
  <inkml:trace contextRef="#ctx0" brushRef="#br0" timeOffset="-178518.032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-178030.532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-177717.185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-177451.162">25083 10936 0,'-36'141'0,"36"0"16,36-35 0,-19-71-16,107 18 15,-54-53 1,-17-35-1,-35 0-15,-1-18 16,-17 18-16,-17-1 0,-36-52 16,35 35-16,-52-70 15,52 52 1,0 1-16</inkml:trace>
  <inkml:trace contextRef="#ctx0" brushRef="#br0" timeOffset="-176650.281">25665 6756 0,'-18'0'16,"36"17"-1,17 54 1,0-36-16,0 18 0,36 0 0,88 88 16,-53-70-1,88 87-15,-89-87 16,1 0-16,88 52 16,-123-70-16,35 35 15,-71-53-15,-35-17 16,0 0-1</inkml:trace>
  <inkml:trace contextRef="#ctx0" brushRef="#br0" timeOffset="-176448.814">26599 7532 0,'71'53'15,"17"0"1,-53-18-16,18 0 0,36 18 15,-54-18-15,0 1 16,-52-1 0,-54-17-1,-17-1-15,17-17 16,18 0-16</inkml:trace>
  <inkml:trace contextRef="#ctx0" brushRef="#br0" timeOffset="-176216.91">25576 7726 0,'36'0'15,"-1"0"-15,53 0 16,-17 17-16,87 36 15,-69-35-15,87 35 16,-88-35-16,53 17 16,-70-35-1,-36 0-15</inkml:trace>
  <inkml:trace contextRef="#ctx0" brushRef="#br0" timeOffset="-176100.086">26511 7849 0,'18'18'16,"0"0"-16,-1-18 0,1 17 15</inkml:trace>
  <inkml:trace contextRef="#ctx0" brushRef="#br0" timeOffset="-175783.349">25665 8678 0,'0'18'16,"70"-36"0,124-52-16,-17-1 15,105-70 1,-106 71-1,-70 17 1,-53 35 0,-35 18-16,-18-18 15,-18 18-15,0 0 16,1 0 0,17 18-16,-18 0 15,18-1-15,-18 1 16</inkml:trace>
  <inkml:trace contextRef="#ctx0" brushRef="#br0" timeOffset="-175398.761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-175016.169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-174570.849">25435 11007 0,'18'0'16,"52"-53"0,54-71-1,-53 54-15,105-124 16,18-53-16,-88 123 15,0-17-15,70-123 16,-17 17 0,-106 141-16,0-18 0,17-70 15,-35 53 1,-35 88-16,-17 36 0</inkml:trace>
  <inkml:trace contextRef="#ctx0" brushRef="#br0" timeOffset="-174392.616">26741 8925 0,'0'0'0,"0"18"0,-18-18 15,36 0-15,17 0 16,0 0-16,0 0 16,36-18-16,-36 1 15,1 17-15,-1-18 16,-18 36-16,-17-1 16,-17 36-16,-1-35 15,-17 17 1,35-17-16,-18-18 0</inkml:trace>
  <inkml:trace contextRef="#ctx0" brushRef="#br0" timeOffset="-174049.279">27005 7796 0,'-17'0'16,"-1"0"0</inkml:trace>
  <inkml:trace contextRef="#ctx0" brushRef="#br0" timeOffset="-173635.824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-173401.923">27446 8502 0,'53'0'32,"-18"18"-32,1-18 15,34 0-15,71 0 16,-70 0-16,-1 0 0,54-18 16,-89 18-16,-17 0 15,17-18-15,-35 1 16</inkml:trace>
  <inkml:trace contextRef="#ctx0" brushRef="#br0" timeOffset="-173242.281">28011 8378 0,'-18'0'0,"36"0"0,-36-17 16,0 17-16,36 0 15,0 0-15,-1 0 0,36 17 16,-18 1-16,54 17 16,-54-17-16,0 17 0,0-17 15,1 17-15,-1 1 16,-35-19-16,-18 18 15,1-17-15,-19 0 16,-52-18-16</inkml:trace>
  <inkml:trace contextRef="#ctx0" brushRef="#br0" timeOffset="-172578.467">23424 7232 0,'0'-18'16,"-17"18"0,34 0 31,36-17-47,0-19 15,71-34-15,-36 17 16,88-71-16,-70 54 15,-18-1-15,18 1 16,0-1-16,70-52 16,-105 87-16,-36 1 0,1 18 15,-19-19-15,1 19 16</inkml:trace>
  <inkml:trace contextRef="#ctx0" brushRef="#br0" timeOffset="-172434.57">24448 6385 0,'17'0'16,"18"0"-16,-17 0 0,53 18 16,-36 0-16,18-1 15,-18 1 1,-17 17-16,-18 18 16,-18 0-16</inkml:trace>
  <inkml:trace contextRef="#ctx0" brushRef="#br0" timeOffset="-171895.79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-171773.514">24130 7479 0,'-18'18'0,"1"52"16,17-35-16</inkml:trace>
  <inkml:trace contextRef="#ctx0" brushRef="#br0" timeOffset="-171340.294">23495 8555 0,'18'0'15,"-1"-18"-15,1-17 16,17-18 0,0 35-16,1-17 0,-1 0 15,71-53-15,-36 17 16,19 1-16,16-19 15,1 1-15,0-18 0,0 0 16,17-17-16,-17 0 0,-18 17 16,-17 18-16,-18-1 15,-53 72-15</inkml:trace>
  <inkml:trace contextRef="#ctx0" brushRef="#br0" timeOffset="-171072.357">23654 8273 0,'35'35'16,"-17"0"-16,52 18 16,-17-18-16,18 1 0,-1-1 15,1 0-15,-18 1 16,0-19-16,0 18 0</inkml:trace>
  <inkml:trace contextRef="#ctx0" brushRef="#br0" timeOffset="-170855.463">23372 7743 0,'17'18'16,"36"70"-1,123 177 1,-105-177-16,0 0 16,-1 18-16,-35-18 0</inkml:trace>
  <inkml:trace contextRef="#ctx0" brushRef="#br0" timeOffset="-170650.982">23513 8908 0,'35'0'32,"-17"17"-32,34 1 15,54 17-15,-35-17 16,-18 17-16,0-17 16,53-1-16,-36 36 15,-52-35-15,-36 17 16,-17-17-16</inkml:trace>
  <inkml:trace contextRef="#ctx0" brushRef="#br0" timeOffset="-170494.857">23618 9349 0,'-88'35'15,"71"-17"-15,-1 17 16,18-18-16,18 1 16,-1 0-16,19-1 0,16 1 15,1 0-15,53 35 16,-53-36-16,18 1 0,35 52 15,-54-52 1,-16 35-16</inkml:trace>
  <inkml:trace contextRef="#ctx0" brushRef="#br0" timeOffset="-170089.176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-169721.731">23495 10407 0,'-35'-106'15,"17"-35"1,18 70-16,35-70 16,36 0-16,-18 71 15,0-1-15,17-17 0,19 0 16,-1-18-16,106-106 15,-88 89-15,-1 17 0,72-106 16,-124 142 0,-18-1-16,0 18 15</inkml:trace>
  <inkml:trace contextRef="#ctx0" brushRef="#br0" timeOffset="-169454.249">23971 9666 0,'36'18'16,"16"-1"-1,-16 19-15,-1-19 16,0 19-16,53-1 15,-52-17-15,-1-1 0,53 18 16,-52-17-16,-1 35 16,-18 0-1,-17-35-15,-17 17 16</inkml:trace>
  <inkml:trace contextRef="#ctx0" brushRef="#br0" timeOffset="-168981.649">23601 9754 0,'17'-53'15,"19"-52"1,-1 52-1,-17 35-15,-1 18 0,1-18 16,35 54 0,-35-19-16,17 19 15,71 52-15,105 18 16,-34-53 0,-1-18-1,-52 18 1,-72-18-16,19 18 15,-36-18-15,1 18 16,-36-35-16</inkml:trace>
  <inkml:trace contextRef="#ctx0" brushRef="#br0" timeOffset="-168791.249">24483 9472 0,'53'53'15,"17"53"1,-17-53-16,18 17 16,-1-17-1,-52-35-15,0 0 0</inkml:trace>
  <inkml:trace contextRef="#ctx0" brushRef="#br0" timeOffset="-166194.65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-164587.114">25682 6015 0,'0'35'0,"0"36"16,0-36-16,0 53 16,18-53-1,0 18-15,-1-17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">6738 10354 0,'18'0'15,"-1"0"1,36 0-16,-17-18 16,16 18-16,-34-17 15,17 17-15,-52 0 31</inkml:trace>
  <inkml:trace contextRef="#ctx0" brushRef="#br0" timeOffset="451.156">6791 10354 0,'18'35'0,"-1"36"15,-17-18 1,0 35-1,0-35 1,0-18-16,18 18 16,0-35-16,-18 17 0,17-35 15,1 18-15,-1-18 0,1 0 16,17-36-16</inkml:trace>
  <inkml:trace contextRef="#ctx0" brushRef="#br0" timeOffset="658.21">7108 10478 0,'0'52'16,"18"-16"-16,-18-19 15,0 1-15,0 17 0,18 1 16,-18-19-16,17 1 15,1-18-15,0 0 16,-18-18 0</inkml:trace>
  <inkml:trace contextRef="#ctx0" brushRef="#br0" timeOffset="995.69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">7938 10760 0,'35'17'16,"0"-17"0,-17 0-16,35 0 15,-36 0-15,1 0 16,0 0-16,-18 18 15,-18-18-15</inkml:trace>
  <inkml:trace contextRef="#ctx0" brushRef="#br0" timeOffset="1380.926">7990 10936 0,'53'18'16,"-35"-1"-16,17-17 0,36 0 15,-1 0 1,-52 0-16,0 0 0</inkml:trace>
  <inkml:trace contextRef="#ctx0" brushRef="#br0" timeOffset="2125.436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3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">10072 11218 0,'0'18'15,"-18"0"1,36-18 0</inkml:trace>
  <inkml:trace contextRef="#ctx0" brushRef="#br0" timeOffset="3164.486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2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">13194 11148 0,'-18'-18'47</inkml:trace>
  <inkml:trace contextRef="#ctx0" brushRef="#br0" timeOffset="5806.107">13617 11165 0,'0'-17'31,"-17"-1"-15,17 1-16,0-1 16,0 0-16,-18-17 0,18-36 15,-18 36-15,18-35 16,0 34-16,0 1 15,18 35-15,0 0 16,-1 0-16,1 18 16,35 17-1,17 18-15</inkml:trace>
  <inkml:trace contextRef="#ctx0" brushRef="#br0" timeOffset="6296.3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79">15981 10195 0,'-53'0'16,"0"53"0,18 71-1,35-36-15,0-18 0,0 107 16,17-18 0,1-89-16,35 36 15,-18-53-15,36 17 16,-36-52-16,-17-18 0,17 0 15,-17 0-15</inkml:trace>
  <inkml:trace contextRef="#ctx0" brushRef="#br0" timeOffset="8616.239">16298 10372 0,'-17'70'16,"-1"18"-16,0-35 15,18 71-15,18-71 16,0 35-16,-1-35 16,36 17-1,-17-52-15,-1 0 0,18-1 16</inkml:trace>
  <inkml:trace contextRef="#ctx0" brushRef="#br0" timeOffset="8920.6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">17074 11042 0,'0'53'16,"-17"-35"-16,-1 34 15,18-34 1,-17 0-16,17-1 0</inkml:trace>
  <inkml:trace contextRef="#ctx0" brushRef="#br0" timeOffset="9393.0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">17480 10178 0,'-17'-18'16,"17"0"0,35 54-1,53 34 1,0 36 0,-53-35-16,36 70 15,-18 35-15,-35-88 0,-18 18 16,0-18-16,0 89 15,-18-107-15,-17 1 16,-36 35-16</inkml:trace>
  <inkml:trace contextRef="#ctx0" brushRef="#br0" timeOffset="12202.872">18944 10777 0,'35'0'16,"1"0"-1,-1 0-15,71-17 16,-53-1-16,0 18 0,35-18 16,-53 1-16,0 17 15,36 0-15,-71-18 16,18 18-16,-18-17 16</inkml:trace>
  <inkml:trace contextRef="#ctx0" brushRef="#br0" timeOffset="12374.778">19332 10619 0,'-35'0'0,"0"17"16,35 1 0,-18 17-16,-17 18 15,-18 35-15,18-52 0,-18 52 16,35-71 0,0 19-16,1-36 15,17-18 1,0-17-16,-18 17 15</inkml:trace>
  <inkml:trace contextRef="#ctx0" brushRef="#br0" timeOffset="12510.119">18979 10619 0,'0'-18'16,"36"53"0,-1 36-16,-17-18 15,35 35-15,17-18 16,1 1-1,-36-53-15</inkml:trace>
  <inkml:trace contextRef="#ctx0" brushRef="#br0" timeOffset="13136.634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">20549 10795 0,'-17'0'0,"-1"0"15,0 0-15,36 0 47</inkml:trace>
  <inkml:trace contextRef="#ctx0" brushRef="#br0" timeOffset="13720.52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">21502 10389 0,'0'36'31,"0"17"-31,17 35 16,-17-18-16,0 71 16,18-70-16,0 52 15,-18-70-15,17 36 16,-17-54 0</inkml:trace>
  <inkml:trace contextRef="#ctx0" brushRef="#br0" timeOffset="18941.998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">6967 12065 0,'36'-18'16,"-19"1"-16,54-1 16,-54 0-16,54-17 15,-18 35 1,-35 0 0</inkml:trace>
  <inkml:trace contextRef="#ctx0" brushRef="#br0" timeOffset="19382.038">7091 12118 0,'17'53'16,"1"0"-1,-18-18-15,18 18 16,-1-18-16,1 1 16,0-19-16,17 1 15,0-18-15,1 0 16,-19-18-16,1 1 15</inkml:trace>
  <inkml:trace contextRef="#ctx0" brushRef="#br0" timeOffset="19537.211">7355 12188 0,'0'53'16,"18"0"-1,-18-35-15,18-18 0,17 18 16,0-18 0,-17 0-16</inkml:trace>
  <inkml:trace contextRef="#ctx0" brushRef="#br0" timeOffset="19834.642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">8343 12841 0,'53'18'15,"18"-18"1,-18 0-16,-18 0 15</inkml:trace>
  <inkml:trace contextRef="#ctx0" brushRef="#br0" timeOffset="22506.874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8">10442 12894 0,'0'-18'0,"0"1"15,0 34 17,0 19-17,0-19 1</inkml:trace>
  <inkml:trace contextRef="#ctx0" brushRef="#br0" timeOffset="27791.85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">13741 12418 0,'0'-18'0,"17"18"16,1 0-16,17 18 15,-17-18-15,35 35 16,-53-17-1,17-1-15,-17 36 16,0-35-16,-17 0 0,-18 34 16,17-34-1,0 0 1,18-1-16,0 1 0,53 0 16,-18-1-16,36 1 15,-18-18 1,-18 0-16</inkml:trace>
  <inkml:trace contextRef="#ctx0" brushRef="#br0" timeOffset="32548.439">14235 12753 0,'0'53'16,"0"-36"-16,0 1 15,-18 0-15,-17 35 16,17-36-16,0 1 16,1 0-16</inkml:trace>
  <inkml:trace contextRef="#ctx0" brushRef="#br0" timeOffset="32807.04">14587 12506 0,'0'35'15,"0"36"1,0-54-16,18 36 15,-18-17-15,0-19 16,0 1-16,0 0 0,0-1 16,18-17-1</inkml:trace>
  <inkml:trace contextRef="#ctx0" brushRef="#br0" timeOffset="33084.044">14817 12453 0,'17'0'0,"1"18"15,17 17-15,-17-17 16,17 35-1,-35-18-15,18 0 0,-18 36 16,-18-1 0,1-35-16,17-17 0,-18 0 15,18-1-15,-18-17 16,1 0 0</inkml:trace>
  <inkml:trace contextRef="#ctx0" brushRef="#br0" timeOffset="33535.487">15046 12083 0,'0'17'31,"18"1"-31,-1 17 0,19 0 16,34 36 0,-35-18-16,18 0 0,-17-18 0,-1 36 15,18 35-15,-36-36 16,-17 54-1,-17-72-15,-36 72 16,18-53-16,-71 17 16</inkml:trace>
  <inkml:trace contextRef="#ctx0" brushRef="#br0" timeOffset="35077.03">4269 11113 0,'-18'0'16,"0"17"-16,18 1 16,36 17-1,-1-35-15,0 18 16,71-1-16,-53-17 15,17 0-15,1 0 16,0 0-16,52-17 0,-70 17 16,0-18-16,0 18 15,-36 0-15,19 0 16,-19 0-16,1 0 0</inkml:trace>
  <inkml:trace contextRef="#ctx0" brushRef="#br0" timeOffset="35297.72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">9560 7303 0,'18'-36'15,"0"1"-15,17 17 0,18-88 16,-18 54-16,0-1 16,1 0-16,34-35 15,-52 52-15,-1 1 0,-17 17 16,18 18-16,-36-17 16</inkml:trace>
  <inkml:trace contextRef="#ctx0" brushRef="#br0" timeOffset="37572.174">9525 6791 0,'-18'35'16,"1"71"-16,-1-53 15,0 88-15,1-88 16,34 53-16,1-71 15,0-17-15,17-1 16,18-17-16,53 0 16,-53-17-16,0-1 0,0 1 15,17-19-15,-35 1 16</inkml:trace>
  <inkml:trace contextRef="#ctx0" brushRef="#br0" timeOffset="44201.734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">6932 13670 0,'0'-17'16,"18"17"15,17 0-31,-17 0 0,17 0 15,0-18-15,-17 18 16,17-18-16,0 18 0,-17-17 16</inkml:trace>
  <inkml:trace contextRef="#ctx0" brushRef="#br0" timeOffset="44724.2">7056 13653 0,'0'35'15,"0"18"1,0 17 0,0-52-16,0 0 0,17 34 15,18-34 1,-17 0-16,17-18 16,-17 0-16,17 0 0,-17 0 15</inkml:trace>
  <inkml:trace contextRef="#ctx0" brushRef="#br0" timeOffset="45041.581">7338 13670 0,'17'0'16,"19"0"-16,-19 18 16,1-1-16,0 19 15,-1-19-15,-17 36 16,0-35-16,-17 17 16,-1-17-1,0-18-15,1 17 16,34-17-1,19 0 1,-1-17 0,-17 17-16,17-18 0</inkml:trace>
  <inkml:trace contextRef="#ctx0" brushRef="#br0" timeOffset="45480.219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89">8061 14111 0,'18'18'0,"35"-18"15,-36 17-15,36-17 16,-35 18-16,-1-18 15</inkml:trace>
  <inkml:trace contextRef="#ctx0" brushRef="#br0" timeOffset="45874.596">8202 14358 0,'35'0'16,"1"0"-1</inkml:trace>
  <inkml:trace contextRef="#ctx0" brushRef="#br0" timeOffset="46571.084">9031 14252 0,'0'18'32,"18"-18"-32,-1 18 15,19-18-15,-19 0 16,1 0-16</inkml:trace>
  <inkml:trace contextRef="#ctx0" brushRef="#br0" timeOffset="46695.308">9366 14270 0,'0'18'15,"0"-1"1</inkml:trace>
  <inkml:trace contextRef="#ctx0" brushRef="#br0" timeOffset="46831.87">9648 14288 0,'18'0'15,"-18"17"1,-18-17 0</inkml:trace>
  <inkml:trace contextRef="#ctx0" brushRef="#br0" timeOffset="46938.286">9790 14323 0,'17'17'16,"-34"-17"-1</inkml:trace>
  <inkml:trace contextRef="#ctx0" brushRef="#br0" timeOffset="49480.219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">6668 14958 0,'0'17'15,"17"1"1,1 0-16,17-18 16,18 0-16,-35-18 15,35 0-15,-36 18 16,1 0-16</inkml:trace>
  <inkml:trace contextRef="#ctx0" brushRef="#br0" timeOffset="50313.418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">6967 15064 0,'18'17'31,"17"1"-15,-17-18-16,17 35 15,-17-17 1,-18-1-16,0 1 0,0 0 0,-18-1 16,1 1-16,17 0 31,17-18-16,18 0 1,-17 0-16,35 0 16</inkml:trace>
  <inkml:trace contextRef="#ctx0" brushRef="#br0" timeOffset="51114.685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">8202 15452 0,'18'0'32,"35"0"-32,0 0 15,-18 0-15,0 0 16,-17 0-16,-1 0 15</inkml:trace>
  <inkml:trace contextRef="#ctx0" brushRef="#br0" timeOffset="51741.712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">19826 11448 0,'-18'0'16,"36"0"15,17 0-31,1 0 16,34 0-16,89 0 15,-71 0-15,159 0 16,-106 0-16,177 0 15,-142 0-15,177-18 16,-194 18-16,-36 0 16,-17-18-16,-35 18 0,-19 0 15,-34 0-15</inkml:trace>
  <inkml:trace contextRef="#ctx0" brushRef="#br1" timeOffset="89954.396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">21202 12312 0,'0'71'0,"0"-36"16,35 18 0,-17-18-16,17-35 0,53 18 15,-52-36-15,34-17 16,-35-1-16,-17-34 16,-18 17-16,-35-18 15,0 18-15,-1 18 16,-70 0-1,54 35-15,16 0 0,1 18 16,0-1-16</inkml:trace>
  <inkml:trace contextRef="#ctx0" brushRef="#br1" timeOffset="91225.939">21908 11836 0,'17'0'16,"1"0"-1,-1 0-15,19 0 0,17 0 16,0 0-16,-18 17 15,-18-17-15,19 18 0,-19 17 16,-17 1-16,0-1 16,0 0-16,-17-17 0,-1 17 15,0-17-15,-17 35 16,35-36-16,-17 18 16,17-17-16,0 0 15</inkml:trace>
  <inkml:trace contextRef="#ctx0" brushRef="#br1" timeOffset="91349.11">22225 12524 0,'0'53'16,"0"-18"-16,-18-35 15</inkml:trace>
  <inkml:trace contextRef="#ctx0" brushRef="#br1" timeOffset="91977.329">21290 12153 0,'0'-17'0,"-17"17"31,17 17-31,-36 18 16,19-17-16,-19 35 16,19-18-16,-19 18 15</inkml:trace>
  <inkml:trace contextRef="#ctx0" brushRef="#br0" timeOffset="106453.758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">13776 7585 0,'0'17'0,"0"36"16,0-17-16,35 52 15,-17-18-15,0-17 16,17 18-16,-18-1 16,19-17-16,-1 0 0,18 53 15,-18-71-15,0 1 16,1-1-16,-19-18 0,36 19 16,-35-19-1,0-17-15</inkml:trace>
  <inkml:trace contextRef="#ctx0" brushRef="#br0" timeOffset="113572.572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">26176 10707 0,'35'-18'15,"-17"1"-15,17 17 16,18-18-16,-17 0 16,16 1-16,1-1 15,-17 18-15,-1 0 0</inkml:trace>
  <inkml:trace contextRef="#ctx0" brushRef="#br0" timeOffset="125017.648">26758 9878 0,'18'0'62,"-1"-18"-46,1 18-16,17-17 16,-17 17-16,17 0 15,-17 0-15,0 0 16,-36 0-1</inkml:trace>
  <inkml:trace contextRef="#ctx0" brushRef="#br0" timeOffset="125251.058">26776 9860 0,'0'35'16,"0"-17"-16,0 17 16,17 1-16,1 69 15,0-87-15,17 35 16,-17-35-16,52-1 16,-52-17-16,35 0 15,-36 0-15,1 0 16,0-17-1</inkml:trace>
  <inkml:trace contextRef="#ctx0" brushRef="#br0" timeOffset="125456.995">27111 9966 0,'0'35'0,"0"1"16,18-1 0,-18-18-16,0 19 0,17-1 15,1 0 1,-18-17-16,35-18 16</inkml:trace>
  <inkml:trace contextRef="#ctx0" brushRef="#br0" timeOffset="125789.177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">27570 10478 0,'35'0'16,"35"0"0,1-18-1,-53 18-15,17 0 16</inkml:trace>
  <inkml:trace contextRef="#ctx0" brushRef="#br0" timeOffset="126196.146">27587 10672 0,'53'17'16,"0"1"-1,-18-18-15,36-18 16,-36 18-16</inkml:trace>
  <inkml:trace contextRef="#ctx0" brushRef="#br0" timeOffset="126930.026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">29192 9772 0,'18'18'16,"-18"17"0,0-17-16,18 34 15,-1 19-15,1-36 16,0 18-16,-1-35 16,-17-1-16,18-17 0,-1 18 15,1 0-15,0-18 16,-1 0-16,1-18 15,0 18 1</inkml:trace>
  <inkml:trace contextRef="#ctx0" brushRef="#br0" timeOffset="127797.522">29598 9860 0,'-18'35'16,"18"1"-16,0-19 0,0 19 15,0-19 1,18 1-16,0 0 0,-18-1 16</inkml:trace>
  <inkml:trace contextRef="#ctx0" brushRef="#br0" timeOffset="128165.31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">30145 10495 0,'18'0'15,"17"18"1,18 35 0,35 0-16,-35-18 0,35 35 15,0-17 1,-53-35-16,36 35 16,-53-53-16,-1 18 15,-17-36 1</inkml:trace>
  <inkml:trace contextRef="#ctx0" brushRef="#br0" timeOffset="128911.668">30533 10495 0,'-35'71'15,"-36"17"1,18-18-16,36-34 15,-1-1-15,0 18 16,18-35-16,0 17 16</inkml:trace>
  <inkml:trace contextRef="#ctx0" brushRef="#br0" timeOffset="129320.896">31238 10548 0,'18'0'15,"35"0"1,-18-18-16,54 18 16,-37-17-16,37 17 15,-54 0-15,0-18 16,-17 18-16</inkml:trace>
  <inkml:trace contextRef="#ctx0" brushRef="#br0" timeOffset="129498.95">31468 10248 0,'17'88'16,"-17"18"-16,18-53 16,-18 53-16,18-53 15,-1 53-15,1-53 16,0 0-16</inkml:trace>
  <inkml:trace contextRef="#ctx0" brushRef="#br0" timeOffset="130806.87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">32491 9807 0,'35'-17'15,"18"17"1,0 0-1,-35 0-15,17 17 16,-17-17 0,-36 0-16</inkml:trace>
  <inkml:trace contextRef="#ctx0" brushRef="#br0" timeOffset="131181.223">32544 9913 0,'0'71'16,"0"-1"-1,17-17-15,1-18 0,17-17 16,1 0 0,-1-18-1,-17 0-15</inkml:trace>
  <inkml:trace contextRef="#ctx0" brushRef="#br0" timeOffset="131344.89">32773 10037 0,'0'52'0,"18"1"15,-18-35 1,17 0-16,-17-1 16,18-17-16,-18 18 0</inkml:trace>
  <inkml:trace contextRef="#ctx0" brushRef="#br0" timeOffset="131674.15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5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">26899 11606 0,'18'-17'16,"0"17"-16,-1-18 15,54 0-15,-36 1 16,36-1-1,-36 18-15,-17-17 0,-1 17 16</inkml:trace>
  <inkml:trace contextRef="#ctx0" brushRef="#br0" timeOffset="134304.558">26988 11642 0,'35'70'16,"-18"-34"-16,36 16 0,-35-16 15,35-1 1,-35-17-16,17-1 16,-18-17-16,1 0 15,-18-17-15</inkml:trace>
  <inkml:trace contextRef="#ctx0" brushRef="#br0" timeOffset="134454.26">27270 11695 0,'0'53'16,"0"-1"-1,0-16 1,17-19-16</inkml:trace>
  <inkml:trace contextRef="#ctx0" brushRef="#br0" timeOffset="134743.442">27376 11518 0,'35'-17'16,"-18"17"0,1 0-16,35 0 15,-35 17 1,-1 18-16,1-17 15,0 35-15,-18-18 16,0 18 0,-18-35-16,18 17 0,0-17 15,-18-18-15,18 17 16,-17-17 0,17-17-1,-18 17-15,0 0 0,1 0 16</inkml:trace>
  <inkml:trace contextRef="#ctx0" brushRef="#br0" timeOffset="134983.28">27693 11977 0,'35'17'16,"1"-17"-16,34 18 16,-52-18-16,17 0 15,-17 18-15</inkml:trace>
  <inkml:trace contextRef="#ctx0" brushRef="#br0" timeOffset="135087.102">27746 12136 0,'35'17'16,"1"1"-16,-19-18 0,36 0 16</inkml:trace>
  <inkml:trace contextRef="#ctx0" brushRef="#br0" timeOffset="135805.756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">29087 11659 0,'17'-17'15,"18"-1"1,-17 18-16,35-35 0,-35 35 15,-1 0-15,19 0 16,-1-18-16,-18 18 16,1 0-16,-36 0 15</inkml:trace>
  <inkml:trace contextRef="#ctx0" brushRef="#br0" timeOffset="136234.86">29157 11642 0,'0'35'0,"18"-17"0,-18 17 16,17 35 0,-17-52-16,18 17 0,-18-17 15,0 17-15,35 1 16,-17-19-16,17-17 16,-17 0-1,17-17-15</inkml:trace>
  <inkml:trace contextRef="#ctx0" brushRef="#br0" timeOffset="136400.978">29457 11800 0,'-18'36'15,"18"-1"1,18-17-1,0-1 1,-1-17-16,-17-17 0</inkml:trace>
  <inkml:trace contextRef="#ctx0" brushRef="#br0" timeOffset="136700.971">29580 11589 0,'18'-18'15,"0"18"-15,-1 0 16,1 0-16,0 0 16,-1 18-16,1-1 15,0 1-15,-1 17 16,-17 1 0,0 17-16,0-18 15,-17 18-15,17-18 16,0 0-16,0-17 15,0 0-15,0-36 32,-18 0-17,0 18-15,1-17 16</inkml:trace>
  <inkml:trace contextRef="#ctx0" brushRef="#br0" timeOffset="137184.557">30374 11677 0,'-17'-18'16,"17"36"0,0 0-16,-18 17 0,18 88 15,-18-52 1,18-1-16,-17 107 0,-1-89 15,36 53-15,-1-88 16,36 35 0,-35-70-16,17 0 15,0-18-15,-17 0 0</inkml:trace>
  <inkml:trace contextRef="#ctx0" brushRef="#br0" timeOffset="137490.902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">31556 11783 0,'0'17'0,"0"19"15,0-1-15,0 0 16,18-17-16,-18 0 16,17-1-1,-17 1 1</inkml:trace>
  <inkml:trace contextRef="#ctx0" brushRef="#br0" timeOffset="138724.675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">31944 11483 0,'18'35'16,"35"36"-1,17 35-15,1 17 16,-54-52-16,36 70 16,-35-71-16,0 71 15,-36-70-15,18 0 16,-18-1-16,-17-17 0,-53 88 15,35-88-15,-18 18 16</inkml:trace>
  <inkml:trace contextRef="#ctx0" brushRef="#br0" timeOffset="140403.343">29175 7973 0,'0'-71'16,"0"18"-1,0 36-15,-18-1 16,18 36-16,0 17 16,0 88-16,-18-52 15,1 105-15,-1-87 16,-52 193 0,52-212-16,0 1 15,18-1-15,0 19 16,0-54-16,18 0 15,0-17-15,-1-18 16</inkml:trace>
  <inkml:trace contextRef="#ctx0" brushRef="#br0" timeOffset="140689.763">28769 8502 0,'-18'53'16,"18"35"-1,0-53-15,18 71 16,-18-53-16,35 35 16,1 0-1,-19-70-15,19 17 0,34-35 16,-17 0-16,-18-17 15,124-71 1,-53 17-16,-36 18 16,-17 18-1,-35 35 1</inkml:trace>
  <inkml:trace contextRef="#ctx0" brushRef="#br0" timeOffset="141689.973">31274 13106 0,'0'-18'0,"-18"36"15,18 35 1,0-18 0,18 18-16,17 53 15,0-53-15,18 88 16,-17-88-16,34 52 15,-35-52-15,71 18 16,-71-36-16,54 0 16,-36-35-16,-18 0 15,-18-17-15,-17-18 16</inkml:trace>
  <inkml:trace contextRef="#ctx0" brushRef="#br0" timeOffset="142075.213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">25594 14923 0,'53'0'0,"-18"17"15,1 18 1,-19-17-16,1 17 16,-36 1-1,18-1-15,-17-17 0,-1 34 16,18-34-16,0 17 15,0-17-15,18 0 16,-1-1-16,18-17 16,-17 0-16,0 0 0,-1-17 15,-17-1 1</inkml:trace>
  <inkml:trace contextRef="#ctx0" brushRef="#br0" timeOffset="146077.214">25682 15134 0,'88'0'15,"-35"0"-15,-17 0 16,-1 0-16,0 0 0,-17 0 16</inkml:trace>
  <inkml:trace contextRef="#ctx0" brushRef="#br0" timeOffset="146528.112">24624 15311 0,'0'17'32,"18"18"-32,-1 1 15,1 52 1,-1 0-16,-17-53 16,36 54-16,-36-54 15,17-17-15,1 34 16,-18-34-1,-18-36 1</inkml:trace>
  <inkml:trace contextRef="#ctx0" brushRef="#br0" timeOffset="146817.131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79">18080 14482 0,'0'35'0,"0"88"15,18-70-15,-1 71 16,1-54-16,17 1 16,-17-36-16,-1 0 15,1-35-15,-36-17 16</inkml:trace>
  <inkml:trace contextRef="#ctx0" brushRef="#br0" timeOffset="147823.561">17939 14817 0,'17'88'0,"19"-18"16,17-17-1,0-35 1,-18 0-16,18-36 15,-36 0-15,19-17 16,-19 17-16,1-34 16,-18 16-16,0 19 15,0-1-15,-18 36 16</inkml:trace>
  <inkml:trace contextRef="#ctx0" brushRef="#br0" timeOffset="151438.878">24500 13723 0,'0'-18'15,"18"1"1,-18-1-16,0 36 31,0-1-15,0 19-16,0 17 16,0-18-16,0 0 15,0 36 1,18-1-16,-18-34 15,17 16-15,-17-34 16,0 0-16,18-1 16,-18-34-16,0-1 15,-18 0 1</inkml:trace>
  <inkml:trace contextRef="#ctx0" brushRef="#br0" timeOffset="151806.112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8">18203 16175 0,'0'53'0,"0"-36"16,18 1-16,-18 0 15,18-18 1,-1 0 0</inkml:trace>
  <inkml:trace contextRef="#ctx0" brushRef="#br0" timeOffset="152956.887">18221 15857 0,'-18'0'16,"18"36"0,0-19-1,0 1-15,18 17 0,-18 0 16,18 54-16,-18-54 15,0 53-15,0-53 16,-18 54-16,18-54 16,-18 18-1</inkml:trace>
  <inkml:trace contextRef="#ctx0" brushRef="#br0" timeOffset="153262.112">18027 16210 0,'0'18'16,"0"-1"-16,35 19 15,1 17 1,-19-18-16,1-17 16,-1-1-16,1 1 0,0-1 15,-1 1-15,19-18 16,-19 0-16,19-18 16,-19 1-16,18-36 15,-17 35-15,0-17 16,-1 17-16,1 1 15</inkml:trace>
  <inkml:trace contextRef="#ctx0" brushRef="#br0" timeOffset="173341.37">24765 10619 0,'0'-18'31,"18"18"-15,17 0-1,-17 18-15,-1-18 0,54 17 16,-18 1-16,53-18 15,-54 0-15,54-18 16,-70 18 0,34-17-16,-35 17 15,-17-18-15,-18 0 16,-18 18 0</inkml:trace>
  <inkml:trace contextRef="#ctx0" brushRef="#br0" timeOffset="173599.053">25206 10442 0,'18'0'16,"-1"18"-1,1 0-15,35-1 16,-36 1-16,19-1 0,-1 1 15,-17-18-15,17 18 16,0-18-16,0 17 0,1 1 16,-19 0-16,-17-1 15,-17 19-15,-1-19 16,-52 36-16,17-18 16,-36 36-1,37-36-15</inkml:trace>
  <inkml:trace contextRef="#ctx0" brushRef="#br0" timeOffset="-201502.916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-200891.5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-200763.557">10089 14164 0,'0'35'16,"-17"-17"0,17 0-1,0-1-15</inkml:trace>
  <inkml:trace contextRef="#ctx0" brushRef="#br0" timeOffset="-200084.93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-199500.979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-199112.166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-198988.557">12224 14323 0,'0'17'16,"-18"-17"-1</inkml:trace>
  <inkml:trace contextRef="#ctx0" brushRef="#br0" timeOffset="-198088.357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-197627.00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-197337.187">13917 13423 0,'-18'106'0,"1"18"16,17-72-16,17 90 16,1-19-1,17-70-15,-17 0 0,35 35 16,17-17-1,-52-54-15,0 1 16,17 0-16</inkml:trace>
  <inkml:trace contextRef="#ctx0" brushRef="#br0" timeOffset="-196480.757">14376 13617 0,'0'18'16,"0"35"0,0 0-16,17 53 15,-17-36-15,36 54 16,17-19-1,-18-69-15,0-1 0,-17 0 16</inkml:trace>
  <inkml:trace contextRef="#ctx0" brushRef="#br0" timeOffset="-195324.282">14764 13776 0,'17'18'47,"1"35"-47,-18-18 15,18 18-15,-18-18 16,17 18 0,-17-35-16,0 17 15</inkml:trace>
  <inkml:trace contextRef="#ctx0" brushRef="#br0" timeOffset="-194945.524">15064 14023 0,'-18'18'0,"18"34"15,0-34-15,0 35 16,0-35-16,-18 17 16</inkml:trace>
  <inkml:trace contextRef="#ctx0" brushRef="#br0" timeOffset="-194561.981">15293 13847 0,'18'-18'0,"17"18"16,18 18-1,-36-18-15,1 0 0,0 35 16,-18-18 0,-18 36-1,0-17-15,1-19 0,17 1 16,-18 0-16,0-1 15,36 1-15,17-18 16,-17 0 0,17 0-16,-17 0 0,17 0 15,-17 0-15,0-18 0</inkml:trace>
  <inkml:trace contextRef="#ctx0" brushRef="#br0" timeOffset="-194284.178">15681 13758 0,'18'18'16,"35"35"-1,-36 0 1,1-18-16,-1-17 0,1 17 16,-18 18-16,0-35 15,-35 17-15,17-18 16,1-17-16,-19 0 16</inkml:trace>
  <inkml:trace contextRef="#ctx0" brushRef="#br0" timeOffset="-194012.998">15628 13335 0,'35'35'15,"18"53"-15,0-17 16,35 70 0,-52-53-16,17 53 15,-18-70-15,-18-18 0,-17 53 16,0-53 0,0-18-16,-35 36 0,0-54 15,17 1-15,1-1 16</inkml:trace>
  <inkml:trace contextRef="#ctx0" brushRef="#br0" timeOffset="-193422.025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-193265.123">16545 13705 0,'18'18'0,"17"70"15,-17-35-15,17 0 0,36 53 16,-36-71 0,0 18-16,18 0 15,-35-35-15,-1-18 16</inkml:trace>
  <inkml:trace contextRef="#ctx0" brushRef="#br0" timeOffset="-192921.128">17110 13794 0,'17'35'16,"-17"88"0,18-70-1,17 18 1,-17-54-16,0 1 0,17-18 16,0-18-1,-35 1-15,18-1 0,-1-35 16,-17 18-16,-17-18 15,17 18-15,-36 0 16,1 35-16,0 0 16,17 0-16,18 17 15,0 1 1,18-1-16,0-17 16</inkml:trace>
  <inkml:trace contextRef="#ctx0" brushRef="#br0" timeOffset="-192788.846">17480 13970 0,'0'18'16</inkml:trace>
  <inkml:trace contextRef="#ctx0" brushRef="#br0" timeOffset="-192488.138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-192259.37">18098 13635 0,'17'18'15,"-17"-1"-15,18 54 16,-18-18-16,17 52 16,-17-52-16,18 53 15,0-71-15,-18 1 16</inkml:trace>
  <inkml:trace contextRef="#ctx0" brushRef="#br0" timeOffset="-182994.87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-169014.578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-168590.97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-149277.813">21943 10037 0,'-18'0'16,"18"-18"15,35-17-15,1-1-16,52-52 15,-18 35-15,-17-17 16,36 17-16,-19-18 0,71-52 16,-70 70-16,-1 0 15,19-18-15,-54 36 16,0 0-16,-35 17 16,-35 18-16</inkml:trace>
  <inkml:trace contextRef="#ctx0" brushRef="#br0" timeOffset="-148962.234">21960 9525 0,'0'18'32,"-17"17"-32,17 0 15,-53 71-15,35-35 16,-17 52-16,35-70 16,18 0-1,17-18-15,0-35 16,18 0-16,0 0 0,70-35 15,-52 17-15,52-35 16,-52 18-16,35-18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2B75D-631D-4A49-8E4D-7138FCB6EEF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2ECA8-388E-B146-8BFB-A365D3C2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NN it is important to initialize the parameters randomly, 0 will not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2ECA8-388E-B146-8BFB-A365D3C2B2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2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say if we initialize the W1 &amp; b1 as all 0s. For bias it is okay built not for W. </a:t>
            </a:r>
          </a:p>
          <a:p>
            <a:r>
              <a:rPr lang="en-US" dirty="0"/>
              <a:t>Problem = for any problem the activation of both the nodes will be the same because they will be computing the same function.</a:t>
            </a:r>
          </a:p>
          <a:p>
            <a:r>
              <a:rPr lang="en-US"/>
              <a:t>Similar </a:t>
            </a:r>
            <a:r>
              <a:rPr lang="en-US" dirty="0"/>
              <a:t>dz1 &amp; dz2 will be the same as well, assuming that outgoing weights are equal.</a:t>
            </a:r>
          </a:p>
          <a:p>
            <a:endParaRPr lang="en-US" dirty="0"/>
          </a:p>
          <a:p>
            <a:r>
              <a:rPr lang="en-US" dirty="0"/>
              <a:t>With the iterations, the activations will be performing the same. </a:t>
            </a:r>
          </a:p>
          <a:p>
            <a:r>
              <a:rPr lang="en-US" dirty="0"/>
              <a:t>The weight update will not be changing anything. </a:t>
            </a:r>
          </a:p>
          <a:p>
            <a:r>
              <a:rPr lang="en-US" dirty="0"/>
              <a:t>We don’t want all the hidden units to be symmetric.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2ECA8-388E-B146-8BFB-A365D3C2B2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6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okay to initialize b with zeroes. </a:t>
            </a:r>
          </a:p>
          <a:p>
            <a:endParaRPr lang="en-US" dirty="0"/>
          </a:p>
          <a:p>
            <a:r>
              <a:rPr lang="en-US" dirty="0"/>
              <a:t>Question : why 0.01 ,</a:t>
            </a:r>
          </a:p>
          <a:p>
            <a:r>
              <a:rPr lang="en-US" dirty="0"/>
              <a:t>A: we want to initialize, randomize small weights. If the weights are very large, Z value will be very big which will cause almost stagnant slope, the flat part of the activation function. As a result gradient descent will be slow. </a:t>
            </a:r>
          </a:p>
          <a:p>
            <a:r>
              <a:rPr lang="en-US" dirty="0"/>
              <a:t>If you don’t have any sigmoid, tanh in your whole network this is less of issue but in binary classification we don’t want this normally. </a:t>
            </a:r>
          </a:p>
          <a:p>
            <a:endParaRPr lang="en-US" dirty="0"/>
          </a:p>
          <a:p>
            <a:r>
              <a:rPr lang="en-US" dirty="0"/>
              <a:t>All the weights. </a:t>
            </a:r>
          </a:p>
          <a:p>
            <a:endParaRPr lang="en-US" dirty="0"/>
          </a:p>
          <a:p>
            <a:r>
              <a:rPr lang="en-US" dirty="0"/>
              <a:t>Sometimes there can better constants than 0.01, specially in deep neural </a:t>
            </a:r>
            <a:r>
              <a:rPr lang="en-US" dirty="0" err="1"/>
              <a:t>netwroks</a:t>
            </a:r>
            <a:r>
              <a:rPr lang="en-US" dirty="0"/>
              <a:t> we want to pick up something </a:t>
            </a:r>
            <a:r>
              <a:rPr lang="en-US"/>
              <a:t>different than 0.01.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2ECA8-388E-B146-8BFB-A365D3C2B2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32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2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7202-6945-124A-95EA-4F2A53CB4900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262</Words>
  <Application>Microsoft Office PowerPoint</Application>
  <PresentationFormat>Widescreen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What happens if you initialize weights to zero?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waleed sial</cp:lastModifiedBy>
  <cp:revision>20</cp:revision>
  <dcterms:created xsi:type="dcterms:W3CDTF">2017-07-06T21:46:08Z</dcterms:created>
  <dcterms:modified xsi:type="dcterms:W3CDTF">2020-04-25T22:06:36Z</dcterms:modified>
</cp:coreProperties>
</file>