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8" r:id="rId3"/>
    <p:sldId id="259" r:id="rId4"/>
    <p:sldId id="263"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72236" autoAdjust="0"/>
  </p:normalViewPr>
  <p:slideViewPr>
    <p:cSldViewPr snapToGrid="0" snapToObjects="1">
      <p:cViewPr varScale="1">
        <p:scale>
          <a:sx n="117" d="100"/>
          <a:sy n="117" d="100"/>
        </p:scale>
        <p:origin x="19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0:04:16.09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definitions>
  <inkml:trace contextRef="#ctx0" brushRef="#br0">17357 3775 0,'-18'0'15,"18"-18"-15,0 0 16,0 1 0,-18-1-16,18 1 0,-35-1 15,35 0 1,-18 18-16,1 0 0,-1 0 16,-35 18-16,18 0 15,17-1-15,-17 1 0,0-1 16,0 19-1,17-19-15,-17 54 16,17-36-16,0 0 0,-17 54 16,17-36-16,-17 52 15,18-34-15,-1 52 16,18-52-16,-18 52 16,18-52-16,0 70 15,0-70 1,0 70-16,0-71 15,18 89-15,-18-88 16,18 70-16,-18-71 16,0 89-1,0-88-15,-18 70 16,18-71-16,0 36 16,-18-53-16,18 35 15,-17-52-15,-1 34 16,18-35-16,-35-17 15,17 0-15,-17-1 16,17-17-16,0 18 16,1-18-16,-1 0 0,1 0 15,34 0 17,1 0-17,-1 0-15,1 0 16,0 0-16,-1 18 0,19-1 15,-36 1 1,17-1-16,19 36 0,-36-35 16,35 53-1,-35-36-15,18 18 16,-1-18-16,1 53 16,-18-52-16,17 52 15,-17-53-15,0 71 16,0-36-16,-17 1 15,17 0-15,0-1 0,0 18 16,0 53-16,0-70 16,17-18-16,-17 0 15,0 0-15,18 0 0,-18 0 0,35 52 16,-35-52-16,18 0 16,0 71-1,-1-54-15,-17 1 0,18 105 16,0-105-16,-18 17 15,35 53-15,-18-88 16,-17 17-16,18 1 0,17 53 16,-17-72-1,0 1-15,-18 18 0,17-18 16,19 53-16,-19-71 16,1 18-16,-1-18 15,1-17-15,35 17 16,-35-35-16,17 0 0,-17 0 15</inkml:trace>
  <inkml:trace contextRef="#ctx0" brushRef="#br0" timeOffset="8494.002">2928 10336 0,'0'-17'16,"-18"17"-1,36 0 17,0 53-17,17-36 1,-17 1-16,35 35 15,-18-18-15,-18-17 16,19 17-16,-1-17 0,0-1 0,1 19 16,-19-19-16,36 36 15,-35-35-15,-1-18 0,1 17 16,0 1-16,-18-36 31,-36-17-15</inkml:trace>
  <inkml:trace contextRef="#ctx0" brushRef="#br0" timeOffset="8730.971">3387 10195 0,'0'-17'15,"-36"17"1,19 53 0,-36 35-16,0-35 0,-35 88 15,-18-18 1,71-70-16,-1-18 16,1 36-16,35 0 15,0-54-15</inkml:trace>
  <inkml:trace contextRef="#ctx0" brushRef="#br0" timeOffset="11689.557">3722 10478 0,'-18'0'31,"36"0"31,-1 0-46,1 0 0,17 0-16,-17 0 15,17-18-15,-17 18 16,17 0-1,-17 0-15,35 0 16,-36 0-16,19 0 16,-1 0-16,0 0 15,1 0-15,16 0 16,-16 0-16,17 18 16,-36-18-16,54 17 15,-36-17-15,53 0 16,-35 18-16,71-18 15,-54 0-15,-17 0 16,88 0 0,0 0-16,-52 0 15,-19 0-15,18 0 0,89 0 16,-71 0-16,-18 0 16,106 0-16,-88 0 15,88 0 1,-106 0-16,106 0 15,-88 0-15,105 0 16,-105 0-16,88 0 16,-88 0-16,-18 0 0,106 0 15,-88 17 1,-18-17-16,106 0 16,-88 0-16,-18 0 0,1 0 15,16 0-15,72 0 16,-89 0-16,0 0 0,0 0 15,89 0 1,-89 0-16,-18 0 0,19 0 16,-19 0-16,1 0 0,70 0 15,-71 0-15,1 18 16,52-18-16,-52 0 16,-18 0-16,70 0 15,-70 0-15,0 0 0,53 0 16,-71 18-1,-17-18-15,17 0 16,-17 0-16,0 0 0,-1 17 0,18-17 16,-17 0-1,17 0 1,-17 0-16,0 0 16,-1 0-16,1-17 62,0 17-46,-1-18-1</inkml:trace>
  <inkml:trace contextRef="#ctx0" brushRef="#br0" timeOffset="12014.912">10301 10336 0,'-18'0'15,"1"18"-15,17 0 16,0-1-1,53 19 1,35-19-16,-53 1 16,18 0-16,18-1 0,17 18 15,-35-17-15,-18 0 16,36 17-16,-54-35 16,1 18-1,-18-1-15,-35 1 0,-1-18 16,-52 35-1,35-17-15,0-1 16</inkml:trace>
  <inkml:trace contextRef="#ctx0" brushRef="#br0" timeOffset="13681.135">11712 10354 0,'0'-18'0,"18"1"16,-18-1-16,-18 0 15,1 18-15,-1 0 16,-35 18 0,18 0-16,17 17 0,-17 0 15,0 1-15,-36 69 16,36 1 0,17-53-16,18 0 0,0-18 15,18 18-15,17-35 16,18-18-16,-18 0 15,0-18-15,36-35 16,-53 18-16,35-35 16,-36 34-16,-17-17 15,18 18-15,-18 0 0,0 17 16,0 1-16,0-1 0,-18 18 16,18 18-1,0 34 1,0-16-16,36 34 15,-1-17-15,-18-18 16,19-17-16,-1 0 0,18-1 16,-35-17-16,-1 0 15,1 0-15</inkml:trace>
  <inkml:trace contextRef="#ctx0" brushRef="#br0" timeOffset="13965.35">11906 9790 0,'18'0'31,"17"0"-15,0 0-16,1 0 16,-1 0-16,-17-18 15,-1 18-15,1 0 16,-36 0 0</inkml:trace>
  <inkml:trace contextRef="#ctx0" brushRef="#br0" timeOffset="14136.09">11942 9843 0,'0'35'15,"0"-18"-15,0 19 0,0-1 16,17-17-16,1 17 16,-18-17-16,35-1 15,-17-17 1,-1 0-1,19 0-15</inkml:trace>
  <inkml:trace contextRef="#ctx0" brushRef="#br0" timeOffset="14425.326">12259 9825 0,'18'0'15,"-1"18"1,1-1 0,-18 1-16,0-1 15,0 1 1,-18 17-16,1-17 16,17 0-1,17-1 1,1-17-1,17 18 1,-17-18-16,0 0 0,-1 0 16,1 0-16</inkml:trace>
  <inkml:trace contextRef="#ctx0" brushRef="#br0" timeOffset="14759.59">12471 9719 0,'17'0'31,"19"-18"-31,-19 18 16,19 0-1,-19 18-15,-17 17 16,0-17-16,0 35 15,0-18 1,18 36-16,-18-54 16,0 36-16,0-35 15,-18 0 1,18-1-16,-17-17 16,-1 0-16,0 0 15,1-17 1,-1 17-1</inkml:trace>
  <inkml:trace contextRef="#ctx0" brushRef="#br0" timeOffset="15148.569">12788 10372 0,'18'0'0,"35"0"31,-18 0-31,18 17 15,-35-17 1</inkml:trace>
  <inkml:trace contextRef="#ctx0" brushRef="#br0" timeOffset="15267.471">12788 10548 0,'35'18'16,"18"-18"-1,36-18-15</inkml:trace>
  <inkml:trace contextRef="#ctx0" brushRef="#br0" timeOffset="15755.262">13547 10389 0,'-18'36'0,"0"-19"15,18 36-15,0-35 16,0 17-16,18-17 0,-18 17 15,35 0 1,-17-17-16,35 0 16,-35-18-16,-1 0 0,18-36 15,-35 19-15,18-1 16,0-35 0,-1 35-16,-17 1 0,18-18 15,-18 52 1,18 36-1,-1 18-15,-17-18 16,36 35-16,-36-35 16,17 52-1,-17-69-15,-17 34 16,17-52-16,-36 0 16,19-18-16,-19 0 15,19-18-15,-1 0 0,-52-35 16,52 18-16,-17-18 15</inkml:trace>
  <inkml:trace contextRef="#ctx0" brushRef="#br0" timeOffset="16100.409">13494 10019 0,'0'-18'16,"17"-17"0,1 17-16,0-17 15,17-18-15,-17 18 16,-1 0-16,1-1 0,0 19 15,-1-36 1,1 35-16,-1 18 16,1 0-16,0 53 15,-18-18-15,35 54 16,-17-54-16,17 53 16,-17-53-16,-1 1 15</inkml:trace>
  <inkml:trace contextRef="#ctx0" brushRef="#br0" timeOffset="23325.294">2681 12012 0,'18'18'31,"35"35"-15,-36-18-16,54 18 15,-53-18-15,17 0 16,0 1-16,0-1 0,54 18 15,-54-35-15,18-1 16,-18 1 0,-17-18-16,-1 17 0,-17 1 31</inkml:trace>
  <inkml:trace contextRef="#ctx0" brushRef="#br0" timeOffset="23590.961">3016 11959 0,'-17'18'16,"-19"17"-1,19 0-15,-19 36 16,19-36-16,-1 18 0,-17 18 16,17-36-1,18 0-15,-17 18 0,-1-35 16,18 17 0,0-17-16</inkml:trace>
  <inkml:trace contextRef="#ctx0" brushRef="#br0" timeOffset="24042.62">3157 11518 0,'-17'0'16,"-1"0"-1,18 18 1,-18-1-16,18 36 16,0 0-16,18 0 15,-18-17 1,0-19-16,18 18 0,-1 1 15,1-1-15,17-17 16,-17-18-16,17 0 16</inkml:trace>
  <inkml:trace contextRef="#ctx0" brushRef="#br0" timeOffset="24241.616">3387 11642 0,'-18'35'0,"18"0"15,0-17-15,18 17 16,-18 0-16,17-17 16,-17 0-16,18-18 0,-18 17 0,35 1 15,-17-18 1</inkml:trace>
  <inkml:trace contextRef="#ctx0" brushRef="#br0" timeOffset="24470.519">3510 11395 0,'18'35'15,"-1"0"1,19 18-16,-1 0 16,-17-35-16,17 70 15,-35-35 1,-35 0 0,35-18-16,-18-17 15</inkml:trace>
  <inkml:trace contextRef="#ctx0" brushRef="#br0" timeOffset="28741.023">4004 12224 0,'18'0'47,"-1"0"-31,1 0-16,17 0 15,-17 0-15,17 0 16,18 17-16,18-17 15,-36 18-15,0-18 16,18 0-16,-18 18 16,1-18-16,17 0 0,-1 17 15,-16-17-15,17 0 0,70 18 16,-70-18 0,18 18-16,70-18 0,-53 0 15,106 0 1,-71-18-16,107 18 15,-107-18-15,107 18 16,-107 0-16,124 0 16,-124 0-16,142 0 15,-142-17-15,124 17 16,-123 0-16,105 0 16,-105 0-16,105 17 15,-123-17-15,123 18 16,-141-18-16,18 18 15,-18-18-15,1 17 0,87-17 16,-88 0 0,88 18-16,-87-18 15,69 0-15,-87 0 16,70-18-16,-70 18 16,52 0-1,-70 0-15,35 0 0,-52 0 16,-1 0-1,-18 0-15,1 0 16,0 0-16,-1 18 16,1-18-16,0 0 15,-1 0-15,19 18 16,-1-18 0,-18 0-16,36 0 15,-17 0-15,17 17 16,-36-17-16,36 0 15,-18 0-15,1 0 16,-19 0 0,19 0-16,-19 0 15,-17-17 17,0-1-1</inkml:trace>
  <inkml:trace contextRef="#ctx0" brushRef="#br0" timeOffset="29124.085">10195 12100 0,'18'0'31,"35"18"-31,-18 0 16,53 17-16,-35-18 15,53 19 1,-53-36-16,53 17 15,-71 1-15,53-18 16,-70 18-16,0-1 16,-18 1-16,-18 17 15,-53 18 1,36-18-16,-35 18 16,34-35-16,-17 35 15,36-35-15,-19 34 16,36-34-16</inkml:trace>
  <inkml:trace contextRef="#ctx0" brushRef="#br0" timeOffset="30369.595">13864 12100 0,'0'-17'15,"-17"17"1,17 17 0,0 36-1,17-35-15,-17 17 0,18 0 16,-1-17-16,19 35 15,-19-35-15,19-1 16,-19-17-16,1 0 0,35 0 16,-36-17-1,1-1-15,0 0 16,-18 1-16,0 34 16,17 19-1,-17-1 1,18 53-16,0-35 15,-18 35-15,17-35 16,-17-18-16,0 54 16,0-54-16,-17 18 15,17-36-15,-36 1 16,19-18-16,-19 0 16,19-18-16,-36-17 15,18 0-15,-1 0 16,19-1-16</inkml:trace>
  <inkml:trace contextRef="#ctx0" brushRef="#br0" timeOffset="30787.283">13899 11642 0,'18'-36'31,"-18"1"-31,35-18 16,-17 18-16,17-18 16,-17 35-1,0-17-15,-1 17 0,1 36 32,-1 53-17,-17-36-15,18 53 16,0-53-16,-1 36 15,1-53-15,0-1 16,-1 1-16,1 0 0,-18-1 16,18-17-16</inkml:trace>
  <inkml:trace contextRef="#ctx0" brushRef="#br0" timeOffset="31243.27">14517 11483 0,'-18'-18'16,"18"36"-1,-17 17 1,17-17-16,0 17 16,0 0-16,0 36 15,0 0 1,0-36-16,17 0 0,-17-17 0,18 17 16,-1-17-16,1-1 15,17 1-15,1-18 16</inkml:trace>
  <inkml:trace contextRef="#ctx0" brushRef="#br0" timeOffset="31488.289">14746 11606 0,'0'36'16,"0"-19"-16,0 36 0,0-35 15,0 17-15,0 0 0,0-17 16,0 0-16,18-1 16,-18 1-16,17 0 0,1-1 15</inkml:trace>
  <inkml:trace contextRef="#ctx0" brushRef="#br0" timeOffset="31847.698">14940 11483 0,'18'18'31,"-1"-1"-15,19 1-16,-1 35 15,-17-36-15,-1 19 0,19 52 16,-36-53-16,0 18 16,0-18-16,-18 71 15</inkml:trace>
  <inkml:trace contextRef="#ctx0" brushRef="#br0" timeOffset="32629.008">14164 12030 0,'0'-18'16,"0"36"31,0 17-31,0 0-16,0 18 15,18-18-15,-1 36 16,-17-36-1,18 1-15</inkml:trace>
  <inkml:trace contextRef="#ctx0" brushRef="#br0" timeOffset="35231.47">2858 13406 0,'17'17'15,"18"1"1,1-1-16,-1 1 16,0 0-16,18 17 0,-18-17 0,54 52 15,-19-34 1,-35-1-16,-17-18 16,0 1-16,-1 0 15,-17-1-15</inkml:trace>
  <inkml:trace contextRef="#ctx0" brushRef="#br0" timeOffset="35442.888">3122 13282 0,'-18'35'0,"-34"54"16,34-54-16,-35 88 15,35-70 1,1 0-16,17 0 0,-18-18 16,36 36-16,-18-36 15,17-17-15,1-18 0,17 0 16</inkml:trace>
  <inkml:trace contextRef="#ctx0" brushRef="#br0" timeOffset="35713.439">3387 13053 0,'-18'17'16,"18"19"-1,0-19-15,0 1 16,18 17-16,-1-17 16,1-18-16,-18 18 0,18-18 15,17 0 1,-17 0-16</inkml:trace>
  <inkml:trace contextRef="#ctx0" brushRef="#br0" timeOffset="36203.436">3598 12965 0,'18'-18'15,"35"18"-15,-35 0 16,-1 0-16,1 18 16,-18 17-16,0-17 15,0 17 1,0-18-16,-18 19 15,1-36-15,17 17 0,0 1 16,17 0 0,18-18-1,1 0-15,-19 0 0,19 0 16,-19 0 0</inkml:trace>
  <inkml:trace contextRef="#ctx0" brushRef="#br0" timeOffset="36426.982">3881 12841 0,'35'18'16,"18"-1"-1,-36 1-15,19 35 16,-19-18-16,1 18 15,-18-35-15,-18 17 0,18-17 16,-17-1-16,-19 36 16,1-35-16,17 0 0,1-18 15</inkml:trace>
  <inkml:trace contextRef="#ctx0" brushRef="#br0" timeOffset="37161.807">4904 13600 0,'-18'0'15,"36"0"16,-1 0-31,19 0 0,-1 0 16,18 0-16,0 0 0,105 0 16,19 0-1,-89 17-15,35-17 16,1 0-16,158 0 16,-123 0-16,0-17 0,17 17 15,18-18-15,212-17 16,-195 35-16,213-36 15,-213 19-15,19 17 16,175 0-16,-193 0 0,-18 0 16,194 17-1,-211 1-15,-19-18 0,160 18 16,-177-18 0,-18 0-16,107 0 15,-124 0-15,-18 0 0,70 0 16,-69 0-1,-54 17-15,-17-17 0,-36 0 32</inkml:trace>
  <inkml:trace contextRef="#ctx0" brushRef="#br0" timeOffset="37477.8">10707 13229 0,'17'0'0,"19"35"16,-1-17 0,-17 0-16,70 35 15,0 0-15,-35-18 16,0-18-16,35 54 15,-53-53-15,1 17 16,-36-17-16,0-1 0,-18 19 16,-35-1-1,0-18-15,18 1 16,-18 0-16,-35 17 16,52 0-16,-16-17 0,34 0 15,-17 17-15</inkml:trace>
  <inkml:trace contextRef="#ctx0" brushRef="#br0" timeOffset="38478.375">14023 13635 0,'0'-18'0,"18"1"16,-18-1-1,0 36 1,17-1-16,-17 19 16,18-1-16,-1 35 15,1-17-15,0-17 16,-1 16-16,1-34 15,0 0-15,35-18 16,-36 0-16,1-18 16,0 18-16,-18-35 0,35 0 15,-35-1 1,0 19-16,17-19 0,-17 19 16,0 52-1,0 36 1,18-19-16,-18 1 15,18 0-15,-1 53 16,-17-53-16,18 35 16,-18-70-16,-18 35 15,1-36-15,-1-17 16,-17 0-16,17 0 16,1-17-16,-19-1 0,1 1 15,0-19-15</inkml:trace>
  <inkml:trace contextRef="#ctx0" brushRef="#br0" timeOffset="38861.589">14023 13353 0,'18'-18'15,"-1"0"-15,1 1 16,17-19-16,-17 19 16,-1-1-16,1 1 0,0-19 15,-1 19-15,1 17 16,0-36-1,-1 19-15,-17 34 32,18 19-32,-18-19 15,18 36-15,-18-35 16,17 17 0,1 0-16,-1-17 15,1-18-15,0 18 0,-1-18 0,1 17 16</inkml:trace>
  <inkml:trace contextRef="#ctx0" brushRef="#br0" timeOffset="39105.944">14570 13141 0,'-18'53'0,"0"0"16,36 17-1,17-17 1,-17-17-16,17-1 16,18-18-16,-35-17 15,-1 0-15</inkml:trace>
  <inkml:trace contextRef="#ctx0" brushRef="#br0" timeOffset="39357.099">14799 13194 0,'18'18'16,"-1"-1"-1,1-17-15,0 18 16,-18 17-16,0 0 15,-18-17-15,18 0 16,0-1-16,0 1 16,18-18-1,-1 18 1,1-18-16,0 0 16,17 17-1</inkml:trace>
  <inkml:trace contextRef="#ctx0" brushRef="#br0" timeOffset="39574.476">15028 13000 0,'18'53'15,"0"-18"-15,17 36 16,0-1 0,-35-35-16,0 1 0,0 17 0,0-18 15,-35 53 1,0-35-16,17-18 16</inkml:trace>
  <inkml:trace contextRef="#ctx0" brushRef="#br0" timeOffset="40619.96">3334 14305 0,'0'18'16,"0"-1"-1,0 1 1,0 0-16,0 17 0</inkml:trace>
  <inkml:trace contextRef="#ctx0" brushRef="#br0" timeOffset="40765.077">3334 14711 0,'17'0'15</inkml:trace>
  <inkml:trace contextRef="#ctx0" brushRef="#br0" timeOffset="40886.302">3351 14817 0,'0'17'15</inkml:trace>
  <inkml:trace contextRef="#ctx0" brushRef="#br0" timeOffset="41426.231">2910 15522 0,'0'18'0,"18"0"31,17 52-15,36 1-1,-18-36-15,-18 0 0,53 18 16,-52-18-1,-1 1-15,18-1 16,-36-17-16,1-1 0,0 1 16,-1-18-16,-34 0 15</inkml:trace>
  <inkml:trace contextRef="#ctx0" brushRef="#br0" timeOffset="41660.127">3193 15416 0,'-36'53'16,"-17"0"0,36-17-16,-1 52 15,1-53-15,17 0 16,-18 18-16,18 0 15,18-35-15,-18-1 0,17 1 16,1-18-16</inkml:trace>
  <inkml:trace contextRef="#ctx0" brushRef="#br0" timeOffset="41982.234">3545 15117 0,'-17'0'15,"-1"17"1,18 1-16,0 17 16,0 0-16,0 54 15,18-54-15,-18 0 0,17 0 16,1 1-16,35-1 16,-35-17-16,17-18 15,0-18-15</inkml:trace>
  <inkml:trace contextRef="#ctx0" brushRef="#br0" timeOffset="42382.075">3739 15293 0,'-17'70'15,"17"-52"-15,-18 0 0,36-18 16,-18-18-1,17 0 1,-17-34-16,18 34 16,-18 0-16,18 1 0,-18-1 15,17 18-15,1-18 16,0 18 0,-1 18-16,1-18 15,0 0 32,-1 0-31,1 0-1,-1 0-15,1 0 16,-18 18-16,18-1 0,-18 1 16,17 0-16,-17 17 15,18-18 1,-18 1-1</inkml:trace>
  <inkml:trace contextRef="#ctx0" brushRef="#br0" timeOffset="42638.951">4075 14993 0,'35'18'15,"-17"-1"-15,-1 1 16,1 17-16,-1-17 0,1 17 0,17 36 16,-17-54-1,0 19-15,-18 17 16,0-36-16,-18 36 15,18-35-15,-18-18 0</inkml:trace>
  <inkml:trace contextRef="#ctx0" brushRef="#br0" timeOffset="43595.634">4727 15699 0,'18'0'63,"17"0"-47,-17 17-16,35-17 15,-18 0 1,0 18-16,89-18 0,-54 18 15,1-18-15,105 0 16,-70 0-16,18 0 16,140 0-16,-123-18 15,0 0-15,177 1 16,-142 17-16,-17 0 0,194-18 16,-177 0-1,1 18-15,175-17 16,-175-1-16,-19 18 0,1 0 15,0 0-15,141 0 16,-159 0-16,-18 0 16,1 0-16,-1 18 0,-17-18 0,106 0 15,-106 0 1,70 0-16,-88-18 16,53 0-16,-70 1 15,35-1 1,-53 1-16,0 17 15,-36-18-15,-34 18 32,-1 0-17,36 0 17,17 0-17</inkml:trace>
  <inkml:trace contextRef="#ctx0" brushRef="#br0" timeOffset="43933.109">10336 15240 0,'0'18'16,"0"-1"0,53 19-16,18-1 15,-18-18-15,53 19 16,-1 17 0,-52-18-16,-17 0 0,-19-17 15,1 17-15,0 0 0,-18 18 16,-18-35-16,-35 17 15,18 1-15,-36-1 16,36-18-16,-18 19 16,35-36-1,-17 17-15</inkml:trace>
  <inkml:trace contextRef="#ctx0" brushRef="#br0" timeOffset="44850.551">13917 15558 0,'0'0'0,"0"-18"15,18 0-15,-18 36 32,0 17-17,0 0-15,17 54 16,-17-36-16,18 17 16,-18-17-16,35-18 15,-17-17-15,35-18 16,-18-18-16,0-17 15,-17 0-15,-18-36 16,0 54 0,18-19-16,-18 19 15,-18 17-15,18 35 16,0 35 0,0-17-16,18-17 0,-18 69 15,0-52 1,0 0-16,-18 53 15,18-71-15,-18 1 0,-17 34 16,35-34 0,-18-19-16,-17 1 0,18-18 15,-1-18 1,0 1-16,18-19 16,-17-17-16,-1 0 15,0 18-15</inkml:trace>
  <inkml:trace contextRef="#ctx0" brushRef="#br0" timeOffset="45213.325">13917 15222 0,'18'-17'16,"-1"-36"-1,1 35-15,17-52 16,1 34-16,-19 1 0,1-35 16,-1 34-16,-17 19 15,18-19-15,0 72 31,-18 17-15,17-18-16,-17 18 0,18 17 16,0-34-16,-18-1 15,35 18-15,-35-36 16,18 19-16,-1-19 16,-17 1-1</inkml:trace>
  <inkml:trace contextRef="#ctx0" brushRef="#br0" timeOffset="45447.248">14446 14993 0,'0'-18'0,"-35"36"15,35 35 1,-18-18-16,36 36 15,-18-36-15,35 36 16,-17-54-16,35 36 16,-36-53-1,1 18-15,17-18 0,-17 0 16,0 0-16</inkml:trace>
  <inkml:trace contextRef="#ctx0" brushRef="#br0" timeOffset="45902.593">14693 15187 0,'-17'88'16,"17"-52"0,17-36-1,1-18 1,-1-35-1,1 35-15,0 1 16,-1-36-16,-17 18 16,0 17-16,0 36 31,18 17-31,-18 0 16,0 18-1,18-35-15,-1-1 16,1-17-16,0 0 15,-18-17-15,17-1 16,1 0-16,0-35 16,-1 53-1,1-17-15,-1 17 16,1 0-16,-18 35 16,18-35-16,-18 35 15,0-17-15,17 0 16,-17-1-16,0 1 15,0 0-15</inkml:trace>
  <inkml:trace contextRef="#ctx0" brushRef="#br0" timeOffset="46165.314">15099 14870 0,'18'35'16,"-1"-17"-16,1-1 0,-1 18 0,36 36 15,-35-18-15,17-18 16,1 53-1,-1-17-15,-35-18 16,0-36-16,0 19 0,-35 34 16</inkml:trace>
  <inkml:trace contextRef="#ctx0" brushRef="#br0" timeOffset="47699.175">12894 12136 0,'18'0'47,"17"0"-32,0 0-15,1 0 0,52-18 16,-53 18 0,0 0-16,1 0 0,-19 0 0,18 18 15,-35-1 1,-17-17 0</inkml:trace>
  <inkml:trace contextRef="#ctx0" brushRef="#br0" timeOffset="47937.773">12982 12400 0,'18'0'0,"0"0"15,17 0-15,18-17 16,-18 17-16,0 0 16,1 0-16,-19 0 15,1 0-15,-1 17 16</inkml:trace>
  <inkml:trace contextRef="#ctx0" brushRef="#br0" timeOffset="49888.678">11324 12136 0,'-17'-18'0,"17"0"16,-18 1-1,0 17 1,1 0 0,-1 0-1,-17 35 1,17-17-16,-35 34 15,36-16-15,17-1 0,-18 0 0,18 36 16,0-36 0,18 0-16,-1-17 0,18 0 15,36 17-15,-36-35 16,1-18-16,-1 18 0,18-35 16,-36 17-16,1-17 15,-18 18-15,0-19 16,0 1-16,-18-36 15,1 54-15,-1-19 0,0-16 16,1 34-16,-1 0 16,18 36-1,0 35 1,18 0-16,17 35 16,0-35-16,1-18 15,17 36-15,-18-36 16,-18 0-16,19-17 15,-19 0-15</inkml:trace>
  <inkml:trace contextRef="#ctx0" brushRef="#br0" timeOffset="50486.145">11465 11589 0,'18'0'31,"17"-18"-15,-17 18-16,-1 0 15,19-18-15,-19 18 16,1-17-16,-18 34 31,-18-17-15</inkml:trace>
  <inkml:trace contextRef="#ctx0" brushRef="#br0" timeOffset="50818.086">11465 11606 0,'18'0'16,"-18"18"0,0 0-16,0-1 15,0 19-15,0-19 16,0 1-16,0 17 0,0 0 16,0 18-1,0-17-15,18-19 0,-18 19 0,17-19 16,18 1-1,1-1-15,17-17 16,-36 0-16,1 0 0,17-17 16,-35-1-1</inkml:trace>
  <inkml:trace contextRef="#ctx0" brushRef="#br0" timeOffset="51579.969">11730 11624 0,'-18'0'15,"36"0"16,0 0-15,-1 0-16,1 0 16,-1 18-16,19-1 15,-36 1-15,17 0 0,-17-1 16,0 1 0,0 0-16,-17-1 0,-1 1 15,0-1 1,18 1-16,0 0 15,18-1 1,17-17 0,-17 0-16,0 18 15,-1-18 1,1 0-16</inkml:trace>
  <inkml:trace contextRef="#ctx0" brushRef="#br0" timeOffset="52025.453">11906 11553 0,'18'0'16,"0"-17"-16,-1 17 0,1-18 16,-1 18-16,1 0 15,0 0 17,-1 0-17,-17 18 1,18 17-1,-18-17 1,18-1-16,-1 1 0,1 35 16,0 0-1,-18-35-15,17-1 0,-17 1 16,0 35-16,-17-53 16,17 17-16,-18-17 15,-17 0 1,17 0-16,0 0 15,1-17-15,-1 17 16,18-18-16</inkml:trace>
  <inkml:trace contextRef="#ctx0" brushRef="#br0" timeOffset="53675.461">12383 11412 0,'0'-17'31,"-18"17"-15,18 17 0,-18-17-1,18 36-15,-17-19 16,17 19-16,-18-1 16,18-18-16,0 19 15,0-19-15,18 36 16,-1-17-16,19-1 15,-19-17-15,1-1 0,-1 1 16,1-1-16,0 1 16</inkml:trace>
  <inkml:trace contextRef="#ctx0" brushRef="#br0" timeOffset="53982.604">12559 11553 0,'0'18'16,"0"0"0,0-1-16,0 36 15,0-35-15,0 0 0,0 17 16,0-17-16,18-1 16,-1-17-16,-17 18 15</inkml:trace>
  <inkml:trace contextRef="#ctx0" brushRef="#br0" timeOffset="54288.272">12612 11430 0,'17'0'16,"19"18"-1,-19-1-15,19 19 16,-36-19-16,17 1 16,-17 17-16,18 18 15,-18-18-15,0-17 0,0 17 16,0 1-16,-18-19 15,18 18-15,-17-17 0,-1 17 16,0-17-16,-17 0 16</inkml:trace>
  <inkml:trace contextRef="#ctx0" brushRef="#br0" timeOffset="56335.291">11800 13529 0,'0'-18'15,"-17"1"1,-1-1-1,1 18-15,-1-18 16,0 18-16,1 18 0,-19 0 16,19-1-16,-19 54 15,19-36 1,17 1-16,-18 34 16,18-35-16,18 18 15,-18-35-15,35 0 16,-17-18-16,35 0 15,-36-18-15,1 0 0,17-17 16,-35 0 0,18-1-16,-18 19 15,0-18-15,0-18 16,0 35-16,0 0 0,0 1 16,0 34 15,17 36-16,-17-17-15,18-1 0,0 0 0,17 36 16,0-54-16,1 36 16,-19-35-1,1-18-15,-1 0 16,1 0-16,-18-18 16,0-17-16</inkml:trace>
  <inkml:trace contextRef="#ctx0" brushRef="#br0" timeOffset="56637.296">11889 13018 0,'0'0'16,"17"0"0,1 0-1,17 0 1,-17 0-16,-1 0 16,1 0-16,-36 0 31,-17 0-16,18 0-15</inkml:trace>
  <inkml:trace contextRef="#ctx0" brushRef="#br0" timeOffset="56820.137">11889 13018 0,'0'35'16,"17"-18"-1,-17 1-15,0 35 16,18-35-16,-18 17 15,18 18-15,-18-36 16,35 19 0,-35-19-16,35-17 15,-17 0-15,-1-17 16</inkml:trace>
  <inkml:trace contextRef="#ctx0" brushRef="#br0" timeOffset="57112.587">12100 13035 0,'18'-17'16,"0"17"-16,17 0 15,-18 17-15,1-17 0,0 35 16,-18 1-16,-18-1 15,18 0 1,-18-17-16,1 0 0,-1-1 16,18 1-1,18-18 1,17 17 0,-17-17-16,-1 0 15,1 0-15,0 0 16,-1 0-16</inkml:trace>
  <inkml:trace contextRef="#ctx0" brushRef="#br0" timeOffset="57530.383">12330 12947 0,'17'0'16,"1"0"-1,0 0 1,-1 0 0,-17 18-1,0-1-15,18 1 16,-18 0-1,0 17-15,17 18 16,-17-18-16,18-17 16,0 52-16,-18-17 15,0-35-15,0-1 16,0 1 0,-18-18-1,0-18-15,-17 18 16,18-17-1,-1 17-15,0-18 0,1 18 16</inkml:trace>
  <inkml:trace contextRef="#ctx0" brushRef="#br0" timeOffset="57980.989">12682 13000 0,'0'-18'15,"0"36"16,-17 17-15,17 0-16,0 1 16,0 17-16,0-18 15,0 0-15,17-17 16,1 35-16,0-36 16,17 1-16,-17 0 15,-1-18-15</inkml:trace>
  <inkml:trace contextRef="#ctx0" brushRef="#br0" timeOffset="58364.819">12859 13070 0,'17'0'31,"1"18"-15,17 0-16,-35-1 15,0 1-15,0 17 16,0-17 0,-17-18-16,-1 35 15,18-17-15,18-1 16,-1 1-16,1-18 16,0 0-1,-1 0-15,1 0 16</inkml:trace>
  <inkml:trace contextRef="#ctx0" brushRef="#br0" timeOffset="58621.317">12982 12912 0,'18'17'15,"0"1"1,-1 0-16,1-1 0,17 19 16,-17-19-16,35 36 15,-36-35-15,-17 17 0,18 18 16,-18-18-16,0 0 16,-18 18-16,1-35 15,17 0-15,-18-1 16,0 1-16,1-18 15</inkml:trace>
  <inkml:trace contextRef="#ctx0" brushRef="#br0" timeOffset="59615.605">11695 15610 0,'-18'-17'0,"18"-1"15,-18 1-15,1-1 16,-1 18 0,0 0-16,-17 35 15,17 0-15,1 1 16,-1 52-16,18-35 15,0-18-15,35 36 16,-17-54-16,17 1 0,-17 0 16,17-18-16,-17 0 15,17 0-15,1-18 0,-19-17 16,1 17-16,-18-17 0,17-36 16,-17 36-1,-17 0-15,17-18 0,-18 35 16,18 0-16,-17 18 0,17 18 31,0 53-15,17-36-16,18 35 15,-17-34-15,53 17 16,-54-36-16,54 19 16,-54-19-16,19-17 15,-19 0-15,-17-53 16</inkml:trace>
  <inkml:trace contextRef="#ctx0" brushRef="#br0" timeOffset="59932.972">11924 14940 0,'18'0'15,"-18"18"-15,35-18 16,-18 0-16,19-18 15,-19 18-15,1 0 32,-36 0-17</inkml:trace>
  <inkml:trace contextRef="#ctx0" brushRef="#br0" timeOffset="60129.589">11959 14993 0,'18'18'16,"-18"-1"-16,0 36 16,17-17-16,-17-19 15,0 54-15,18-54 16,-18 19-16,18-1 16,-1-17-16,1-1 15,0-17 1,-1 0-16,1 0 15</inkml:trace>
  <inkml:trace contextRef="#ctx0" brushRef="#br0" timeOffset="60433.562">12153 15011 0,'35'-18'0,"18"18"16,-17 0-1,-1 18-15,-17 17 16,-18 0 0,0-17-16,0 17 0,-18 0 15,18-17-15,-18 0 16,1-1-16,17 1 15,17-18 1,19 0 0,-19 0-16,19 0 15</inkml:trace>
  <inkml:trace contextRef="#ctx0" brushRef="#br0" timeOffset="60917.67">12383 14905 0,'17'0'0,"1"-18"16,-1 1-16,1 17 15,17-18-15,-17 18 16,0 0-16,-1-18 16,1 18-1,-18 18 1,0 0-1,0-1-15,18 36 16,-1-18-16,1 36 16,-1-36-16,1 36 15,-18-36-15,18 18 16,-18-35-16,0-1 16,-18 1-16,-17-18 15,17 0-15,-17 0 16,0 0-16,-1 0 15,19-18-15,-1 18 16,36 0 0</inkml:trace>
  <inkml:trace contextRef="#ctx0" brushRef="#br0" timeOffset="61245.211">12859 14870 0,'-18'0'15,"0"0"-15,1 17 0,-1 19 16,18-1-16,-17 18 16,17-18-16,0-17 15,0 35-15,17-18 16,1 0-16,-1 0 16,1-17-16,0 0 0,17-18 15,-17 0 1</inkml:trace>
  <inkml:trace contextRef="#ctx0" brushRef="#br0" timeOffset="62180.489">12982 15028 0,'0'-17'16,"0"34"15,0 1 63,0 0-79,0-1 1,0 1-16,0 0 16,0-1-1,0 1 1,0-1 15,0-34 47,0-1-62,0 1-16,0-1 0,18 0 16,-18 1-16,18-1 15,-1 18 1,1 0-1,-1-18 1,1 36 0,0 0-16,-18-1 15,17 1 1,-17 17-16,0-17 16,0-1-16,0 1 15,0-36 32,18-17-47,-18 18 16,35-1-1,-35 0-15,18 18 16,0 0-16,-1 0 16,-17 18-16,18-18 15,-1 18-15,-17-1 16,18 1-16,0-1 15,-18 1 1,17 0 0</inkml:trace>
  <inkml:trace contextRef="#ctx0" brushRef="#br0" timeOffset="62468.798">13300 14834 0,'17'0'0,"1"18"16,0-18-16,-1 35 15,1-17-15,17 17 16,-17-17-16,-1 17 15,-17-17-15,18 17 0,-18 18 16,0-18-16,0-17 16,0 35-16,-18-36 15,1 36-15,-1-35 16,1 17 0,-1-35-16,-17 35 15</inkml:trace>
  <inkml:trace contextRef="#ctx0" brushRef="#br1" timeOffset="88659.539">6562 17233 0,'0'-17'31,"-18"-1"-15,0 0-16,1 1 15,-1 17-15,-35 0 16,18 0 0,0 17-16,-36 1 0,36 17 15,-18 18-15,35-18 16,1 36 0,17-36-16,0 53 15,17-35-15,19 18 16,-1-36-16,35 0 15,-34-35-15,34 0 16,-35-17-16,18-18 16,-17-18-16,-1-36 15,-35 37-15,0-19 16,0 36-16,-18-18 16,18 35-16,-35-17 15,17 17-15,1 1 16,-1 17-1,0-18-15,18 36 32,18 34-17,0-34-15,-1 35 0,1-18 16,35 54-16,-18-54 16,36 53-16,-36-53 15,0-17-15,1 17 0,-1-17 16,0-1-16,-17-17 15,-1 18-15,-17-36 32</inkml:trace>
  <inkml:trace contextRef="#ctx0" brushRef="#br1" timeOffset="89580.627">6703 16439 0,'17'0'16,"1"0"-1,0 0 1,-1 0-16,1 0 15,35-17-15,-35 17 16,17 0-16,-18 0 16,36-18-1</inkml:trace>
  <inkml:trace contextRef="#ctx0" brushRef="#br1" timeOffset="89980.01">6720 16387 0,'0'17'31,"0"18"-15,0 1 0,0-19-16,18 19 0,-18 17 15,0-18-15,0 0 16,18 36-16,-18-54 16,0 19-16,0-1 15,0-17-15,17 17 16,-17-18-16,36-17 15,-36 18 1,17-18-16,1 0 0,-18 18 16,35-18-16,0 17 15,-17-17-15,0 0 0,-1 0 16,1 0-16,17 0 16,-17 0-1</inkml:trace>
  <inkml:trace contextRef="#ctx0" brushRef="#br1" timeOffset="90547.093">7073 16457 0,'0'-18'16,"18"18"0,-1 0-1,19 18 1,-19 0-16,1 17 16,0-17-16,-1 35 15,-17-18-15,0 18 16,-17-36-16,-1 19 15,0-19-15,1 1 16,-1-18 0,36 0 15,-1 18-15,19-18-16,-19 17 15,1-17 1,0 0-16,-1 0 15,1 0 1,0 0 0,-18-17-1</inkml:trace>
  <inkml:trace contextRef="#ctx0" brushRef="#br1" timeOffset="91104.665">7391 16351 0,'17'0'47,"1"0"-47,0 0 15,-1 0-15,1 0 16,0 0-1,-1 36-15,-17-19 16,18 18 0,-1-17-16,-17 0 0,18 35 15,0-36-15,-18 36 16,17-18-16,-17 18 16,18-35-1,-18 17-15,18-17 16,-18 0-16,0-1 15,-18-17 1,0 0-16,1 0 16,-1 0-1,0 0-15,1-17 0,-1 17 16,-17 0 0,17 17-1</inkml:trace>
  <inkml:trace contextRef="#ctx0" brushRef="#br1" timeOffset="91872.096">8132 16334 0,'-18'0'0,"0"-18"15,1 18 17,-1 0-17,18 35 1,-18 1-16,1-19 15,-1 54 1,18-36-16,-18 36 16,18-36-16,0 0 0,0 0 15,18-17-15,17 35 16,1-35-16,-1-1 0,18 1 16,-36-18-1,19 0-15,-1 0 16,-35-18-16,18 1 0</inkml:trace>
  <inkml:trace contextRef="#ctx0" brushRef="#br1" timeOffset="92104.725">8361 16581 0,'17'35'0,"-17"18"15,18-18 1,0-17 0,-1-1-16</inkml:trace>
  <inkml:trace contextRef="#ctx0" brushRef="#br1" timeOffset="92267.187">8343 16387 0,'-17'0'16,"34"0"-1,1 0 1</inkml:trace>
  <inkml:trace contextRef="#ctx0" brushRef="#br1" timeOffset="92528.607">8502 16281 0,'18'17'16,"-18"1"-16,35 35 15,18 0-15,-18-18 16,-17 0-16,17-17 0,0 70 16,-17-53-16,-18-17 15,0 53-15,0-36 16,0-17-16,-35 35 15,17-18-15,0-18 16,-17 1-16</inkml:trace>
  <inkml:trace contextRef="#ctx0" brushRef="#br1" timeOffset="93784.718">8643 17127 0,'18'18'31,"-18"0"-15,17 17 0,1-17-16,35 52 15,-18-52-15,0 35 0,54 17 16,-36-52 0,-1 17-16,72 18 0,-71-35 15,53 17 1,-53-35-16,0 18 15,-18-18-15,-18 0 16</inkml:trace>
  <inkml:trace contextRef="#ctx0" brushRef="#br1" timeOffset="94346.138">8643 17374 0,'0'18'16,"18"-18"30,-18-18-30,-18 1-16,18-1 16,-18 0-16,18 1 15,0-1-15,0-17 16,0 17 0,0 1-16,0-36 0,0 35 15,0-17 1,0-1-16,0 19 15,0-1-15,18 18 16,17 0 0,1 0-1,-19 18-15,54-18 0,-36 17 16,18-17 0,-35 18-16,-1-18 0</inkml:trace>
  <inkml:trace contextRef="#ctx0" brushRef="#br1" timeOffset="96654.087">9860 17463 0,'-17'0'32,"17"-18"-1,17 18-16,-17 18 1,18-18-16,17 17 16,-17-17-16,17-17 15,-17-1-15,-1 18 16,1-71 0,0 54-16,-18-1 0,-18-17 15,0 17-15,1 0 16,-19 1-1,19-1-15,-1 18 0,-17 0 16,35 18-16,-18-1 16,18 19-16,-17-19 0,17 19 15,0-1-15,35 18 16,0 0 0,0-36-16,1 1 0,-19 0 15,54-1-15,-54-17 16,19-17-16,-19-1 0,-17 0 15,18-17-15,-18 18 16,0-19 0,0 19-16,0-1 0,0 0 15,18 18 1,17 18 0,-17-18-16,17 18 0,53 35 15,-53-36-15,18 1 16,-17 17-16,-1-17 0,35 17 15,-52-17-15,17-18 16,-17 0-16</inkml:trace>
  <inkml:trace contextRef="#ctx0" brushRef="#br1" timeOffset="96842.625">10478 17374 0,'-36'36'0,"19"-19"16,-19 36-16,1-18 15,35-17-15,0 35 16,18-35-16,-1-1 16,36-34-1</inkml:trace>
  <inkml:trace contextRef="#ctx0" brushRef="#br1" timeOffset="97459.269">10760 17304 0,'-18'0'16,"-35"17"-16,36 1 15,-1 17-15,18-17 16,0 17-16,18-17 15,-1 0-15,18 17 16,1-18-16,17-17 16,-36 0-16,1 0 0,17-35 15,-35 18-15,0-1 16,0-17-16,0 17 16,-17-35-1,-1 18-15,0 35 16,18 17-1,18 19 1,-18-19-16,18 1 0,-1 17 16,1-35-16,-1 18 15,1-36 17,-18 1-32,0-19 15,0 19-15,0-19 16,18 19-16,-1-19 15,1 19-15,0 17 16,-1 0 0,1 17-16,0 19 15,-1-19-15,1 19 16,-18-19-16,0 1 31,18-18-15,-18-18-16,17 18 0,-17-17 15,18 17-15,-1 0 32,1 0-32,0 0 31</inkml:trace>
  <inkml:trace contextRef="#ctx0" brushRef="#br1" timeOffset="97811.165">11307 17463 0,'17'105'15,"18"1"1,-17-71-16,17 18 16,-17-53-16,-36-17 31,18-54-31,-17 18 15,-1 0-15,18 0 0,-18 1 16,18-37-16,0 54 16,0-36-1,18 54-15,17-1 16,1 18-16,-1 18 16,-17-1-16,-1 36 15,-17-17-15,-17 17 16,-1-36-16,-17 19 15,-1-36-15,-17 0 16,36 0-16,-18-18 16,35 0-16,0-17 15,0 17-15</inkml:trace>
  <inkml:trace contextRef="#ctx0" brushRef="#br1" timeOffset="98252.988">11483 16898 0,'0'18'31,"0"52"-15,0-34-16,0 16 0,18 54 15,-1-53 1,1 0-16,-1-18 0,19 1 15,-19-19-15,19 36 16,-1-35-16,-17-18 0,17 0 16,-17 0-16,17-18 15,-35 1-15,35-1 16,-35 0-16,18-17 16,-18 17-16,-18 1 15,0 17 1,1 0-16,-18 0 15,17 17 1,0-17-16,18 18 0,0 0 16,36 17-16,-19-17 15,36-1 1,-35 1-16,17-18 0,-17 0 16,17 0-16,18-18 15,-36 1-15,1 17 0,0-36 16,-18 19-1</inkml:trace>
  <inkml:trace contextRef="#ctx0" brushRef="#br1" timeOffset="98834.246">12629 17233 0,'18'-17'0,"-18"-1"16,18 18-1,-1 0 1,-17 18 0,-17 34-1,17-34-15,0 17 0,17 18 16,19 0-1,-19-35-15,1 0 16,17-18-16,18 17 16,-18-17-16,1 0 15,-1 0-15,-35-17 0,18-1 16,-18 0 0</inkml:trace>
  <inkml:trace contextRef="#ctx0" brushRef="#br1" timeOffset="98994.238">12647 16863 0,'0'-18'16,"18"1"-16,-1-1 15,1 18-15,17-18 16,-35 1-16</inkml:trace>
  <inkml:trace contextRef="#ctx0" brushRef="#br1" timeOffset="99851.926">7602 17216 0,'0'17'32,"36"1"-32,-1 17 15,18 36 1,-18-36-16,18 18 0,53 53 15,-36-36-15,72 54 16,-54-71-16,53 52 16,-71-69-16,72 34 15,-72-34 1,18-1-16,-52-17 16,-1-18-16,-18 0 15</inkml:trace>
  <inkml:trace contextRef="#ctx0" brushRef="#br1" timeOffset="100463.994">7655 17621 0,'0'-17'47,"-17"17"-32,17-18 1,0 0-16,0-17 15,-18 17-15,18-17 16,0 18-16,-18-36 16,18 17-16,0 1 15,0-18 1,0 18-16,-17 0 0,-1-54 16,18 72-16,0-19 15,0 19-15,0 34 31,18 1-15,-1-18-16,19 35 16,-19-35-16,36 18 15,-35-18-15,52 18 16,-52-18-16,17 17 16,-17-17-16</inkml:trace>
  <inkml:trace contextRef="#ctx0" brushRef="#br1" timeOffset="101292.698">9102 17903 0,'-18'0'0,"36"0"31,17 71-15,-35-18 0,35-18-16,-17 71 15,0-35-15,17 17 16,-18-35-16,1-18 0,0 36 15,-18-54-15,17 18 16,1-35-16,0-17 16</inkml:trace>
  <inkml:trace contextRef="#ctx0" brushRef="#br1" timeOffset="102082.282">9631 18203 0,'-18'-17'0,"1"17"15,-1 0 1,0 0-16,1 17 16,-1 36-1,18-17-15,0-1 0,18 35 16,-18-34-16,35 17 15,-17-36-15,34 1 16,-34-18-16,17-35 16,-17 17-1,0-17-15,-1-1 16,-17 19-16,-17-19 0,17 19 16,-18-36-16,0 18 15,1 17 1,-1 18-16,18 18 15,18 52 1,-1 1 0,1-36-16,17-17 0,-17 17 15,53-17 1,-54-18-16,18 0 0,-17-18 16,17 0-16,-17-35 15,-18 18-15,0 17 16,0-17-16,-18-18 15,1 36-15,-1 17 16,18 17 0,18 36-1,-18-18-15,53 18 16,-36-17-16,19-19 0,16-17 16,-34 0-1,17 0-15,-17-17 0,0-1 16,-1-17-16,-17 17 0,0-35 15,-17 36-15,-1-1 16,0 0-16,18 54 31,18 34-31,0-17 16,17 53 0,0-71-16,-17 18 0,17 0 15,-17-18-15,-1 18 16,-17-35-16,-17-18 15,-36 0 1,18 0-16,-1-18 16,1 18-16,0-17 0,-18-1 15,0-17-15,18 35 16,17-36-16,18 19 16</inkml:trace>
  <inkml:trace contextRef="#ctx0" brushRef="#br1" timeOffset="102555.312">10354 18380 0,'18'0'15,"17"-18"-15,-17 18 16,-1-18-16,19-17 15,-19 18-15,1-1 0,-18 0 16,17 18-16,-17-35 16,-17 35-16,-18 0 15,17 0-15,0 0 16,-17 18-16,17-1 16,1 19-1,17-1-15,0 0 16,0 0-16,17-17 15,19 0-15,-19-1 0,54 19 16,-36-36-16,36 17 16,-36-17-16,0-17 15,-17 17-15,-18-36 16,0 19-16,0-19 16,0 1-16,-18 17 15,18-17 1,0 0-16,18 17 0,-1 1 15,19 17 1,-19-18-16,19 18 16,-19 0-1</inkml:trace>
  <inkml:trace contextRef="#ctx0" brushRef="#br1" timeOffset="103288.103">11465 18027 0,'-35'0'16,"53"0"0,-1 0-16,19 0 0,34 18 15,-35-1 1,1 1-16,34 35 15,-52-36-15,17 54 16,-35-53-16,0 52 16,-17-35-16,-36 18 15,35-17-15,-35-1 16,53-17-16,0-1 16,18-17-16,35 18 15,-18-18-15,35 0 16,-34 0-16,34 0 15,-34 0-15,-19 17 16,1-17-16,-18 18 16</inkml:trace>
  <inkml:trace contextRef="#ctx0" brushRef="#br0" timeOffset="128286.5">18627 10425 0,'0'-18'0,"0"-17"15,0 17-15,0-35 16,0 18-16,0-36 15,-18 36 1,0-18-16,1 35 16,-19 36-16,19 0 15,-18 88-15,17-36 16,18 89-16,0-89 16,18 89-1,-18-88-15,17-1 0,18 54 16,1-36-1,-19-53-15,-17 1 0,0 16 16,-17-52 0,-1 0-16</inkml:trace>
  <inkml:trace contextRef="#ctx0" brushRef="#br0" timeOffset="128401.554">18309 10918 0,'53'-17'16,"-18"17"-16,54-35 15,-54 35 1,53-18-16</inkml:trace>
  <inkml:trace contextRef="#ctx0" brushRef="#br0" timeOffset="128692.7">18803 10848 0,'-18'53'0,"18"-36"15,0 19-15,18-1 16,35 18-16,-35-53 16,17 18-16,-17-18 0,17 0 15,0 0-15,-17-18 0,17-17 16,-35 17-16,0-35 15,0 35 1,-35-34-16,-1 34 16,1-17-16,18 35 15,-1 0 1</inkml:trace>
  <inkml:trace contextRef="#ctx0" brushRef="#br0" timeOffset="128926.51">19279 11060 0,'-17'-36'16,"17"19"-16,-18-19 16,18-34-1,-18 35-15,18-18 0,18 35 16,0 0-16,-1 18 15,19-17-15,-1 34 16,-17-17-16,17 18 0,35 0 16,-52-18-1,0 17-15</inkml:trace>
  <inkml:trace contextRef="#ctx0" brushRef="#br0" timeOffset="129721.565">20902 10724 0,'-18'18'15,"18"53"1,0-36-16,0 0 0,36 53 16,-19-52-1,1-19-15,17 19 0,-17-19 16,17 1-16,-17-18 0,35 18 16,-36-36-16,1 0 15</inkml:trace>
  <inkml:trace contextRef="#ctx0" brushRef="#br0" timeOffset="129860.292">20902 10548 0,'0'-18'0,"0"1"16,35 17-1,-17-18-15,0 18 16</inkml:trace>
  <inkml:trace contextRef="#ctx0" brushRef="#br0" timeOffset="131227.736">21678 10566 0,'-17'0'0,"34"17"31,18-17-15,1 18-16,-1-18 16,0 35-16,-17-35 15,0 18-15</inkml:trace>
  <inkml:trace contextRef="#ctx0" brushRef="#br0" timeOffset="131361.099">21696 10866 0,'35'0'16,"36"0"0,-1 0-1,1-18-15,-36 18 16</inkml:trace>
  <inkml:trace contextRef="#ctx0" brushRef="#br0" timeOffset="131656.95">22472 10319 0,'0'88'16,"0"18"-1,35 17 1,1-17-1,-19-53-15,18 18 16,1-54-16,-19 18 0</inkml:trace>
  <inkml:trace contextRef="#ctx0" brushRef="#br0" timeOffset="132472.754">23530 10724 0,'18'0'16,"35"0"-1,-18-17-15,53 17 16,-52-18-16,34 1 16,-35 17-16,18-18 15</inkml:trace>
  <inkml:trace contextRef="#ctx0" brushRef="#br0" timeOffset="132862.649">23724 10548 0,'0'53'16,"0"18"-1,0-36-15,18 35 16,0-34-16,-1-19 15,1 1-15,17 0 0,-17-18 0,35 17 16,-36-17 0,1 0-16,0-17 0,-1-1 15,-17 0 1,0 1-16,0 34 16,18 1-1,0 0 1,-1-1-16,36 1 15,-18-18-15,1 17 0,-1-17 16,-17 0-16,34-17 16,-34-1-16,-18 1 15,0-1-15,-35 0 16,-18 1-16,18-1 16,-1 18-16,1 0 15,17 0-15</inkml:trace>
  <inkml:trace contextRef="#ctx0" brushRef="#br0" timeOffset="133518.827">25259 10777 0,'18'89'15,"-18"-1"1,0-53-16,0 0 16,0-17-1,17-18-15,1-71 16,-18 36-16,17-18 15,-17 0-15,18-35 16,-18 53-16,18 17 0,-1-17 16,-17 53-1,18 17 1,-18 0-16,0 0 16,0 1-16,0-19 15,0 1-15,18-18 16,-1 0-16,19-18 15,-19 1-15,18-19 16,-17 36 0,0-17-16,-1 17 15,1-18-15,0 18 0,-1 0 0,19 35 16,-19 1 0,1-1-16,-18-17 15,18-1-15,-1 18 16,1-17-16,-1 17 15,1-35-15,0 0 0</inkml:trace>
  <inkml:trace contextRef="#ctx0" brushRef="#br0" timeOffset="134018.215">26494 10989 0,'-36'71'0,"-34"17"16,35-35-1,-1-18 1</inkml:trace>
  <inkml:trace contextRef="#ctx0" brushRef="#br0" timeOffset="136074.129">27481 3898 0,'36'-17'0,"34"-1"15,-34 18-15,-19 0 16,54 18 0,-18-1-16,-18 1 0,35 52 15,-34-34-15,-1 70 16,-17-36-16,-18 1 15,-18 17-15,-17 106 16,17-71-16,-35 160 16,36-125-16,-19 142 15,36-159-15,-17 124 16,17-159-16,17 123 16,1-141-16,17 89 15,0-107-15,54 71 16,-36-88-16,70 18 15,-70-36-15,35 18 16,-53-35 0,1-1-16,-36 1 15,0 17-15,-18-17 16,-35 52 0,18-34-16,0-1 0,-18 53 15,35-35-15,-17 70 16,17-34-16,0-1 15,-17 123-15,35-87 16,0 158-16,0-141 16,18 0-16,17 142 15,-17-160-15,35 124 16,-18-141-16,36 88 16,-36-124-16,0 89 15,-17-106-15,-18 35 16,-18-52-16,-17-19 15,-36 1 1,18 0-16,0-18 0,-88 35 16,71-35-1,-1 17-15,-70 19 0,71-1 16,17 0-16</inkml:trace>
  <inkml:trace contextRef="#ctx0" brushRef="#br0" timeOffset="137501.439">19791 12136 0,'0'-18'32,"-18"18"-32,36 0 46,17 0-30,0 0-16,1 18 16,52 17-16,-53-18 15,36 19-15,-36-1 16,0 18 0,-35-18-16,0 36 15,-17-18-15,-36 35 16,17-53-16,1 0 0,-18 36 15,18-18 1,35-35-16,0-1 16,0 1-16,53-1 15,-18 1-15,0-18 0,1 0 16,52 18-16,-53-18 16,0 0-16,-17 0 0,17 0 15,-52 0 16</inkml:trace>
  <inkml:trace contextRef="#ctx0" brushRef="#br0" timeOffset="137706.517">19844 12541 0,'17'0'16,"36"18"0,-35-18-16,17 0 15,18 0-15,-18 0 16,-17 0-16,17 0 0</inkml:trace>
  <inkml:trace contextRef="#ctx0" brushRef="#br0" timeOffset="139230.679">20373 11748 0,'0'-18'16,"18"18"0,34-18-16,1 18 15,-17-17-15,34-1 16,-52 18-16,0 0 0,-1-18 16,1 18-1,-36 18-15</inkml:trace>
  <inkml:trace contextRef="#ctx0" brushRef="#br0" timeOffset="139429.203">20391 11712 0,'17'53'0,"-17"-18"16,0 1-16,18-19 0,-18 19 15,0-1-15,17 18 16,-17-36-16,18 36 15,0-53-15,17 18 16,-17-18-16,17 0 16,0 0-16,1-18 15</inkml:trace>
  <inkml:trace contextRef="#ctx0" brushRef="#br0" timeOffset="139833.205">20867 11836 0,'0'17'16,"0"1"-1,0 35 1,0-35-16,0 34 16,17-16-16,-17-19 15,18-17-15,0 0 16</inkml:trace>
  <inkml:trace contextRef="#ctx0" brushRef="#br0" timeOffset="140430.497">20990 11730 0,'0'-18'0,"0"1"46,18 17-46,0 0 16,-1 0 0,1 0-16,17-18 15,-17 18-15,-1 0 16,1 0 15,-18 35-15,0-17-16,18 0 0,-1 17 15,-17-18 1,18 1-16,0 53 16,-18-54-16,17 54 15,-17-36-15,18 18 16,-18-35-16,18 17 16,-18-17-16,-18-1 15,0-17 1,1 0-1,-1 0-15,-17-17 16,17 17 0,0 0-1,-17 0-15</inkml:trace>
  <inkml:trace contextRef="#ctx0" brushRef="#br0" timeOffset="141500.039">21643 11677 0,'-18'0'16,"1"0"-1,-1 35 1,18-17-16,-18 0 0,18-1 16,0 18-16,-17 1 15,17-19-15,0 19 0,0-1 16,17-17-16,-17 17 0,18 18 16,0-36-16,-1 1 15,19 17-15,-19-17 16,1-18-1</inkml:trace>
  <inkml:trace contextRef="#ctx0" brushRef="#br0" timeOffset="141676.52">21872 11994 0,'0'36'15,"0"-1"1,0-17-16,18-1 0,17 19 16,-17-36-16,-1 0 15,1 0-15</inkml:trace>
  <inkml:trace contextRef="#ctx0" brushRef="#br0" timeOffset="141843.62">21872 11712 0,'18'0'15,"0"0"1,-1 18 0,1 0-16</inkml:trace>
  <inkml:trace contextRef="#ctx0" brushRef="#br0" timeOffset="142066.731">22066 11642 0,'18'53'16,"17"0"-1,0-18-15,-17 0 16,17 0-16,18 36 15,-35-36-15,0 0 0,-18-17 16,0 35-16,-18-18 16,0-17-16,-35 17 15,36-17-15,-19-18 0,19 17 16</inkml:trace>
  <inkml:trace contextRef="#ctx0" brushRef="#br0" timeOffset="142511.214">22772 12488 0,'0'0'0,"0"18"0,53-18 16,-18-18-16,0 18 15,36-17 1,-36 17-16,-17 0 0,-1 0 15,1 0-15</inkml:trace>
  <inkml:trace contextRef="#ctx0" brushRef="#br0" timeOffset="142631.141">22789 12665 0,'53'17'15,"36"-17"1,-54 0-16,53 0 15,-53-17-15</inkml:trace>
  <inkml:trace contextRef="#ctx0" brushRef="#br0" timeOffset="143257.159">23848 12153 0,'0'35'16,"0"54"0,0-36-1,-18 17-15,1 54 0,-1-54 16,0 54-1,18-71-15,18 17 16,-18-52-16,35-1 16,0-17-16,1-17 15,-1-19-15,0-16 16,-17 16-16,0 1 16,-1 35-16,1 0 15,-1 18-15,19 35 16,-1-18-16,18 18 15,-18-36-15,36 1 16,-36-18-16,36-18 16,-36 1-1,0-36-15,-35 18 16,-17-54-16,17 54 16,-36-53-1,1 53-15,17-1 0,1-17 16,17 18-16,0 18 15,0-1-15</inkml:trace>
  <inkml:trace contextRef="#ctx0" brushRef="#br0" timeOffset="143479.726">24589 11765 0,'17'-17'0,"1"17"16,17-18-16,18 0 16,-35 18-16,17 0 15,-17-17-15</inkml:trace>
  <inkml:trace contextRef="#ctx0" brushRef="#br0" timeOffset="143631.589">24659 11836 0,'-17'35'0,"17"36"15,0-36-15,35 35 16,-18-34-16,54 17 16,-36-36-16,18 1 15,-35-18-15,17 0 16,-17 0-1</inkml:trace>
  <inkml:trace contextRef="#ctx0" brushRef="#br0" timeOffset="143813.806">24977 11994 0,'-18'53'15,"18"-17"-15,18-1 16,-18-17-16,17-1 16,36-17-1,-17-17-15</inkml:trace>
  <inkml:trace contextRef="#ctx0" brushRef="#br0" timeOffset="144091.262">25153 11695 0,'35'35'15,"-17"-17"-15,0-18 16,35 35-16,-18-18 16,0 54-16,-17-53 15,-1 70 1,1-53-16,-18 36 15,0-54-15,0 19 16,-18-19-16,1-17 16,-1 0-1,0 0-15,-17 0 16,0 0-16,17 0 0,-17 0 16</inkml:trace>
  <inkml:trace contextRef="#ctx0" brushRef="#br0" timeOffset="144474.768">25665 12471 0,'35'17'15,"0"19"-15,0-1 16,36 35-16,-18-17 16,-18-17-16,18 52 15,0 0 1,-18-53-16,-17 1 16,-18-19-16</inkml:trace>
  <inkml:trace contextRef="#ctx0" brushRef="#br0" timeOffset="144641.674">25947 12488 0,'-35'36'0,"-54"105"16,54-18-1,17-17 1,18-71-16,18 36 15,0-53-15,-1-1 16</inkml:trace>
  <inkml:trace contextRef="#ctx0" brushRef="#br0" timeOffset="144980.989">26317 11712 0,'0'36'15,"-17"52"-15,34 35 16,-17-70-16,18 0 16,35 35-1,-36-53-15,19 36 0,-19-53 16,19-1-16,-36 1 16,17-18-1,1 0-15</inkml:trace>
  <inkml:trace contextRef="#ctx0" brushRef="#br0" timeOffset="145253.433">26617 11977 0,'0'53'15,"0"-18"1,0-17-16,18 17 16,-18-17-16,35 17 15,-17-18-15,-1 1 16</inkml:trace>
  <inkml:trace contextRef="#ctx0" brushRef="#br0" timeOffset="145482.626">26741 11748 0,'0'0'0,"17"17"16,18 18 0,1 1-16,-19-1 0,19 0 0,-19 18 15,19 0-15,-19 0 16,-17 0-16,18 17 16,-18-34-16,0-1 0,-35 36 15,17-54-15</inkml:trace>
  <inkml:trace contextRef="#ctx0" brushRef="#br0" timeOffset="146570.608">27270 12577 0,'17'0'15,"54"0"1,-36 0-16,71 0 16,-71 0-16,71 0 15,-71 0-15,1-18 16</inkml:trace>
  <inkml:trace contextRef="#ctx0" brushRef="#br0" timeOffset="146732.041">27517 12365 0,'0'106'15,"17"0"-15,19-1 16,-1 19 0,0-71-16,0 17 15,18-17 1</inkml:trace>
  <inkml:trace contextRef="#ctx0" brushRef="#br0" timeOffset="147094.135">27975 12330 0,'18'176'16,"-18"-88"-16,18 36 16,-1-71-16,1-1 0,-1-34 15,1 0-15,17-1 0,-17-17 16,0-17-16,35-19 16,-18 1-16,-17 0 0,17 17 15,18 1-15,-18 17 16,-17 0-16,-1 17 0,-17 1 15,18 35 1,-18-36-16,-35 19 16,17-19-16,-17 1 0,-18-18 15,18 0-15,-1 0 16,19 0-16,-1-35 16,18 17-16</inkml:trace>
  <inkml:trace contextRef="#ctx0" brushRef="#br0" timeOffset="147317.757">28663 11783 0,'18'0'16,"17"0"-16,36-18 16,-36 18-16,53 0 15,-53 0-15,-17-17 16</inkml:trace>
  <inkml:trace contextRef="#ctx0" brushRef="#br0" timeOffset="147461.502">28822 11836 0,'-18'88'16,"18"-53"-16,0 53 16,18-52-16,0-1 0,35 18 15,-18-36 1,0-17-16,-17 18 16,17-18-16,-17 0 0</inkml:trace>
  <inkml:trace contextRef="#ctx0" brushRef="#br0" timeOffset="147649.332">29157 12012 0,'0'35'0,"0"36"15,18-53-15,17 17 16,-17-18-16,17-17 15,-17 0 1,-1 0-16</inkml:trace>
  <inkml:trace contextRef="#ctx0" brushRef="#br0" timeOffset="147945.436">29422 11748 0,'35'17'16,"0"1"0,-17-18-16,0 17 0,-1 1 15,1 0-15,-1-1 0,19 36 16,-36-17-16,17-1 16,1 53-1,-18-53-15,0 1 0,0 16 16,0-34-1,0 0-15,0-1 0,-18-17 16,1 18 0,-19-36-1,19 18-15,-18 0 0,-1 0 16,1-17-16</inkml:trace>
  <inkml:trace contextRef="#ctx0" brushRef="#br0" timeOffset="148986.77">20232 13776 0,'-18'-18'15,"-52"36"1,34 0-16,-17 35 15,18-1-15,18 1 0,-1 0 16,0 0-16,18 0 0,0 35 16,18-52-16,17 17 15,-17-36-15,35-17 16,-18 0 0,0-53-16,-17 36 15,17-54-15,-35 36 16,0-1-16,18 1 0,-18 0 15,-18 0 1,18 17-16,0 36 16,0 17-1,0 0-15,18 0 0,-1 1 16,19 34 0,-19-34-16,19-19 0,-1 1 0,0 0 15,18-18 1</inkml:trace>
  <inkml:trace contextRef="#ctx0" brushRef="#br0" timeOffset="149197.37">20532 13300 0,'70'0'16,"-34"-18"-16,52 0 16,-35 1-16,-18-1 15,35 1-15,-52 17 16</inkml:trace>
  <inkml:trace contextRef="#ctx0" brushRef="#br0" timeOffset="149385.358">20655 13353 0,'18'70'15,"-18"-35"-15,0-17 16,17 53-16,19-18 16,-1-36-16,-17-17 15,-1 18-15,19-18 0,-1 18 16,0-18-16,-17-18 15</inkml:trace>
  <inkml:trace contextRef="#ctx0" brushRef="#br0" timeOffset="149556.991">21008 13441 0,'18'70'16,"-1"-34"-16,1-1 16,-1-17-16,1-1 0,0 1 15,-1-18-15</inkml:trace>
  <inkml:trace contextRef="#ctx0" brushRef="#br0" timeOffset="149886.931">21220 13194 0,'17'0'16,"36"0"0,0 0-16,0 18 15,-35-1-15,17 18 16,-17 36-1,-18-36-15,0 18 0,0 35 16,0-17 0,0-36-16,0 1 15,0-19 1,-18-17-16,0 0 16,1-17-1,-1-1-15,0 0 16,1 1-16,-1 17 15</inkml:trace>
  <inkml:trace contextRef="#ctx0" brushRef="#br0" timeOffset="150185.574">21802 13899 0,'70'-17'16,"18"-1"0,1 18-1,-54 0-15,0 0 0</inkml:trace>
  <inkml:trace contextRef="#ctx0" brushRef="#br0" timeOffset="150302.654">21819 14076 0,'36'17'16,"52"-17"0,-35-17-16,53-1 15</inkml:trace>
  <inkml:trace contextRef="#ctx0" brushRef="#br0" timeOffset="150775.568">23336 13617 0,'0'-17'0,"-17"17"16,-19 35-16,19-17 16,-71 70-16,52-35 15,-70 52 1,53-52-16,-17 53 15,52-53-15,18 0 0,0 18 16,36-18 0,-1-53-16,18 0 0,-18 0 15,53-36 1,-52 19-16,-19-19 0,1 1 0,-1 0 16,-17-18-1,-17 18-15,-1-1 0,-17 19 16,0-1-16,-36 0 15,53 18-15,-35 0 16,36 0-16</inkml:trace>
  <inkml:trace contextRef="#ctx0" brushRef="#br0" timeOffset="152216.186">21519 13018 0,'-17'0'16,"-1"52"-16,18-16 15,-17 34-15,17-17 16,17 18-16,-17-36 16,18 0-16,-1 1 15,1-1-15,35 0 16,-35-35-16,17 18 0,-17-18 16,-1-18-16,1 0 0</inkml:trace>
  <inkml:trace contextRef="#ctx0" brushRef="#br0" timeOffset="152377.198">21713 13264 0,'0'53'16,"18"18"0,0-53-16,-1 17 15,1-18-15,0-17 16,-1 0-16,1 0 15</inkml:trace>
  <inkml:trace contextRef="#ctx0" brushRef="#br0" timeOffset="152510.789">21696 13106 0</inkml:trace>
  <inkml:trace contextRef="#ctx0" brushRef="#br0" timeOffset="152706.149">21819 12841 0,'53'71'15,"-17"-18"-15,16 35 16,-16-35-16,17 35 16,-36-35-16,1 17 15,-18-34-15,-35 17 16,17-36-16,0 1 16</inkml:trace>
  <inkml:trace contextRef="#ctx0" brushRef="#br0" timeOffset="153984.574">23848 13423 0,'-18'35'0,"1"71"16,17-53 0,0 88-16,0 0 15,17-70-15,-17-18 16,18 17-16,35 36 16,-18-70-16,0-1 0,1-17 15,-1-1-15,-18-17 16</inkml:trace>
  <inkml:trace contextRef="#ctx0" brushRef="#br0" timeOffset="154279.349">24271 13758 0,'18'0'0,"35"0"16,17 0-1,-34 18-15,-1 17 16,-35 36 0,0-36-16,0 0 0,-35 54 15,17-1 1,18-53-16,0 0 0,0 18 16,35 0-1,-17-35-15,17-18 16,18 17-16,0 1 15,-35-18-15,-36 0 32</inkml:trace>
  <inkml:trace contextRef="#ctx0" brushRef="#br0" timeOffset="154418.616">24253 14076 0,'36'0'15,"-1"0"-15,53 0 0,-35 0 16,18-18-16,-18 18 16,0-17-16,-18 17 15</inkml:trace>
  <inkml:trace contextRef="#ctx0" brushRef="#br0" timeOffset="154651.2">24765 13300 0,'53'-18'15,"-18"18"-15,18 0 16,18 0-1,-36 0-15,-17 0 16,-1 0-16</inkml:trace>
  <inkml:trace contextRef="#ctx0" brushRef="#br0" timeOffset="154835.677">24888 13353 0,'0'70'15,"0"1"1,0-36-16,36 36 16,-1-18-1,0-36-15,18 1 16,-35-18-16,17 0 0,-17 0 16,-1 0-16</inkml:trace>
  <inkml:trace contextRef="#ctx0" brushRef="#br0" timeOffset="155030.634">25241 13494 0,'0'17'0,"18"54"15,0-53 1,-1 35-16,1-18 15,-1-18-15,1 1 16,0-18-16</inkml:trace>
  <inkml:trace contextRef="#ctx0" brushRef="#br0" timeOffset="155597.233">25453 13317 0,'18'0'0,"-1"0"16,18 0 0,1 0-16,-19 0 0,1 0 15,0 0-15,-1 0 16,-17 18-16,18 17 16,-18-17-1,0 52-15,18-34 16,-1 34-16,-17-34 15,0 17-15,0-18 16,0 0 0,-35-17-1,17-18 1,1 0-16,-19-18 16,1 0-1,17 18-15</inkml:trace>
  <inkml:trace contextRef="#ctx0" brushRef="#br0" timeOffset="155930.134">25947 13317 0,'0'-17'16,"0"34"0,0 54-1,0-36-15,0 53 16,0-52-16,0 52 15,17-53-15,1 36 16,0-54-16,17 19 16,-17-36-16,35 0 15</inkml:trace>
  <inkml:trace contextRef="#ctx0" brushRef="#br0" timeOffset="156075.147">26176 13582 0,'18'35'15,"-18"-17"-15,17-18 16,1 18-16</inkml:trace>
  <inkml:trace contextRef="#ctx0" brushRef="#br0" timeOffset="156246.845">26247 13317 0,'17'0'31,"1"0"-31,-18 18 16,18-18-16</inkml:trace>
  <inkml:trace contextRef="#ctx0" brushRef="#br0" timeOffset="156461.496">26405 13388 0,'53'35'15,"-17"18"1,17 18-16,-36-36 0,1 36 16,-1-36-16,-34 35 15,-1-52-15,1 17 16,-19 1 0,19-36-16</inkml:trace>
  <inkml:trace contextRef="#ctx0" brushRef="#br0" timeOffset="156898.771">26811 13300 0,'18'53'31,"35"0"-15,-36-1-16,54 37 16,-36-36-16,0 0 0,18 70 15,-35-52-15,0-1 16,-18 54-16,0-72 16,0 19-16,-18-18 15,-17 0-15,-1 0 0,-16 0 16,-37 17-16,36-34 15,18-1-15,-35 0 16,52-17-16</inkml:trace>
  <inkml:trace contextRef="#ctx0" brushRef="#br0" timeOffset="158576.53">20338 15222 0,'0'-17'0,"17"17"15,1 0-15,17-18 16,-17 36-16,-1-18 0,1 17 16,0 1-16,17 17 15,-35 1-15,0-19 16,0 18-16,-18 18 16,18 18-1,-17-36-15,17 18 0,-18-18 16,18 1-16,18 17 15,-18-18-15,17-17 16,1-1-16,0 1 0,-1-1 16,36 1-16,-35 0 15,0-18-15,-18-18 16,0 0-16</inkml:trace>
  <inkml:trace contextRef="#ctx0" brushRef="#br0" timeOffset="158710.7">20443 15575 0,'53'0'15,"-17"0"-15,34 0 16,-34 0-16,-1 0 0,35-17 16</inkml:trace>
  <inkml:trace contextRef="#ctx0" brushRef="#br0" timeOffset="158939.399">20867 14799 0,'17'0'16,"1"0"-16,17 0 0,36-18 16,-36 18-16,0-17 15,-17 17-15,17 0 0,-35-18 16</inkml:trace>
  <inkml:trace contextRef="#ctx0" brushRef="#br0" timeOffset="159111.854">20920 14834 0,'0'71'16,"0"-36"-1,35 53-15,-17-70 16,-1 17-16,36 18 16,-35-35-16,35-1 15,-36 1-15,1-18 0,0 0 16</inkml:trace>
  <inkml:trace contextRef="#ctx0" brushRef="#br0" timeOffset="159374.179">21255 14870 0,'18'17'16,"-18"1"-16,17-18 15,1 35-15,-18-17 16,17-1-16,-17 19 16,0-19-16,0 19 15,0-19 1,0 1-16,0 0 16,36-18-1,-19 0-15,19 0 0,-1 0 16,-17-18-16</inkml:trace>
  <inkml:trace contextRef="#ctx0" brushRef="#br0" timeOffset="159701.717">21537 14746 0,'18'-18'15,"-1"18"-15,1 0 16,0 0-16,-1 0 16,1 18-16,0 35 15,-1-35-15,1 17 16,-18 0-16,35 53 16,-35-52-16,18 34 15,-1-52-15,-17 17 0,0-17 16,0 17-16,0-17 15,-17-18 1,17 17-16,-18-17 0,-17-17 16,17-1-16,1 18 15,-19-18-15,36 1 16</inkml:trace>
  <inkml:trace contextRef="#ctx0" brushRef="#br0" timeOffset="160041.266">22154 14693 0,'-17'18'16,"17"35"0,-18-18-1,18 18-15,0 35 16,0-53-16,18 18 0,17 18 15,0-18 1,-17-18-16,17-17 16,-17-18-16,0 0 0</inkml:trace>
  <inkml:trace contextRef="#ctx0" brushRef="#br0" timeOffset="160198.483">22384 14975 0,'0'36'16,"17"-1"-1,1-17-15,0-1 16,-1 1-16</inkml:trace>
  <inkml:trace contextRef="#ctx0" brushRef="#br0" timeOffset="160325.153">22384 14711 0</inkml:trace>
  <inkml:trace contextRef="#ctx0" brushRef="#br0" timeOffset="160535.337">22578 14676 0,'17'17'0,"19"18"0,17 18 16,-18 0-16,18 18 15,-36-36 1,1 36-16,-18-36 15,0 0-15,-35 18 16,17-35-16,1-1 16,-1 1-16</inkml:trace>
  <inkml:trace contextRef="#ctx0" brushRef="#br0" timeOffset="160813.048">23072 15275 0,'53'18'16,"-18"0"0,18-18-16,0 0 15,-36 0-15</inkml:trace>
  <inkml:trace contextRef="#ctx0" brushRef="#br0" timeOffset="160948.021">23036 15505 0,'53'17'16,"-17"1"-16,52-18 15,-53-18-15,0 18 16,-17-17-16</inkml:trace>
  <inkml:trace contextRef="#ctx0" brushRef="#br0" timeOffset="161791.804">24095 15205 0,'0'-36'15,"0"1"1,0 0 0,0 17-1,0 71 1,0 0-1,0 106-15,0-71 16,0 0-16,0-17 0,0 17 16,0-35-16,35 53 15,-17-71-15,17-17 16,18-18-16,-18 0 16,0-18-16,1-35 15,-19 18-15,1 0 16,0-1-16,-18 19 0,17-19 15,-17 19-15,0 34 16,36 36 0,-19-35-1,1 17-15,52 0 0,-52-17 16,53 17 0,-36-35-16,18-17 15,-36-1-15,1-17 16,0 17-16,-36-52 15,18 34-15,-35-52 16,17 35-16,0-53 16,18 71-16</inkml:trace>
  <inkml:trace contextRef="#ctx0" brushRef="#br0" timeOffset="161993.286">24871 14870 0,'17'0'16,"36"-18"-16,-35 18 16,53 0-16,-54 0 15,19 0-15,-19-18 16</inkml:trace>
  <inkml:trace contextRef="#ctx0" brushRef="#br0" timeOffset="162137.712">24924 14958 0,'17'88'16,"1"0"0,0-53-16,17 18 15,-17-17-15,-1-19 0,1-17 16,17 18-16,0-18 15,-17-18-15</inkml:trace>
  <inkml:trace contextRef="#ctx0" brushRef="#br0" timeOffset="162386.687">25241 14923 0,'18'35'16,"0"18"0,-1-18-16,-17 0 15,0-17-15,0 0 16,0-1-16,0 18 16,0-17-16,18 0 15,-1-1-15,1-17 16,17 0-1,-17 0-15,0-17 0</inkml:trace>
  <inkml:trace contextRef="#ctx0" brushRef="#br0" timeOffset="162726.888">25471 14781 0,'17'-17'15,"1"17"1,-1 0-16,19-18 16,-19 18-16,19 18 15,-19-18-15,1 17 16,0 36 0,-1-17-16,-17-1 0,18 53 15,0-53-15,-18 18 16,17-17-16,1-1 0,-1 35 15,-17-52 1,18 17-16,-18-17 0,0 0 16,-18-18-1,-17-18 1,-18-17 0,36 35-16,-36-18 15,17 18-15</inkml:trace>
  <inkml:trace contextRef="#ctx0" brushRef="#br0" timeOffset="163103.536">25118 14940 0,'17'0'31,"19"0"-31,-19 0 16,36 0-1,-35 0-15,0 0 0</inkml:trace>
  <inkml:trace contextRef="#ctx0" brushRef="#br0" timeOffset="163834.223">26370 15628 0,'-17'-35'0,"-1"17"15,0 1-15,-17 17 16,17 0-16,-35 17 16,18 18-1,17 18-15,-34 36 16,52-54-16,-18 18 0,36 17 15,-1-34 1,1-1-16,35 0 0,-18-35 16,0 0-16,36-18 15,-18-34 1,-18 16-16,-35 1 0,18 0 16,-18-36-1,0 54-15,0-19 0,-18 36 16,18-17-16,-18 17 0,1 35 15,17 0-15,0 36 16,17-18-16,36 17 16,-17-35-16,-1 1 15,18-19-15,-18 1 0,36 0 16,-54-18-16,1-18 16</inkml:trace>
  <inkml:trace contextRef="#ctx0" brushRef="#br0" timeOffset="164072.652">26705 14887 0,'36'-17'15,"16"-1"1,-16 0-16,34 1 0,-17 17 16,-35 0-16,0 0 15</inkml:trace>
  <inkml:trace contextRef="#ctx0" brushRef="#br0" timeOffset="164221.681">26811 14852 0,'0'71'16,"0"-36"-16,18 35 16,-1-34-1,19 34-15,-1-52 16,-17-1-16,17 1 0,-17 0 16,-1-18-16,36 0 15</inkml:trace>
  <inkml:trace contextRef="#ctx0" brushRef="#br0" timeOffset="164422.118">27129 14993 0,'0'71'16,"0"-36"-16,17 18 15,1-18-15,0-17 16,17-1-16,-18 1 0,1 0 0,0-18 16,-1 0-1</inkml:trace>
  <inkml:trace contextRef="#ctx0" brushRef="#br0" timeOffset="164762.852">27340 14834 0,'18'-35'0,"0"35"16,17-18-16,-18 18 0,36 0 15,-35 18-15,17 0 16,-17 17-1,-18-17-15,18 17 0,-18 0 0,0 36 16,0-18 0,0-18-16,0 0 0,0 0 15,0 18-15,0-35 16,-18 17 0,0-35-16,1 0 15,-1-17 1,18-1-16,-35 0 15,35 1-15,0-1 0</inkml:trace>
  <inkml:trace contextRef="#ctx0" brushRef="#br0" timeOffset="164979.221">27834 14764 0,'-17'35'16,"17"36"-16,0-36 15,0 18-15,17 35 16,36 0 0,-35-53-16,17 1 0,18-1 15,-35-17 1</inkml:trace>
  <inkml:trace contextRef="#ctx0" brushRef="#br0" timeOffset="165140.01">28152 15117 0,'0'17'0,"17"18"16,1-17-16,0-18 0,17 18 15,-17-18 1</inkml:trace>
  <inkml:trace contextRef="#ctx0" brushRef="#br0" timeOffset="165263.123">28187 14870 0</inkml:trace>
  <inkml:trace contextRef="#ctx0" brushRef="#br0" timeOffset="165456.228">28363 14676 0,'53'52'15,"-35"-16"-15,0-1 16,34 71 0,-34-71-16,35 53 15,-53-52-15,0 34 16,-18-35-16,-35 18 16</inkml:trace>
  <inkml:trace contextRef="#ctx0" brushRef="#br0" timeOffset="165791.285">28787 15681 0,'70'0'16,"-17"-18"-16,0 18 0,53-17 15,-53 17-15,53 0 16,-71-18-16,18 0 16</inkml:trace>
  <inkml:trace contextRef="#ctx0" brushRef="#br0" timeOffset="165930.61">29104 15487 0,'-17'71'16,"-1"34"-1,53 1 1,-17-53-16,35 53 16,17-36-1,-34-34-15,-1-19 0</inkml:trace>
  <inkml:trace contextRef="#ctx0" brushRef="#br0" timeOffset="166296.924">29510 15117 0,'18'35'0,"17"71"16,-18-36-16,1 1 15,0 52-15,-1-52 16,1 52-16,-18-87 15,35 16 1,-35-34-16,36 0 16,-19-18-16,36-18 15,-35 18-15,35 18 16,-36-1-16,1 54 16,-18-36-16,-18 0 15,1 1-15,-19-19 16,1-17-16,-18 0 15,18 0-15,0-17 16,17-1-16,0-35 16,18 18-16</inkml:trace>
  <inkml:trace contextRef="#ctx0" brushRef="#br0" timeOffset="166591.753">30057 14799 0,'17'0'15,"19"18"1,-19-18-16,19 35 15,-19-35-15,18 18 16,-17-18-16,0 0 16,-1 0-1,1 0-15,-18-18 0,18 18 16,-36 0 0</inkml:trace>
  <inkml:trace contextRef="#ctx0" brushRef="#br0" timeOffset="166820.392">30110 14940 0,'0'71'0,"0"-36"15,0 36 1,0-19-16,17-16 0,-17-1 15,0-17-15,18 17 0,0 0 16,-1-35-16,18 18 0,1-18 16,-19 0-16,19 0 15,-19-18 1,1 1-16</inkml:trace>
  <inkml:trace contextRef="#ctx0" brushRef="#br0" timeOffset="167087.805">30427 15046 0,'18'0'0,"35"0"16,-36 0-16,1 0 16,17 18-16,-17-1 15,-18 1-15,0 0 16,-35 17-16,-1 18 15,36-36 1,0 1-16,18 17 16,17-17-1,-17-18-15,52-18 16,-70 1 0</inkml:trace>
  <inkml:trace contextRef="#ctx0" brushRef="#br0" timeOffset="167437.724">30745 14852 0,'35'-18'16,"-17"18"0,-1-17-16,18 17 15,-17 17-15,0-17 16,-1 18-16,1 0 15,-18-1-15,18 19 16,-18-19-16,17 36 16,-17-35-1,18 52-15,0-34 16,-18 34-16,17-35 16,-17 36-16,0-53 15,18 34 1,-18-34-16,0 0 15,-18-18 1,-17 0 0,17-18-16,-35 18 15,36 0-15,-19 0 16</inkml:trace>
  <inkml:trace contextRef="#ctx0" brushRef="#br0" timeOffset="168466.971">20849 16951 0,'-17'-18'0,"-19"-35"16,19 36-1,-19-1-15,-34-17 16,35 35-16,-1 0 0,-17 35 16,18 0-16,-18 18 15,18 0-15,0 0 0,17 18 0,18-18 16,0 0-16,18 35 15,52-35 1,-17-36-16,0-17 0,0 0 0,53-35 16,-71 0-1,36-36-15,-36 36 16,-18-36 0,-17 36-16,0 17 15,-17-17-15,-1 0 0,-17 17 16,17 18-16,-17 0 15,17 36-15,18 16 16,0-16-16,36 34 16,-19-34-16,54 34 15,-18-52-15,17 17 16,-17-35-16,-35 0 16,17 0-16,0-18 0</inkml:trace>
  <inkml:trace contextRef="#ctx0" brushRef="#br0" timeOffset="168661.595">21131 16422 0,'53'-35'16,"0"17"-16,-17 0 15,-19 18-15,36-17 16,-35-1 0</inkml:trace>
  <inkml:trace contextRef="#ctx0" brushRef="#br0" timeOffset="168827.966">21202 16422 0,'0'35'16,"18"0"-1,-1 1-15,1-1 16,0 18-16,-1-18 16,1-17-16,-1-1 15,1 1 1,0-18-16,17-18 16</inkml:trace>
  <inkml:trace contextRef="#ctx0" brushRef="#br0" timeOffset="169054.155">21502 16387 0,'35'17'15,"-17"1"1,-18-1-16,0 19 16,0-19-16,0 1 0,0 17 15,-18-17-15,0 17 16,18-17-16,18-1 15,17 1 1,-17-18-16,17 0 0,36 0 16,-36-18-1,-17 1-15</inkml:trace>
  <inkml:trace contextRef="#ctx0" brushRef="#br0" timeOffset="169384.16">21749 16298 0,'0'-17'15,"17"17"-15,19 0 16,-1 0-16,-17 0 0,17 0 16,-17 0-16,17 17 15,-18 1-15,1 35 16,-18-18-16,0 18 15,0-18 1,0 1-16,18-1 0,-18 0 16,0-17-16,0-1 15,-18-17 1,-17 0 0,0 0-16,17-17 15,-17-1-15,17 18 16,-17 0-16,35-17 15</inkml:trace>
  <inkml:trace contextRef="#ctx0" brushRef="#br0" timeOffset="169751.388">22348 16245 0,'-17'-17'15,"-1"17"-15,1 35 16,17 0 0,-18 1-16,0 52 15,18-53-15,0 18 0,18 18 16,0-36-16,34 18 16,-34-36-16,35 19 15,-35-36-15,17-18 16,-17 0-16</inkml:trace>
  <inkml:trace contextRef="#ctx0" brushRef="#br0" timeOffset="169910.273">22578 16563 0,'0'18'16,"17"17"-16,1-18 15,0 1-15,35-18 16,-36 0-16,1-18 16</inkml:trace>
  <inkml:trace contextRef="#ctx0" brushRef="#br0" timeOffset="170034.517">22595 16281 0,'0'-18'16,"18"18"0</inkml:trace>
  <inkml:trace contextRef="#ctx0" brushRef="#br0" timeOffset="170234.59">22789 16210 0,'53'53'16,"0"18"-16,-17-36 15,-1 35-15,0 1 16,-35-36-16,0-17 16,-18 17-16,-17 18 15,18-18-15,-19-35 0</inkml:trace>
  <inkml:trace contextRef="#ctx0" brushRef="#br0" timeOffset="170506.3">23178 16810 0,'17'18'16,"18"-18"-16,-17 0 0,35 0 15,-18 0-15,1 0 16,-19 0-16,-17 17 15</inkml:trace>
  <inkml:trace contextRef="#ctx0" brushRef="#br0" timeOffset="170629.362">23195 17022 0,'71'17'0,"-36"-17"15,18 0-15,35 0 16,-17-17-1,-54-1-15</inkml:trace>
  <inkml:trace contextRef="#ctx0" brushRef="#br0" timeOffset="172348.458">24765 16757 0,'-18'-18'16,"1"18"-16,-1 0 0,0 0 15,-17 0-15,18 0 16,-36 18-16,-36 35 16,37-35-16,16 17 0,1 0 15,0 18-15,-1 35 16,36-53-16,18 1 0,0-19 16,-1 19-16,36-19 15,-17 1-15,16 0 0,-16-18 16,17 0-16,-18-18 15,-17 18-15,17-35 16,-35 17-16,0-17 0,-71-36 16,36 54-1,0-1-15,-36-17 16,36 35-16,17 0 16,18 17-16,18-17 15</inkml:trace>
  <inkml:trace contextRef="#ctx0" brushRef="#br0" timeOffset="172597.096">25400 16298 0,'-53'53'15,"18"-17"-15,0 69 16,17 36 0,18-52-16,35 52 15,0-88-15,1 0 0,52 35 16,-53-71-16,0 1 16,1 0-16,17-18 15</inkml:trace>
  <inkml:trace contextRef="#ctx0" brushRef="#br0" timeOffset="173048.505">25823 16669 0,'0'-18'15,"18"0"1,0 18-16,52-17 15,-35 17-15,54 0 16,-54 0-16,35 17 16,-52 1-16,-18 17 15,0 36-15,-18-36 16,-34 53 0,34-52-16,0 17 0,18-36 15,-17 54-15,34-54 16,1 19-16,17-19 15,0 1-15,1-18 0,-1 0 16,-17 0 0,-1 0-16,-34-18 15</inkml:trace>
  <inkml:trace contextRef="#ctx0" brushRef="#br0" timeOffset="173180.865">25876 17004 0,'53'0'0,"35"0"16,-52-18-16,87 1 16,-88-1-16,1 18 15,-1-35-15</inkml:trace>
  <inkml:trace contextRef="#ctx0" brushRef="#br0" timeOffset="173421.395">26370 16298 0,'0'-17'0,"35"17"16,1-18-16,17 18 15,-18-18-15,35 18 16,-52 0-16</inkml:trace>
  <inkml:trace contextRef="#ctx0" brushRef="#br0" timeOffset="173598.028">26441 16316 0,'0'53'15,"17"-18"1,-17 18-16,0-35 0,18 17 16,-18 0-1,18-17-15,-1 0 16,1-18-16,0 17 0,-1-17 0,18 0 16,-17 0-16,35 0 15</inkml:trace>
  <inkml:trace contextRef="#ctx0" brushRef="#br0" timeOffset="173877.083">26741 16369 0,'17'0'0,"18"18"15,-17-18-15,17 17 0,1 1 16,-36-1-1,17 19-15,-34-19 16,-1 1-16,0 17 16,1-35-16,-1 36 15,36-19 1,17-17 0,-17 0-16,35 0 15,-36 0-15,19 0 16,-19-17-16</inkml:trace>
  <inkml:trace contextRef="#ctx0" brushRef="#br0" timeOffset="174294.748">27093 16263 0,'18'0'16,"17"-18"-1,-17 18 1,17 0 0,0 0-16,-17 0 15,-18 18 1,0 35-1,0-18-15,18 36 16,-18-36-16,17 36 16,-17-36-1,18 18-15,-18-36 0,0 19 16,-18-36 0,1 0-1,-1-18 1,0 0-16,-34 18 0,16-17 15,1 17 1,17 0-16,18 17 16</inkml:trace>
  <inkml:trace contextRef="#ctx0" brushRef="#br0" timeOffset="174648.717">27605 16175 0,'-35'35'16,"35"-17"-16,-18 17 15,18 0-15,0 54 16,0-54-16,0 53 16,18-53-16,-1 18 15,1-35-15,17 17 16,-17-35-16,-1 0 15,1 0-15,0-18 16</inkml:trace>
  <inkml:trace contextRef="#ctx0" brushRef="#br0" timeOffset="174809.301">27817 16510 0,'0'35'15,"17"1"1,1-19-16,17 1 16,-17-18-16,-1 0 15</inkml:trace>
  <inkml:trace contextRef="#ctx0" brushRef="#br0" timeOffset="174944.105">27887 16281 0,'18'0'47</inkml:trace>
  <inkml:trace contextRef="#ctx0" brushRef="#br0" timeOffset="175145.191">28116 16351 0,'36'36'16,"-1"34"0,-35-35-16,18 1 0,-18-19 15,0 36-15,-18-35 16,-17 17-16,-1-17 15,19-18 1</inkml:trace>
  <inkml:trace contextRef="#ctx0" brushRef="#br0" timeOffset="175611.565">28293 16157 0,'17'18'31,"1"35"-15,35 17-1,-18-34-15,18 69 16,-18-34-16,1 0 0,17 52 16,-36-70-1,1 18-15,0 52 16,-18-70-16,-18 0 0,-53 53 16,18-53-16,1-1 15,-1 1-15,-88 53 16</inkml:trace>
  <inkml:trace contextRef="#ctx0" brushRef="#br0" timeOffset="177247.92">29210 6632 0,'18'0'0,"87"-35"15,-16 17-15,-1 1 16,35-19-16,-17 1 16,18 17-16,105-34 15,-141 34-15,-17 0 0,-18 18 16,0 0-16</inkml:trace>
  <inkml:trace contextRef="#ctx0" brushRef="#br0" timeOffset="177492.666">29616 6174 0,'-71'0'15,"-17"53"1,-71 70 0,106-17-1,36-18 1,34-53-16,89 54 16,-35-72-16,17 18 0,106 18 15,18-17 1,-142-36-16</inkml:trace>
  <inkml:trace contextRef="#ctx0" brushRef="#br0" timeOffset="181578.909">26564 11748 0,'18'0'16,"-18"17"62,17-17-16,-17-17-46,-17 17 0</inkml:trace>
  <inkml:trace contextRef="#ctx0" brushRef="#br0" timeOffset="205954.319">17233 10742 0,'-17'0'16,"-1"0"-16,36 0 15,17 18 1,-18-1-1,36-17-15,36 36 16,-36-36-16,-18 0 0,18 17 16,0-17-16,17 0 15,-35-17-15,-17 17 0,-18-18 32</inkml:trace>
  <inkml:trace contextRef="#ctx0" brushRef="#br0" timeOffset="206210.249">17533 10583 0,'35'0'16,"-17"0"0,0 18-16,-1 0 0,19-18 15,16 35 1,-16-17-16,34 17 15,-52-18-15,17 19 0,-17-19 16,-1 36-16,-34 0 16,-1-18-16,-17 18 15,0-17-15,-18 17 16,35-18-16,-17 0 16,17-17-16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0:09:39.464"/>
    </inkml:context>
    <inkml:brush xml:id="br0">
      <inkml:brushProperty name="width" value="0.05292" units="cm"/>
      <inkml:brushProperty name="height" value="0.05292" units="cm"/>
      <inkml:brushProperty name="color" value="#0070C0"/>
    </inkml:brush>
  </inkml:definitions>
  <inkml:trace contextRef="#ctx0" brushRef="#br0">18203 9737 0,'0'0'15,"-17"-18"-15,17 0 16,0 36 15,-18 35 0,18-35-31,-18 17 0,1 35 16,17-17-16,0-17 16,-18 69-16,18-34 15,0 0-15,0-1 16,-17 1-16,17 70 16,0 0-16,0-71 15,0 19-15,0-19 0,52 177 16,-52-176-1,18 17-15,0 71 16,-1-1-16,-17-69 16,18 52-1,-18-71-15,18 1 0,-18-1 16,0 1-16,17-1 0,-17 72 16,18-72-1,0 1-15,-18 17 0,35 71 16,0 17-16,-17-88 15,-18 0-15,17 1 16,-17-1-16,18 0 0,-18 88 16,0-87-1,18 16-15,-18-16 0,0 193 16,0-106 0,-18 18-1,18 0-15,0-88 16,-18 88-16,1 0 15,-19 0 1,36-106-16,-17 89 16,-1-1-1,1-35-15,17-53 16,0 54-16,-18-19 16,0-52-1,18-18-15,0 17 0,0-17 0,-17 0 16,-1 70-1,0-17-15,18-53 16,-17 0-16,17 0 0,-18 0 16,18 0-16,-35 35 15,35-35-15,-18-18 0,1 36 16,17-36 0,0-17-16,0 17 0,17 18 15,1-18 1,-18 0-16,17-17 0,1 17 15,35 18-15,0-17 16,-18-19 0,36 18-16,-18-35 15,0 18-15,-1-18 0,1 18 16,18-18-16,0 17 0,-19-17 16,178 18-1,-142-18-15,-18 0 16,89 18-16,0-1 15,-71 1-15,71 0 16,17-1 0,-87 1-16,-1-1 0,18-17 15,-1 18-15,-16-18 16,105 35-16,0-17 16,0 17-1,-89-17-15,72 17 16,17-17-16,-88 0 15,88-1 1,-106-17-16,18 18 0,-18-18 0,0 17 16,106 1-1,-88-18-15,-18 18 0,124-18 16,-18 17 0,-88-17-16,0 0 0,-1 18 15,213-18 1,-212 0-16,17 0 15,107 0-15,16 0 16,-122 0-16,123 0 16,0 0-1,-124 0-15,124-18 16,-17 18 0,17-17-16,-124 17 15,124 0-15,-141 0 16,17 0-16,107 17 15,-19 1 1,-17-18-16,-88 0 16,0 0-16,-18 0 0,106 0 15,0 0 1,-106 0-16,89-18 16,87 1-1,-123 17 1,-17-18-16,-71 18 15,35-18-15,-53 18 16,-17 0-16,17-17 0,18-1 16,0 1-1,0-1-15,0-17 16,-35 35 0,34-36-16,-16 19 15,-19-1-15,1 0 0,0 1 16,17-19-16,-17 1 15,-1 18-15,1-19 16,-18 19-16,0-19 0,17 1 0,-17 0 16,0-53-1,0 52-15,0-17 0,-35 18 16,18 0 0,-1 17-16,0-17 15,1 17 1,34-17-16,36 17 15,0-17 1,0 35-16,35-18 16,36 1-16,-1-1 15,-52 18 1,70-17-16,0 17 16,-71 0-16,19-18 15,-19 18-15,89 0 16,0-18-16,-89 18 15,-17-17-15,18 17 16,105-36 0,-141 36-16,54-35 0,-36 35 15,17-53 1,-17 36-16,-18-1 16,1-17-16,-19-1 0,36-52 15,-35 35-15,-1 0 16,1 0-16,0 0 0,17-70 15,0 0 1,-35 34-16,36-69 16,-1-19-16,0-34 15,0-19 1,-17 107-16,0-1 0,-1 1 16,1-1-16,17 1 15,-17-124-15,17-18 16,-35 124-1,18-141-15,-1 141 0,-17 0 16,18 0-16,-18 0 16,0-18-16,18-123 15,-18 140-15,0 1 0,-18-141 16,0 35 0,18 124-16,0-1 0,0 18 15,0 1-15,0 16 16,18-105-16,0 36 15,-18 69 1,17 19-16,-17-1 0,0 1 0,0-36 16,-35 18-1,-18 17 1,-35 18-16,53 36 16,-71-19-16,0-17 15,35 36 1,-52-36-16,-36 18 15,0-1 1,71 19-16,-18-1 0,18 0 0,-18 1 16,1 17-16,-1-18 15,-229 0 1,229 1-16,0-1 16,0 1-16,-17-1 0,17 0 0,-141-35 15,0 0 1,-18 1-1,124 34-15,-141-35 16,17 18-16,-17-18 16,141 35-1,-124-35-15,-17 18 16,0-18 0,0 0-16,141 35 15,0 1-15,-18-1 16,18 1-16,-159-19 15,0 19-15,-18-1 16,-17 0-16,177 18 16,-19 0-16,18 0 15,-17 0-15,-159-17 16,159 17-16,-177 0 16,176 17-16,1-17 0,-18 0 15,0 18-15,0-18 16,0 18-16,0-18 0,-212 17 15,212 1-15,-212 0 16,195-1-16,17-17 16,0 18-16,0-1 15,17-17-15,-17 18 0,-317 17 32,352-17-32,0-18 0,18 18 0,18-18 15,-1 17-15,1-17 0,17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0:09:55.727"/>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0000"/>
    </inkml:brush>
  </inkml:definitions>
  <inkml:trace contextRef="#ctx0" brushRef="#br0">1782 12788 0,'0'-17'16,"0"-1"0,-18 0-1,18 36-15,18-18 16,17 53-1,0-18-15,36 53 16,-36-35-16,71 53 16,-53-53-16,35 53 15,-35-53-15,17 17 16,-34-34-16,17 16 16,-36-16-16,18-19 15,-17 1-15,-18 0 0,18-1 16,-18 1-16,0 0 15</inkml:trace>
  <inkml:trace contextRef="#ctx0" brushRef="#br0" timeOffset="273.563">2381 12665 0,'0'17'0,"-17"1"0,-36 70 16,17-35-16,-34 106 16,52-89-16,-52 107 15,34-107-15,-17 71 16,36-88-16,-1-17 15,1-1-15,17-17 0,0 17 16</inkml:trace>
  <inkml:trace contextRef="#ctx0" brushRef="#br0" timeOffset="1268.474">2875 12912 0,'18'17'16,"-1"-17"-16,36 18 15,-17-18-15,-19 0 16,36 0-1,-18 0-15,-17 0 0,0 18 16</inkml:trace>
  <inkml:trace contextRef="#ctx0" brushRef="#br0" timeOffset="1413.841">2963 13070 0,'36'36'15,"-1"-36"1,18 0-16,-18 0 0,0 0 16,1 17-1</inkml:trace>
  <inkml:trace contextRef="#ctx0" brushRef="#br0" timeOffset="2413.334">3775 11536 0,'0'-18'15,"17"18"17,19-17-17,-19 17-15,19 0 16,-19 0-16,36-18 15,-18 18-15,1-18 16,-19 18-16,-34 18 31</inkml:trace>
  <inkml:trace contextRef="#ctx0" brushRef="#br0" timeOffset="2781.492">3704 11571 0,'0'18'16,"0"-1"-16,0 1 15,0 17-15,0 1 0,0 52 16,18-35 0,-18 17-16,0 107 15,0-54-15,0 159 16,-18-105-16,-17 123 15,35-159-15,-18 88 16,18-123-16,0 70 16,-17-105-16,17 70 15,0-71-15,17 36 16,-17-53-16,18 35 16,0-52-16,-1 34 15,1-52-15,17 17 16,-17-35-1,17 35-15,-17-17 16,-1-18-16,-17 18 0,18-18 16,0 0-16</inkml:trace>
  <inkml:trace contextRef="#ctx0" brushRef="#br0" timeOffset="3316.192">4251 12524 0,'0'17'16,"0"1"-16,0 0 15,35 34 1,1-16-16,-1-1 0,0 0 15,53 53-15,-52-52 16,-1-1-16,0 0 0,18 18 16,-18-17-16,-17-19 15,-18 1-15,18-1 16</inkml:trace>
  <inkml:trace contextRef="#ctx0" brushRef="#br0" timeOffset="3530.485">4516 12594 0,'-36'53'0,"-17"53"15,18-18 1,0-35-16,35 0 15,-18 35 1,36-70-16,17 17 0,-17-35 16,-1 0-16</inkml:trace>
  <inkml:trace contextRef="#ctx0" brushRef="#br0" timeOffset="3894.073">4763 11748 0,'-18'0'0,"0"17"15,18 1 1,-17 17-16,17 53 16,0-35-16,17 35 15,-17-35-15,36 0 16,-19-35-16,1 17 0,35-17 15,-36-18 1,1 0-16,0 0 0</inkml:trace>
  <inkml:trace contextRef="#ctx0" brushRef="#br0" timeOffset="4087.696">4957 11942 0,'0'52'16,"0"19"-1,0-18 1,17-35-16,1 17 16,-1-18-1,1-17-15</inkml:trace>
  <inkml:trace contextRef="#ctx0" brushRef="#br0" timeOffset="4304.567">5115 11783 0,'36'53'0,"-19"0"15,18 35 1,-17-35 0,-36 35-1,-17-35 1</inkml:trace>
  <inkml:trace contextRef="#ctx0" brushRef="#br0" timeOffset="4811.741">4727 11183 0,'0'35'15,"0"36"1,0-36-16,18 53 16,-18-52-16,0 52 15,0-35-15,0 53 16,0-71-16</inkml:trace>
  <inkml:trace contextRef="#ctx0" brushRef="#br0" timeOffset="5272.492">4621 13705 0,'0'18'32,"0"0"-32,0 70 15,0-35-15,0 0 0,0 0 16,0 17-16,0-17 15,0 0-15,0-18 0,0 1 16,18-1-16,-18-17 0</inkml:trace>
  <inkml:trace contextRef="#ctx0" brushRef="#br0" timeOffset="5772.551">5539 12665 0,'17'17'16,"1"1"-16,0 17 16,17 1-16,0 16 0,0-16 15,18-1-15,35 36 16,-52-36-16,52 18 15,-35 0 1,-35-53-16,-1 17 16</inkml:trace>
  <inkml:trace contextRef="#ctx0" brushRef="#br0" timeOffset="5978.635">5786 12735 0,'-36'71'16,"19"-18"-16,-19-18 15,19 36-15,-1-18 0,-17 52 16,35-69 0,0 34-16,17-52 15,36-1-15,-35-17 16</inkml:trace>
  <inkml:trace contextRef="#ctx0" brushRef="#br0" timeOffset="6250.867">5927 12083 0,'0'17'16,"-18"54"-1,18-36-15,18 53 16,-18-35-16,17-17 16,1-1-16,0 0 0,-1 0 15,19 1-15,-19-19 16,18-17-16,-17-17 15,0 17-15</inkml:trace>
  <inkml:trace contextRef="#ctx0" brushRef="#br0" timeOffset="6484.292">6174 12224 0,'17'17'16,"19"19"-1,-19-19 1,-17 1-16,18 0 0,-18-1 0,0 1 16,-18 35-1,18-36-15,0 1 0,0 0 16,18-18 0,-1 0-16,1 0 15,17 0-15,-17 0 16,0 0-16</inkml:trace>
  <inkml:trace contextRef="#ctx0" brushRef="#br0" timeOffset="6723.803">6473 12206 0,'36'53'16,"-36"-35"-16,17 52 15,-17-52-15,18 17 0,-18 0 16,0-17 0,0 0-16,0-1 0,-18-17 15,1 18-15</inkml:trace>
  <inkml:trace contextRef="#ctx0" brushRef="#br0" timeOffset="6957.511">6068 11483 0,'17'0'16,"-17"35"-1,18 0-15,-18 54 16,18-36-16,-18 0 16,0 70-16</inkml:trace>
  <inkml:trace contextRef="#ctx0" brushRef="#br0" timeOffset="7330.704">6085 13564 0,'18'53'15,"-18"0"-15,0 0 16,0 18-16,-18-1 0,18 107 16,0-89-16,0 71 15,0-107-15,18 37 16,-18-54-16,0 0 16,0-17-16</inkml:trace>
  <inkml:trace contextRef="#ctx0" brushRef="#br0" timeOffset="8052.558">6897 12982 0,'17'0'47,"1"0"-31</inkml:trace>
  <inkml:trace contextRef="#ctx0" brushRef="#br0" timeOffset="8186.361">7108 13000 0,'18'0'31,"0"0"-31</inkml:trace>
  <inkml:trace contextRef="#ctx0" brushRef="#br0" timeOffset="8297.827">7320 13000 0,'18'18'15</inkml:trace>
  <inkml:trace contextRef="#ctx0" brushRef="#br0" timeOffset="8436.312">7532 13000 0,'0'18'31</inkml:trace>
  <inkml:trace contextRef="#ctx0" brushRef="#br0" timeOffset="8925.529">7849 12806 0,'-17'-18'16,"34"36"0,19 17-1,-19-17-15,54 52 16,-36-34-16,53 34 15,-52-35-15,34 18 16,-52-35 0,17 17-16,-17-17 15,-1-18-15</inkml:trace>
  <inkml:trace contextRef="#ctx0" brushRef="#br0" timeOffset="9152.921">8132 12788 0,'-18'18'16,"0"17"-16,-35 18 15,36-18-15,-1 1 0,-17 17 16,17-1-16,-17 54 15,17-53-15,18-18 0,18-17 16,-18 17-16,35-17 16</inkml:trace>
  <inkml:trace contextRef="#ctx0" brushRef="#br0" timeOffset="9874.005">8326 12241 0,'-18'0'16,"0"0"-16,1 53 15,17-35 1,-18 17-16,18 36 16,0-36-16,18 0 0,-18-17 15,35 35 1,0-35-16,0-18 0,-17 0 15</inkml:trace>
  <inkml:trace contextRef="#ctx0" brushRef="#br0" timeOffset="10289.82">8449 12453 0,'0'53'16,"0"-35"-1,0-36 17,18-17-17,-1 17-15,1-17 16,-18 17-16,18 1 0,-18-1 16,17 36-1,-17-1 1,0 1-16,0-1 0,0 1 15,0 0 1,0-36 15,18 18-15,0 0 0,-18 18-16,17-18 0,18 17 15,-17-17 1,-18 18-16,18 0 15,-18-1-15,0 1 16,0 0 0,0-1-16,0 1 15</inkml:trace>
  <inkml:trace contextRef="#ctx0" brushRef="#br0" timeOffset="10470.615">8855 12383 0,'17'35'0,"1"0"15,-18-17 1,18-1-16,-18 19 16,0-19-16,0 1 15,-18 0-15</inkml:trace>
  <inkml:trace contextRef="#ctx0" brushRef="#br0" timeOffset="10804.795">8467 11465 0,'0'53'16,"0"-18"-16,0 54 16,0-36-16,17 52 15,-17-52-15,18 0 0,-18 0 16</inkml:trace>
  <inkml:trace contextRef="#ctx0" brushRef="#br0" timeOffset="11268.521">8484 13582 0,'0'123'16,"0"-17"-1,0 35-15,0-70 16,0-1-16,0 36 15,0 0 1,0-71-16,18-17 16</inkml:trace>
  <inkml:trace contextRef="#ctx0" brushRef="#br0" timeOffset="12090.163">9031 11377 0,'-18'0'16,"18"18"-1,18-1 1,35 19-16,-18-36 16,1 0-16,34 0 15,-35 0-15,1-18 16,-1 18-16,-17 0 16,-1 18-16,1 17 15,-18-17-15,0 52 16,0-35-16,0 71 15,0-53-15,0 71 16,0-54-16,0 89 16,0-71-16,0 89 15,0-89-15,-18 106 16,1-88-16,-1 105 16,18-123-16,-18 106 15,18-105 1,18 87-16,-18-88 15,18 71-15,-18-71 16,0-17-16,0 17 16,0-18-16,0 36 15,0-53-15,0-17 0,0 34 16,0-52-16,0 17 16,-18 18-16,18-35 15,-18-1-15,18 18 16,0-17-16,-17-18 0,17 18 15,0-1 1,-18 1-16,0 0 16,1-18-1,-1 17 1,1-17-16,-19 0 16,19 0-16,-19 0 15</inkml:trace>
  <inkml:trace contextRef="#ctx0" brushRef="#br0" timeOffset="15199.401">4674 14728 0,'-17'0'15,"-1"18"-15,0 17 16,18 1-16,-17 52 15,17-35 1,17 0-16,19 35 16,-19-53-16,1 0 0,35 18 15,-35-35-15,-1 0 16,18-18-16,-17 0 16</inkml:trace>
  <inkml:trace contextRef="#ctx0" brushRef="#br0" timeOffset="15581.669">4921 14975 0,'0'36'16,"0"-1"-16,0 36 15,18-36-15,-18 0 16,35 18-16,-35-35 16,18-18-16,-1 0 15,1-18-15,-18-53 16,0 54 0,0-18-16,18-36 15,-18 36-15,0-1 0,17 1 16,1 18-16,0-1 15,-18 36-15,35 17 16,-35 0-16,18 36 16,-18-36-16,17 18 15,1-36 1,-1 19-16,-17-19 16,18 1-16</inkml:trace>
  <inkml:trace contextRef="#ctx0" brushRef="#br0" timeOffset="17100.508">5380 15169 0,'-18'0'16,"36"0"-1,-18 18 1,18 0 0,17 17-16,-18-17 15,1 17-15,0-17 16,17 17-16,-17-35 16,-1 17-1,1-34 1</inkml:trace>
  <inkml:trace contextRef="#ctx0" brushRef="#br0" timeOffset="17267.879">5503 15169 0,'-35'36'15,"0"17"1,17 0-1,18-18 1,0-18-16</inkml:trace>
  <inkml:trace contextRef="#ctx0" brushRef="#br0" timeOffset="17491.1">5909 15240 0,'0'0'0,"-18"18"0,1 35 16,-19-18-16,19 0 15,-1-17-15,18 17 0,-17-17 0,-1-1 16</inkml:trace>
  <inkml:trace contextRef="#ctx0" brushRef="#br0" timeOffset="18235.087">6279 15011 0,'0'17'15,"0"1"1,18 53-16,0-36 16,-18 0-16,17 18 15,1-35-15,-18-1 16,18-17-16,-1-35 16,-17 17-16,18-35 15,-18 18-15,18-35 16,-18 52-16,17-17 15,-17 17 1,18 0-16,-18 36 16,17 17-16,-17 1 15,18 34 1,-18-52-16,18 17 16,-1-17-16,1-18 15,0 0-15,-1 0 16,-17-18-16,18 0 15,-18 1-15,18-1 16,-1 1-16,1-1 16,0 18-16,-1 0 15,-17 18-15,35 34 16,-35-16-16,18 17 16,0-36-16,-1 36 15,-17-35-15,0-1 16</inkml:trace>
  <inkml:trace contextRef="#ctx0" brushRef="#br0" timeOffset="19648.231">6791 14640 0,'18'-35'16,"-18"17"-1,17 36 1,1 0 0,17 35-16,0-18 15,1 18-15,-19-18 0,19 0 16,-1 1-16,-17-1 0,-1 18 15,-17-18-15,18 18 0,-18-18 16,-35 71 0</inkml:trace>
  <inkml:trace contextRef="#ctx0" brushRef="#br0" timeOffset="35766.856">18362 3369 0,'0'-18'16,"-18"18"-1,36 0-15,0 0 16,17 0-1,36 36-15,-36-36 16,53 17-16,-53 1 16,54 0-16,-54-18 15,18 17 1,-36 1-16,1 0 0,-18 34 16,-53 19-1,18-18-15,-18 0 0,18 17 16,-54 36-16,54-53 15,17 0-15,1 0 16,17-18-16,0 36 16,0-54-16,35 19 0,-17-19 15,17 19-15,53-1 16,-52-35-16,52 35 16,-53-35-16,-17 0 0,35 0 15,-53 18 1,0-36-1,-36 1 1</inkml:trace>
  <inkml:trace contextRef="#ctx0" brushRef="#br0" timeOffset="35980.949">18309 3916 0,'35'0'15,"18"0"1,0 0-16,53 0 0,-53-18 16,18 1-16,-36 17 15,53-18-15,-70 0 0,17 18 16</inkml:trace>
  <inkml:trace contextRef="#ctx0" brushRef="#br0" timeOffset="36281.269">19173 3210 0,'36'0'31,"-1"-17"-31,0 17 0,1-18 15,34 0-15,-35 18 16,-17 0-16,17 0 0</inkml:trace>
  <inkml:trace contextRef="#ctx0" brushRef="#br0" timeOffset="36477.052">19209 3281 0,'0'53'16,"0"-18"-16,0-17 0,0 35 16,17-18-16,19 0 15,-19 0-15,19 1 16,-1-19-16,18-17 16,-36 0-16,19 0 15,-19 0 1</inkml:trace>
  <inkml:trace contextRef="#ctx0" brushRef="#br0" timeOffset="36733.501">19650 3298 0,'0'18'16,"0"0"-16,0-1 0,0 1 15,0 0-15,0 17 0,17 0 16,-17-17-16,18 17 16,-18-17-16,18-1 15,-1-17 1</inkml:trace>
  <inkml:trace contextRef="#ctx0" brushRef="#br0" timeOffset="37110.332">19808 3157 0,'18'-17'0,"0"-1"16,-1 18-16,19 0 15,-19 0-15,1 0 16,0 0-16,-1 0 16,1 18-16,-18-1 15,0 1-15,0 17 0,0 53 16,18-35-16,-18 36 15,17-36-15,1 35 16,-18-53-16,17 18 16,-17-35-1,0-1-15,-17-17 16,-1 0-16,1-17 16,-19 17-16,19-18 15,-1 18-15,-17-18 16</inkml:trace>
  <inkml:trace contextRef="#ctx0" brushRef="#br0" timeOffset="37727.532">20443 3669 0,'18'0'15,"17"0"1,1 0-16,-19 0 0,19 0 16,34 0-16,-52 0 15,-1 0-15</inkml:trace>
  <inkml:trace contextRef="#ctx0" brushRef="#br0" timeOffset="37838.75">20514 3845 0,'53'18'0,"-18"-18"16,36 0-16,-54-18 15</inkml:trace>
  <inkml:trace contextRef="#ctx0" brushRef="#br0" timeOffset="38645.615">21325 3351 0,'0'18'31,"-17"17"-31,17 71 16,0-53-16,-18 88 15,18-88-15,0 53 16,18-71-16,-1 18 16,1-35-16,17 35 15,-17-36-15,17-17 16,-17 0-16,0 0 16,17-35-16,-35 17 15,35-17-15,-17 35 16,-1 35-1,1-17 1,17 17-16,18 18 16,-18-35-16,1 0 0,70-18 15,-36-18 1,-52 0-16,-1-17 0,1 0 16,-18-54-16,0 37 15,-18-1-15,-17 0 16,18 17-16,-36-52 15,35 35-15,0 36 0,18-19 16,0 19-16</inkml:trace>
  <inkml:trace contextRef="#ctx0" brushRef="#br0" timeOffset="38862.844">22154 3122 0,'53'-18'0,"18"1"16,-36 17-1,53-18-15,-52 18 0,-1 0 16,-17 0-16</inkml:trace>
  <inkml:trace contextRef="#ctx0" brushRef="#br0" timeOffset="39052.582">22296 3193 0,'0'35'0,"0"53"15,17-53-15,-17 1 16,18-1-16,-1-17 15,1 17-15,0-17 0,-1-1 0,19 1 16,-19-18 0,1 17-16,0-17 15,17-35-15</inkml:trace>
  <inkml:trace contextRef="#ctx0" brushRef="#br0" timeOffset="39273.224">22701 3175 0,'0'35'16,"0"-17"-16,0 17 0,18 18 15,-18-18 1,18 1-16,-1-1 0,1-17 15,-1-1 1,1 1-16,0-18 16</inkml:trace>
  <inkml:trace contextRef="#ctx0" brushRef="#br0" timeOffset="39568.821">22913 3052 0,'18'0'16,"-1"0"0,1 17-16,17 1 15,-17-18-15,17 35 16,-17-17 0,-1 17-16,1 18 0,-18-18 15,0-17-15,0 52 16,0-52-16,0 0 0,0-1 15,0 1 1,-35-18 0,17 0-16,0 0 0,1 0 15,-19 0-15,19 0 0,-1 0 16,-35 0-16</inkml:trace>
  <inkml:trace contextRef="#ctx0" brushRef="#br0" timeOffset="40068.352">23477 3351 0,'0'18'0,"18"0"16,35 70-16,-18-35 15,18 0-15,0 17 16,0 1-16,53 88 15,-36-89-15,36 54 16,-53-71-16,35 35 16,-52-35-16,-1-18 15,-18-17-15,-34-36 32</inkml:trace>
  <inkml:trace contextRef="#ctx0" brushRef="#br0" timeOffset="40263.259">24095 3404 0,'0'0'0,"-18"36"0,-17 69 16,0-34-16,-1 0 0,-17 17 15,-52 106-15,52-88 16,0 35-1,35-88-15,0 0 0,18 17 16</inkml:trace>
  <inkml:trace contextRef="#ctx0" brushRef="#br0" timeOffset="40791.503">24747 3845 0,'36'0'31,"-1"0"-31,0 0 16,18-17-16,53 17 15,-53 0-15,17 0 16,-34 0-16,-1-18 16,-17 18-16,-36 0 15</inkml:trace>
  <inkml:trace contextRef="#ctx0" brushRef="#br0" timeOffset="40985.735">25012 3510 0,'0'35'0,"0"71"15,0-53-15,0 88 16,0-70-16,18 52 16,-18-70-16,17 35 15,1-52 1,-18-19-16</inkml:trace>
  <inkml:trace contextRef="#ctx0" brushRef="#br0" timeOffset="42148.245">25770 3087 0,'0'70'0,"0"-17"16,18 88-16,0-70 15,-1 88-15,1-89 16,17 54 0,-35-71-16,18 17 0,0-52 15,-1-1 1,1-34-1,17-1-15,0 18 16,36 0-16,-36 35 16,0-17-16,-17 35 0,35 18 15,-53-1 1,0-52-16,0-1 16,-35 1-16,-36-18 15,36 0-15,-18-18 16,-35-34-1,17-1-15,54 17 16,-19 1-16,36 0 0,0-1 16</inkml:trace>
  <inkml:trace contextRef="#ctx0" brushRef="#br0" timeOffset="42415.546">26317 3052 0,'18'-18'16,"17"0"-1,0 1-15,36 17 16,-36 0 0,-17 0-16,17 0 0,-17 0 15</inkml:trace>
  <inkml:trace contextRef="#ctx0" brushRef="#br0" timeOffset="42608.995">26476 3087 0,'0'53'16,"0"0"-1,0-18-15,0 0 16,18-17-16,-1-1 0,1 1 16,0 0-16,17-1 15,-18 1-15,1-18 16,0 0-16,-18-18 0</inkml:trace>
  <inkml:trace contextRef="#ctx0" brushRef="#br0" timeOffset="42777.075">26741 3193 0,'-18'35'15,"18"18"1,18-36-16,-1 19 15,1-19 1,17 1-16,-17-18 16,-1 0-16</inkml:trace>
  <inkml:trace contextRef="#ctx0" brushRef="#br0" timeOffset="43089.594">26935 2981 0,'17'0'16,"1"0"-16,0 0 0,17 0 16,0 0-1,0 18 1,-17-1-16,0 36 0,-18 18 16,17-36-16,-17 0 15,18 53 1,-18-52-16,18-19 0,-18 19 15,17-19-15,-17 1 16,0 0-16,0-1 16,-17-17-1,-1 0-15,-35-17 16,35 17-16,1 0 16,-19 0-16,-16 0 15</inkml:trace>
  <inkml:trace contextRef="#ctx0" brushRef="#br0" timeOffset="44529.546">18733 5115 0,'0'18'0,"0"17"16,17 89-16,-17-54 15,0 124 1,0-106-16,-17 18 0,17-18 16,-18 36-16,0-53 15,18-54-15,0-34 16,18-54 0,-18 18-16,35-70 15,-17 52-15,17-70 16,-17 70-1,17-70-15,-17 71 16,-1-1 0,1 53-16,-18 1 15,18 17-15,-18 17 0,17 19 0,1 70 16,-18-36 0,17 107-16,-17-89 15,18-18-15,0 71 16,-18-88-16,17 0 0,1 18 15,0-54 1,-18 1-16</inkml:trace>
  <inkml:trace contextRef="#ctx0" brushRef="#br0" timeOffset="44674.836">18803 5750 0,'35'0'15,"-17"0"-15,53-17 16,-36-1-16,53 0 16,-53 1-1,18-1-15</inkml:trace>
  <inkml:trace contextRef="#ctx0" brushRef="#br0" timeOffset="44883.84">19244 5009 0,'18'-17'16,"17"-1"0,0 18-16,36-35 15,-18 35-15,0-18 16,-36 1-16,1 17 15,0 0-15</inkml:trace>
  <inkml:trace contextRef="#ctx0" brushRef="#br0" timeOffset="45018.664">19385 5045 0,'0'70'16,"0"18"-16,18-52 15,-1-1-15,19 18 16,34-18-1,-34-17-15,34-18 16,-35 0-16,1 0 16</inkml:trace>
  <inkml:trace contextRef="#ctx0" brushRef="#br0" timeOffset="45185.515">19808 5062 0,'0'36'0,"0"34"16,0-35-16,36 18 16,-36-35-1,17-18-15,19 18 16,-1-18-16</inkml:trace>
  <inkml:trace contextRef="#ctx0" brushRef="#br0" timeOffset="45490.169">20038 4851 0,'17'0'0,"36"17"16,-17-17 0,-19 18-16,19-18 0,-19 18 15,36 35-15,-18-36 16,-17 18-16,-18 1 0,18 34 15,-18-34-15,17 16 16,-17-16 0,0-19-16,-17 19 15,-1-19-15,0-17 16,1-17-16,-36-1 16,18 0-1,17 18-15,-17 0 16</inkml:trace>
  <inkml:trace contextRef="#ctx0" brushRef="#br0" timeOffset="45719.087">20655 5486 0,'35'17'16,"1"-17"-16,-1 0 16,18 0-16,-35 0 15</inkml:trace>
  <inkml:trace contextRef="#ctx0" brushRef="#br0" timeOffset="45842.308">20602 5662 0,'36'35'16,"-19"-35"-16,1 18 16,17-18-16,18 0 0,-18 0 15,1-18-15</inkml:trace>
  <inkml:trace contextRef="#ctx0" brushRef="#br0" timeOffset="46486.605">22348 5398 0,'0'-18'15,"-35"53"17,0-17-32,0 17 0,-1-17 15,-34 35-15,35-18 16,17 0-16,18-17 0,-18 17 15,36-17-15,0 17 16,-1-17 0,1-18-16,35 17 15,-36-17-15,1 0 16,-36 0 0,1 0-1,17-17-15,-36-1 16,36 0-16</inkml:trace>
  <inkml:trace contextRef="#ctx0" brushRef="#br0" timeOffset="46741.504">23019 4992 0,'-18'-35'15,"-17"35"1,0 17-16,-1 54 16,36-18-16,-17 17 15,-1 1-15,18-1 0,18 1 16,-18-1-16,35-17 0,18 36 16,-18-54-16,0 0 15,1-17-15,17-1 16,-18-17-16,0 0 0</inkml:trace>
  <inkml:trace contextRef="#ctx0" brushRef="#br0" timeOffset="47027.15">23389 5221 0,'71'0'16,"35"18"-1,-54-1-15,19 19 16,-36 17 0,-35-18-16,-17 18 15,-1-18-15,-35 36 16,35-54-16,-17 54 16,35-36-16,0 18 15,18-35-15,35 35 16,-18-53-16,18 17 15,-18-17-15,-17 0 16,0 0-16,-36-17 16</inkml:trace>
  <inkml:trace contextRef="#ctx0" brushRef="#br0" timeOffset="47161.148">23477 5627 0,'71'0'15,"-18"0"-15,53-18 16,-53 1-16,0 17 16,35-36-16</inkml:trace>
  <inkml:trace contextRef="#ctx0" brushRef="#br0" timeOffset="47382.215">24059 4868 0,'36'0'16,"-1"0"-16,36-17 15,-36 17 1,0-18-16,0 18 0,-17-18 0,17 18 15</inkml:trace>
  <inkml:trace contextRef="#ctx0" brushRef="#br0" timeOffset="47543.502">24183 4939 0,'0'35'0,"18"53"15,-1-35 1,1-17-16,-1-19 15,1 1-15,0-1 0,35 1 16,-36 0-16,1-18 16,0 0-16,-1 0 0,1-18 15</inkml:trace>
  <inkml:trace contextRef="#ctx0" brushRef="#br0" timeOffset="47737.632">24553 4992 0,'18'53'15,"-18"-18"1,18 0-16,-1 1 16,-17-19-16,36 1 15,-19-18 1</inkml:trace>
  <inkml:trace contextRef="#ctx0" brushRef="#br0" timeOffset="48109.872">24765 4727 0,'18'18'15,"17"0"1,35-18-16,-52 0 16,17 0-16,18 0 15,-17 17 1,-19 1-16,1 17 0,-18 0 16,0 18-16,18-17 15,-18 16-15,17 37 16,-17-36-16,18 17 15,-18-35-15,0 1 0,17-19 16,-17 1-16,-17-18 47,-18-18-47,17 18 16,-17 0-16,17 18 15,-35 0 1,18-1-16,17-17 0</inkml:trace>
  <inkml:trace contextRef="#ctx0" brushRef="#br0" timeOffset="48715.5">25365 4710 0,'17'35'31,"1"0"-31,17 0 0,1 36 0,34 35 16,-17-36-1,-18 1-15,1-1 0,-19 1 16,19 88-16,-36-89 16,0 1-16,0-18 0,-18 17 15,-17-17-15,17 0 16,-17-18-16,-54 36 16,54-53-16,0 17 0,-53 0 15</inkml:trace>
  <inkml:trace contextRef="#ctx0" brushRef="#br0" timeOffset="50339.327">18750 6862 0,'18'0'16,"17"0"-1,0 0-15,18 0 0,18 35 16,-54-18-16,19 36 16,-36-17-16,0-1 15,-36 53-15,-16 0 16,34-52-1,-17 52-15,35-35 0,0-18 16,17 18-16,36 17 16,-18-34-16,36-1 15,-36-17 1,18-18-16,18 0 0,-36 0 16,-17 0-16</inkml:trace>
  <inkml:trace contextRef="#ctx0" brushRef="#br0" timeOffset="50485.114">18750 7444 0,'88'-18'0,"18"0"16,18-17-1,-1 0 1,-70 0-16,-18 17 0</inkml:trace>
  <inkml:trace contextRef="#ctx0" brushRef="#br0" timeOffset="50696.265">19438 6615 0,'18'17'0,"35"-17"16,-18 18-1,0-18-15,0 0 16,18-18-16,-35 18 0,0 0 16</inkml:trace>
  <inkml:trace contextRef="#ctx0" brushRef="#br0" timeOffset="50829.986">19544 6738 0,'0'71'16,"18"-18"-1,34-1 1,-16-34-16,34 0 16,-34-1-16,-19-17 15</inkml:trace>
  <inkml:trace contextRef="#ctx0" brushRef="#br0" timeOffset="51057.623">19879 6738 0,'18'18'0,"-1"-1"16,19 1-1,-36 0-15,0-1 0,0 1 0,-18 17 16,18-17-16,-18-1 15,18 1 1,0 0-16,36-18 16,-19 17-1,19-17-15,16-17 0,-16 17 16</inkml:trace>
  <inkml:trace contextRef="#ctx0" brushRef="#br0" timeOffset="51374.78">20144 6632 0,'0'-35'15,"17"17"-15,19 18 16,-1 0-16,-18 0 16,19 0-16,-36 18 15,17 0-15,1 17 16,0-17-16,-18 17 15,17 18-15,-17-18 16,18 18-16,0-35 16,-18 17-16,0-18 15,0 1-15,0 0 16,-18-18 0,0 0-16,-17-18 15,0 18 1,17 0-16,0 0 15</inkml:trace>
  <inkml:trace contextRef="#ctx0" brushRef="#br0" timeOffset="51598.705">20743 7038 0,'53'0'16,"18"0"0,-36 18-16,-17-18 15</inkml:trace>
  <inkml:trace contextRef="#ctx0" brushRef="#br0" timeOffset="51712.975">20726 7285 0,'53'18'16,"-18"-18"-16,35 0 16,-34 0-16,17-18 15</inkml:trace>
  <inkml:trace contextRef="#ctx0" brushRef="#br0" timeOffset="52364.967">21784 7020 0,'-18'-17'16,"18"34"-16,-17 54 16,-1 88-1,0-71-15,18 0 0,0 71 16,18-53-1,0-71-15,-1 0 0,36 0 16,-17-35 0,-1 0-16,0-17 0,0-1 15,18-52-15,-35 34 16,0 1-16,-1 0 16,1 35-16,-18 17 15,18 36 1,-18-17-16,17 16 0,1-16 15,35 17-15,0-53 16,17 17-16,-17-34 16,18-36-16,-54 17 15,-17-52-15,0 53 16,-35-88 0,0 70-16,-1 17 0,-16-52 15,34 53-15,-35 17 16,53 1-16</inkml:trace>
  <inkml:trace contextRef="#ctx0" brushRef="#br0" timeOffset="52837.252">22560 6597 0,'18'0'16,"35"-18"0,-36 1-16,19 17 15,17 0-15,-1-18 16,-34 18-16,17 0 16,-35-18-16,-17 18 15</inkml:trace>
  <inkml:trace contextRef="#ctx0" brushRef="#br0" timeOffset="52971.603">22631 6597 0,'0'71'16,"0"17"-16,17-53 15,1 0-15,17 1 0,36 16 16,-36-34-16,18 17 16,-18-35-16,1 0 15</inkml:trace>
  <inkml:trace contextRef="#ctx0" brushRef="#br0" timeOffset="53209.719">23001 6650 0,'18'0'0,"17"0"15,-17 35 1,-18-17-1,0-1-15,0 1 0,-18 35 16,18-35-16,-18-1 16,18 19-16,0-19 15,36-17 1,-1 0-16,-17 0 0,35-17 16,-18-1-16</inkml:trace>
  <inkml:trace contextRef="#ctx0" brushRef="#br0" timeOffset="53570.205">23230 6615 0,'0'0'0,"0"-18"0,36 0 16,-19 18-16,19-17 15,-19 17-15,1 0 16,0 0-16,-1 0 15,1 0-15,-1 0 16,-17 17 0,0 1-16,18 35 15,-18-18-15,18 53 16,-1-52-16,1 52 16,-18-53-16,35 18 15,-35-35 1,0-1-16,0 1 15,0-36 1,-17 18-16,-1 0 0,0-17 16,1 17-16,-19 0 15,19 0-15,-1 0 0,-17 17 16,17 1 0</inkml:trace>
  <inkml:trace contextRef="#ctx0" brushRef="#br0" timeOffset="56040.632">24183 7391 0,'0'0'0,"0"-18"0,0 0 16,-18 1-1,18-1-15,0 1 16,-17 17-1,17-18 126,0 36 0,0 17-126,0-18-15,0 19 0,0-1 16,-18 18-16,18-18 16,-18 71-16,18-35 15,-17 34-15,17-52 16,-18 36-1,18-54-15,-18 18 0,1-36 16,17 1 0,-18-18-16,18-18 15,-17-17 1,17 0-16,17-53 16,-17 35-16,35-88 15,-35 52-15,36-87 16,-19 70-16,19-106 15,-19 107-15,19-36 16,-19 88-16,1 17 16,-1 19-1,1 34-15,35 72 16,-35-37-16,-1 19 16,19 70-16,-19-70 15,19 87-15,-36-87 16,17 0-16,-17-1 0,18 54 15,-1-72 1,-17 1-16,0-17 16,18-1-16,-18-17 0,-18-18 15</inkml:trace>
  <inkml:trace contextRef="#ctx0" brushRef="#br0" timeOffset="56184.141">24183 7620 0,'35'0'16,"-17"0"-16,-1-18 16,19 18-16,17-17 0,-18 17 15,0-18-15,1 18 0,16-18 16</inkml:trace>
  <inkml:trace contextRef="#ctx0" brushRef="#br0" timeOffset="56418.789">24606 6756 0,'0'-36'15,"18"19"1,0-1-16,-1 18 0,54-17 15,-18 17 1,-36 0-16,1 0 0,17 0 16</inkml:trace>
  <inkml:trace contextRef="#ctx0" brushRef="#br0" timeOffset="56546.18">24694 6809 0,'0'88'16,"0"-53"-1,18 0-15,17 36 16,36-36-16,-36-35 16,0 18-16,18-18 15,-17 0-15</inkml:trace>
  <inkml:trace contextRef="#ctx0" brushRef="#br0" timeOffset="56730.421">25083 6773 0,'0'36'0,"0"17"15,0-36 1,17 36-16,-17-35 16,35 17-16,-17-17 15,17-18-15</inkml:trace>
  <inkml:trace contextRef="#ctx0" brushRef="#br0" timeOffset="57020.349">25277 6562 0,'52'35'16,"-34"-17"-16,0 17 0,35 18 15,-18 0 1,-17-36-16,-1 19 16,1 17-16,-1 17 15,-17 1 1,0-18-16,0-36 16,-17 1-1,-1-18 1,1 0-16,-1 0 15,0 0-15,18-18 0,-17 18 16</inkml:trace>
  <inkml:trace contextRef="#ctx0" brushRef="#br0" timeOffset="57259.698">25859 7197 0,'17'0'15,"36"0"1,-35 17-16,17-17 15,18 0-15,-35 0 16</inkml:trace>
  <inkml:trace contextRef="#ctx0" brushRef="#br0" timeOffset="57415.043">26070 7197 0,'0'123'15,"0"1"1,18-71-16,-18-1 16,35 19-16,-17-53 15</inkml:trace>
  <inkml:trace contextRef="#ctx0" brushRef="#br0" timeOffset="57765.215">26441 6862 0,'35'158'16,"-17"1"0,-18-106-16,35 53 15,-17-71-15,-1 0 16,1 1-16,17-36 15,0 0-15,-17 0 16,17-18-16,18 18 16,-18 18-16,-17-1 15,0 1-15,-1 17 0,1 18 16,-18-35-16,-35 17 16,-1-35-1,19 0-15,-54-18 16,18 1-16,18-1 0,-18-17 15,18 17-15,17 1 16,18-1-16</inkml:trace>
  <inkml:trace contextRef="#ctx0" brushRef="#br0" timeOffset="58014.428">26882 6562 0,'17'0'15,"36"-18"-15,0 18 16,18 0-1,-36 0-15,0-18 16</inkml:trace>
  <inkml:trace contextRef="#ctx0" brushRef="#br0" timeOffset="58215.647">27005 6650 0,'0'70'15,"18"1"1,-18-36-16,17 1 16,-17-19-16,18 1 0,0 17 15,35-17-15,-36-1 16,1-17-16,17 0 16,-17-17-16,-18-1 15</inkml:trace>
  <inkml:trace contextRef="#ctx0" brushRef="#br0" timeOffset="58481.492">27234 6685 0,'36'0'0,"-19"0"16,19 0-16,-19 0 15,1 18-15,17-1 16,-17 1-16,-18 0 0,0-1 15,-18 1-15,-17 35 16,35-35-16,-18-1 16,1-17-16,17 18 0,0-1 15,17-17 1,19 18-16,-19-18 16,36 0-1,-35 0-15,17-18 16,-17 1-16</inkml:trace>
  <inkml:trace contextRef="#ctx0" brushRef="#br0" timeOffset="58831.804">27552 6544 0,'0'-18'15,"18"18"1,17-17-1,18 17-15,-36 0 16,36 0-16,-35 0 16,0 17-16,-18 19 15,0-19 1,0 36 0,0-17-16,0 16 0,17-16 0,-17-1 15,36 53 1,-36-53-16,17 36 15,1-53-15,-18 17 16,0-17-16,0-1 16,-18-17-1,-17 0-15,17-17 16,1 17-16,-19-18 0,19 18 16,-19 0-16,-16-18 0</inkml:trace>
  <inkml:trace contextRef="#ctx0" brushRef="#br0" timeOffset="59971.48">18997 8590 0,'0'35'0,"0"1"16,0 17-16,0 105 16,0-69-16,0-1 15,-18 88-15,18-88 16,0-35-16,0 35 15,0-70-15,0 0 16,0-36 0,18-70-16,-18 17 15,18 18-15,-18-17 0,17-1 16,1 1-16,17-71 16,-17 52-16,17 1 0,0 18 15,1-1-15,17-17 16,-18 70-16,-17 18 15,-1 18-15,1 70 16,-18-17-16,0 140 16,-18 1-1,18-106-15,18-18 0,-18-17 0,53 34 16,-36-52-16,-17-17 16,0-19-1</inkml:trace>
  <inkml:trace contextRef="#ctx0" brushRef="#br0" timeOffset="60124.472">18962 9084 0,'106'-35'15,"-1"17"1,-52 0-16,36-17 15</inkml:trace>
  <inkml:trace contextRef="#ctx0" brushRef="#br0" timeOffset="60310.78">19597 8378 0,'35'-17'16,"18"-1"-16,-18 1 15,-17 17-15,0 0 16</inkml:trace>
  <inkml:trace contextRef="#ctx0" brushRef="#br0" timeOffset="60467.811">19650 8449 0,'0'88'16,"0"-52"-16,17 34 15,1-35 1,17-17-16,18 17 16,-35-17-16,35-18 15,-36 0-15</inkml:trace>
  <inkml:trace contextRef="#ctx0" brushRef="#br0" timeOffset="60739.354">19950 8396 0,'53'0'15,"-18"18"1,18-1-1,-36-17-15,1 36 16,-18-1-16,-18 18 16,-17 0-1,17 0-15,1-36 16,34 1 0,1-18-16,17 0 15,18 0 1,-17-18-16,16 1 0</inkml:trace>
  <inkml:trace contextRef="#ctx0" brushRef="#br0" timeOffset="61051.465">20285 8273 0,'35'0'16,"0"0"-1,1 17 1,-19-17-16,18 71 16,-17-18-16,0 17 15,-1-34 1,1-1-16,17 53 16,-17-35-16,-18-18 15,0-17-15,0 17 16,-18-17-16,1-18 31,-1-18-15,0 1-16,1-1 0,-1 0 15,0 18-15,1-17 16</inkml:trace>
  <inkml:trace contextRef="#ctx0" brushRef="#br0" timeOffset="61852.819">21061 8996 0,'17'0'0,"36"-18"16,-35 18 0,17-17-16,-17 17 0,17 0 15,-17 0-15,-18 17 16</inkml:trace>
  <inkml:trace contextRef="#ctx0" brushRef="#br0" timeOffset="61963.26">21026 9155 0,'17'17'0,"36"-17"16,-18 0-16,71-17 16,0-1-1</inkml:trace>
  <inkml:trace contextRef="#ctx0" brushRef="#br0" timeOffset="62507.63">22490 8819 0,'0'-17'15,"-18"17"-15,-35 0 16,18 17-16,-53 36 16,35-17-1,-53 69-15,53-52 16,0 36-16,53-36 15,18 17 1,17-52-16,0 17 0,71-17 16,-53-18-16,-18 0 0,18 0 15,-18 0 1,-35-18-16,-35-17 16,0 17-16,0 0 0,-71 1 15,53 17-15,18 0 16,-1 0-16,19 0 15,34 0 1</inkml:trace>
  <inkml:trace contextRef="#ctx0" brushRef="#br0" timeOffset="62792.673">23213 8396 0,'-18'35'16,"-17"54"0,0-19-16,-1 89 15,36-71-15,-17-17 0,17 17 0,35 35 16,0-70-1,1 0-15,34 18 16,-35-54-16,1 19 0,-19-36 16,-17 17-16</inkml:trace>
  <inkml:trace contextRef="#ctx0" brushRef="#br0" timeOffset="74288.41">23671 8573 0,'-17'-18'15,"17"0"1,17 18 0,1-17-16,53-1 15,-36 0-15,35 18 16,-52 0-16,35 36 16,-35-19-16,17 19 15,-17-1-15,-1 0 16,-17-17-16,-17 35 15,-1-18-15,-35 53 16,18-53 0,-18 54-16,35-37 15,1 19-15,17-36 16,17 18-16,1-35 16,17 0-16,-17 17 15,17-18-15,0 1 16,-17 0-16,17-18 0,-17 17 15,-1-17 1,1 0 0,-36-17-16,1-1 15</inkml:trace>
  <inkml:trace contextRef="#ctx0" brushRef="#br0" timeOffset="74481.075">23707 9013 0,'35'0'0,"-17"0"16,52 0-16,-35-17 16,54-1-1,-54 18-15,18-17 16,-18 17-16</inkml:trace>
  <inkml:trace contextRef="#ctx0" brushRef="#br0" timeOffset="74804.42">24306 8414 0,'18'0'0,"0"0"15,-1-18-15,19 18 16,-1 0-16,0-18 16,-17 18-16,17 0 15</inkml:trace>
  <inkml:trace contextRef="#ctx0" brushRef="#br0" timeOffset="74982.113">24359 8431 0,'0'53'16,"-17"18"-16,34-18 15,1-18 1,-18-17-16,35 17 16,1-17-16,-1-1 0,-18-17 15,19-17 1,-19-1-16</inkml:trace>
  <inkml:trace contextRef="#ctx0" brushRef="#br0" timeOffset="75259.669">24606 8396 0,'36'0'15,"-19"0"-15,1 18 16,17-1-16,-35 1 15,35 0 1,-35-1-16,0 1 0,-17 17 16,-1-17-16,0 0 15,-17 17 1,35-18-16,0 1 16,18 0-16,17-1 15,0-17 1,-17 0-16,17 0 15,-17 0-15,17 0 0,-17 0 0</inkml:trace>
  <inkml:trace contextRef="#ctx0" brushRef="#br0" timeOffset="75622.833">24906 8378 0,'18'0'0,"-1"0"15,1 0 1,0-17-16,-1 17 0,1 0 16,-18 17-16,18-17 15,-18 53 1,0-17-16,17 70 15,-17-71 1,18 0-16,-18 0 0,18 1 16,-18-1-16,0 0 0,17-17 15,-17-1-15,-17-17 32,-1-17-17,0-18-15,1 35 0,-1-18 16,0 18-1</inkml:trace>
  <inkml:trace contextRef="#ctx0" brushRef="#br0" timeOffset="76589.614">25241 8290 0,'-17'0'16,"-1"0"-16,18 18 31,18-18-15,-18 18-16,17-1 0,1 1 15,0-1-15,-1 1 0,1 17 16,17 18-16,-17-35 16,17 70-1,-17-53-15,-1 71 16,1-35-16,0 52 15,-18-52-15,0 52 16,0-52-16,-18 52 16,0-52-16,-17 35 15,17-71-15,-35 36 16,18-54-16,-18 36 16,18-35-16,0-1 15</inkml:trace>
  <inkml:trace contextRef="#ctx0" brushRef="#br0" timeOffset="84370.767">8467 15046 0,'0'-18'47,"0"36"-16,17 0-31,-17-1 0,18 19 16,0-1-16,-1 53 16,1-17-16,0-19 0,-1 37 15,18 52-15,-17-53 16,17 35 0,-17-70-16,0-17 0,-1 34 15,1-35 1,0-35-16,-18-17 15</inkml:trace>
  <inkml:trace contextRef="#ctx0" brushRef="#br0" timeOffset="84986.892">8343 15275 0,'0'18'16,"18"-36"46,-1-17-46,1 0 0,0-18-16,-1 35 15,-17-17-15,18-18 16,0 18-16,-18-1 0,17 1 15,-17 18 1,18 17 15,0 17-31,-1 18 16,1-17-16,17 17 16,0-17-16,-17 0 15,53 35 1,-54-36-16,19 1 15</inkml:trace>
  <inkml:trace contextRef="#ctx0" brushRef="#br0" timeOffset="87749.593">2117 14658 0,'0'18'0,"0"17"16,0 0-16,0 89 16,-18-36-16,18 18 15,-53 158 1,35-123-16,1 18 0,-1-35 16,18 70-16,0-124 15,0-35-15,18 1 16,-1-54-1,-17 0-15</inkml:trace>
  <inkml:trace contextRef="#ctx0" brushRef="#br0" timeOffset="88217.465">1729 15064 0,'-18'0'15,"0"17"1,36-34 15,0-1-31,-1 0 0,1 1 16,17-19-16,-17 1 15,35-18 1,-36 18-16,1-18 0,17 18 0,1-1 16,-1-34-1,-18 52-15,1 1 0,0-1 16,-1 18-1,1 18 1,0-1-16,17 54 16,-17-54-16,35 54 15,-36-36-15,36 54 16,-18-54 0,1 35-16,-1-34 15,-17-1-15</inkml:trace>
  <inkml:trace contextRef="#ctx0" brushRef="#br0" timeOffset="98695.093">20355 12047 0,'-17'0'0,"-19"0"16,19 0-16,-1 0 15,0 0-15,36 0 32,0-17-17,-1 17-15,36 17 16,-17-17-16,-1 18 15,0-18-15,0 18 0,1-1 0,34 1 16,-52-18-16,0 18 16,-1-1-16,-17 1 15,0 17-15,-17-17 16,-19 52-16,1-34 16,-18 17-1,35-18-15,-17 35 16,17-52-16,18 53 15,18-54-15,17 36 16,1-35-16,17-1 16,-18 1-16,-17-18 15,-1 0-15,1 0 0,-1 0 16,1-18-16,-36 1 16</inkml:trace>
  <inkml:trace contextRef="#ctx0" brushRef="#br0" timeOffset="98861.695">20285 12506 0,'53'-18'16,"-18"18"-16,0-17 0,36-1 16,-36 18-1,0-18-15,36 1 16,-36 17-16,-17 0 0</inkml:trace>
  <inkml:trace contextRef="#ctx0" brushRef="#br0" timeOffset="99167.572">20796 11642 0,'-17'0'16,"34"0"-1,36-18 1,18 0-1,35 1 1,-71 17-16,-18 0 0</inkml:trace>
  <inkml:trace contextRef="#ctx0" brushRef="#br0" timeOffset="99367.131">20832 11659 0,'0'18'0,"0"17"16,0 1 0,0 16-16,0-34 15,17 53-15,-17-54 16,18 36-16,-1-35 16,19-1-1,-1-17-15,0 0 16,1 0-16,-19-17 15</inkml:trace>
  <inkml:trace contextRef="#ctx0" brushRef="#br0" timeOffset="99585.794">21149 11748 0,'0'35'16,"0"18"0,0-18-1,18 0 1,-18-17-16,0 0 0,17-1 16</inkml:trace>
  <inkml:trace contextRef="#ctx0" brushRef="#br0" timeOffset="99941.204">21290 11589 0,'18'0'16,"17"0"-1,-17 0 1,35 0-16,-36 17 16,1 19-1,-18-19-15,18 19 16,-18-1-16,-18 35 0,18 1 16,0-18-1,0-18 1,18-17-16,-18-1 15,-18-17 1,0 0 0,-17-17-16,-18 17 15,35 0-15,-17 17 16,18-17 0</inkml:trace>
  <inkml:trace contextRef="#ctx0" brushRef="#br0" timeOffset="100608.526">21749 11518 0,'-18'0'47,"0"35"-32,1-17-15,-1 53 16,1-36-16,17 0 16,-18 18-16,18-18 0,0 1 15,0-1-15,18 0 16,-18 1-16,17-1 0,1-18 0,-1 19 16,1-36-1,0 17-15,-1-17 0,1 0 16</inkml:trace>
  <inkml:trace contextRef="#ctx0" brushRef="#br0" timeOffset="100791.583">21908 11871 0,'0'35'15,"17"-17"-15,-17 17 16,18-17-16,-1-18 16,1 0-16</inkml:trace>
  <inkml:trace contextRef="#ctx0" brushRef="#br0" timeOffset="100941.768">21978 11642 0,'18'0'31</inkml:trace>
  <inkml:trace contextRef="#ctx0" brushRef="#br0" timeOffset="101276.325">21978 11642 0,'-18'53'0</inkml:trace>
  <inkml:trace contextRef="#ctx0" brushRef="#br0" timeOffset="101514.588">21960 11659 0,'0'0'31,"0"-17"-15,-17 17 15,-1 17 0,18 19-31,-17-1 16,17-17-16,0 17 16,-18 0-16,18 0 0,0 18 15,0-17-15,0-19 16,0 18-16,18-35 15,-1 0 1</inkml:trace>
  <inkml:trace contextRef="#ctx0" brushRef="#br0" timeOffset="101783.167">22049 11483 0,'35'18'15,"0"17"1,0-18-16,18 36 16,-35-17-16,17-1 0,-17 53 15,-18-35-15,0 35 16,0-52-1,-35 34-15,17-52 16,-35 17-16,18-17 16,17-18-16</inkml:trace>
  <inkml:trace contextRef="#ctx0" brushRef="#br0" timeOffset="102733.841">22807 12206 0,'18'-18'46,"-1"18"-30,-17-17-16,18 17 16,0 0-16,-1 0 15,1 17 1,0 1-16,17 0 0,-18-18 16,19 35-16,-19-17 15,1-1-15,-18 1 16,0 0-16,0-1 0,-18 19 15,1-1-15,-1 0 0,0-17 16,1 17-16,-18 36 16,35-54-16,0 18 15,17-17-15,1 0 0,35 17 16,-18-35-16,0 0 16,18 0-1,-35 0-15,0 0 0,-18-18 16</inkml:trace>
  <inkml:trace contextRef="#ctx0" brushRef="#br0" timeOffset="102882.954">22878 12559 0,'53'-18'15,"-18"18"-15,35-17 16,-34-1-16,34 0 15,-34 1-15,-1-1 16</inkml:trace>
  <inkml:trace contextRef="#ctx0" brushRef="#br0" timeOffset="103210.592">23319 11695 0,'35'0'15,"-17"0"-15,-1-18 0,1 18 16,-1-18-16,1 18 0,0 0 0,-1 0 16,1 0-16,-18-17 15</inkml:trace>
  <inkml:trace contextRef="#ctx0" brushRef="#br0" timeOffset="103360.873">23319 11765 0,'0'71'15,"17"-18"-15,-17-18 16,18-17-16,17-1 16,-17 1-16,-1-1 0,1-17 0,17 0 15,-17 0-15,0 0 16,-18-17-16</inkml:trace>
  <inkml:trace contextRef="#ctx0" brushRef="#br0" timeOffset="103537.919">23583 11800 0,'0'18'16,"0"35"-16,0-35 15,18 17-15,-1-17 16,-17-1-16,18 1 16,0-18-16</inkml:trace>
  <inkml:trace contextRef="#ctx0" brushRef="#br0" timeOffset="103855.113">23724 11712 0,'18'-17'16,"0"17"-16,-1 0 0,19 0 15,-19 0 1,18 0 0,-35 17-16,18 19 15,-18-1-15,0 18 16,0-36-1,18 19-15,-18-1 0,0-17 16,0 17 0,0-18-16,0 1 15,-18-18 1,0 0-16,1-18 16,-1 18-16,1 0 15,-1 0-15,-17 0 16</inkml:trace>
  <inkml:trace contextRef="#ctx0" brushRef="#br0" timeOffset="104133.332">24112 11695 0,'0'17'0,"-17"36"16,-1-35-16,18 52 16,0-34-16,18 34 15,-18-52-15,17 17 0,1 0 16,17-17-1,-17-18-15</inkml:trace>
  <inkml:trace contextRef="#ctx0" brushRef="#br0" timeOffset="104389.166">24271 11783 0,'53'0'15,"-18"0"1,-17 17 0,-18 19-1,-18-1 1,18-17-16,-35 17 0,35-17 16,-18-1-16,18 1 0,0-1 15,18 1 1,0-18-16,-1 18 0,1-18 15,17 0-15,1-18 16,-19 18-16</inkml:trace>
  <inkml:trace contextRef="#ctx0" brushRef="#br0" timeOffset="104612.239">24553 11712 0,'36'18'16,"-1"35"0,-17-36-16,17 36 15,-35-17-15,17-1 16,-17-17-16,0 17 0,-17-18 16,-18 36-1,17-17-15,0-19 0,1 1 16,-1-18-16,0 18 0</inkml:trace>
  <inkml:trace contextRef="#ctx0" brushRef="#br0" timeOffset="105184.301">25188 12418 0,'18'0'16,"0"0"0,-1 17-16,19-17 15,-19 18 1</inkml:trace>
  <inkml:trace contextRef="#ctx0" brushRef="#br0" timeOffset="105330.545">25523 12418 0,'18'0'15,"0"0"1,17 0-16,18 0 16,-35 0-16</inkml:trace>
  <inkml:trace contextRef="#ctx0" brushRef="#br0" timeOffset="105557.74">26158 12347 0,'18'0'0</inkml:trace>
  <inkml:trace contextRef="#ctx0" brushRef="#br0" timeOffset="106347.12">21184 10672 0,'0'52'0,"0"-16"15,0-1-15,0 0 0,0 1 16,18 69-16,-18-69 16,0 17-16,18-18 15,-1 18-15,-17 0 16</inkml:trace>
  <inkml:trace contextRef="#ctx0" brushRef="#br0" timeOffset="106798.176">21220 13194 0,'17'0'15,"1"0"-15,0 35 16,-18 0-1,0 71-15,0-53 16,17 0-16,-17 0 0,0-18 16,18 54-16,-1-72 15,1 1-15</inkml:trace>
  <inkml:trace contextRef="#ctx0" brushRef="#br0" timeOffset="107292.723">23319 10866 0,'0'35'0,"-18"0"15,18 36-15,18-36 16,-18 0-16,17 18 0,1 35 16,17 1-1</inkml:trace>
  <inkml:trace contextRef="#ctx0" brushRef="#br0" timeOffset="107642.651">23389 13511 0,'0'53'0,"18"36"15,-18-37-15,0 1 16,0-17-16,35 52 15,-35-35-15,18-18 16,-1-17-16,1-1 0</inkml:trace>
  <inkml:trace contextRef="#ctx0" brushRef="#br0" timeOffset="108516.388">26741 12224 0,'17'0'32,"18"0"-17,1 0-15,34 17 16,-34-17-16,-1 18 0,-17-18 15,17 18-15,-18 17 16,-17-17-16,0-1 16,-35 36-16,35-35 15,-17 17-15,-19 36 16,19-36-16,17 0 0,0 18 16,17-35-1,1-1-15,17 1 16,-17 0-16,17-18 0,-17 0 15,-1-18-15,-34 0 16</inkml:trace>
  <inkml:trace contextRef="#ctx0" brushRef="#br0" timeOffset="108654.359">26741 12559 0,'52'-18'16,"-16"18"-1,52-17-15,-53-1 16,71 0-16,-71 1 16,-17 17-16</inkml:trace>
  <inkml:trace contextRef="#ctx0" brushRef="#br0" timeOffset="108894.508">27164 11818 0,'18'-18'15,"-1"18"-15,18-17 16,18 17-16,-35-18 15,17 18-15,-17 0 16</inkml:trace>
  <inkml:trace contextRef="#ctx0" brushRef="#br0" timeOffset="109077.103">27252 11800 0,'0'36'0,"0"-1"15,0-17-15,0 35 16,18-1 0,-1-34-16,-17 0 0,36 17 15,-19-35-15,36 18 16,-35-18-16,17-18 16</inkml:trace>
  <inkml:trace contextRef="#ctx0" brushRef="#br0" timeOffset="109259.948">27517 11924 0,'0'35'0,"17"0"16,-17-17-1,18 17-15,0-35 16</inkml:trace>
  <inkml:trace contextRef="#ctx0" brushRef="#br0" timeOffset="109768.522">27605 11748 0,'0'0'0,"18"0"16,-1 0-1,1 0 48,-1 0-48,1 0 1,0 0-16,-1 0 0,1 0 16,0 0-16,17 0 15,-17 0 1,-18 17 15,0 18-15,0-17-1,0 53-15,0-36 16,0-17-16,0 17 0,0 0 16,0 0-16,17-17 15,-17 0 1,0-1-16,0-34 16,-17 17-1,-1-18-15,-17 18 16,17 0-1,0 0-15,1 0 16</inkml:trace>
  <inkml:trace contextRef="#ctx0" brushRef="#br0" timeOffset="110301.626">28046 11748 0,'0'-18'15,"-18"18"1,18 18 0,-17-18-16,17 52 15,-18-34-15,18 53 16,0-36-16,18 18 15,-18-18-15,35 18 16,-18-18-16,19-17 16,-36 0-16,17-18 15</inkml:trace>
  <inkml:trace contextRef="#ctx0" brushRef="#br0" timeOffset="110757.254">28169 12012 0,'-17'35'16,"17"-17"-16,0 0 15,17-18-15,-17-18 16,18 18-16,0-18 0,-1-35 15,1 36 1,0-1-16,-18 1 16,17-1-16,1 18 0,-1 0 15,1 0-15,-18 18 16,0-1-16,0 1 16,0 35-1,0-36-15,0 1 16,18-18-16,-1 0 15,1-35 1,0 17-16,-1 0 16,1 1-1,0 17-15,-18 17 16,17 1 0,-17 17-1,0-17-15,0 0 0,18-1 16,-18 1-1,17-18-15</inkml:trace>
  <inkml:trace contextRef="#ctx0" brushRef="#br0" timeOffset="110911.723">28698 11924 0,'36'53'15,"-36"0"1,0 0-16,0-36 16,-36 36-16,1-35 15</inkml:trace>
  <inkml:trace contextRef="#ctx0" brushRef="#br0" timeOffset="111273.924">27869 11113 0,'0'35'15,"0"0"1,18 0-16,-18 71 15,18-35-15,-18-18 16,17 17-16,-17 36 16</inkml:trace>
  <inkml:trace contextRef="#ctx0" brushRef="#br0" timeOffset="111696.517">27905 13353 0,'17'0'16,"1"53"-1,0 35 1,-18-18-16,0 54 16,0-54-16,0 54 15,17-71-15,1 35 16,0-53-16,-18 0 16</inkml:trace>
  <inkml:trace contextRef="#ctx0" brushRef="#br0" timeOffset="114277.94">4251 4533 0,'0'0'0,"18"-17"16,-1-1-1,1 0-15,-18 1 16,0-1 78,-18 0-79,-35 1 1,18 17-16,-18-18 15,0 18-15,-70 0 16,52 0-16,-17 0 0,-71 0 16,1 0-1,69 0-15,1 0 0,-106 18 16,88-18 0,18 17-16,18-17 0,17 0 15,0 0-15,0 0 0,-18 18 16,54 0-16,-19-1 15,19 1-15,-1 0 16,18-1-16,0 18 16,-18-17-1,18 0-15,-17 35 16,17 35-16,-18-53 16,18 18-16,0 0 0,-18 0 15,1 17-15,17-17 16,-18 18-16,1 52 0,17-52 15,0-18-15,0 35 16,17 0 0,-17-52-16,0-19 0,0 18 15,0 1-15,0-19 16,0 1-16,18 0 16,-1-1-16,1-17 15,53 18 1,-36 0-16,0-18 15,18 17-15,0-17 0,71 35 16,-72-17-16,19 0 16,0-1-16,17 1 0,0-18 15,18 18-15,-18-1 0,18-17 16,0 0-16,17 0 0,106-17 16,-123-1-1,0 0-15,106 1 0,-142-1 16,18 18-16,18-18 15,-70 1-15,34 17 16,-52 0-16,-1-18 16,1 18-16,0 0 15,-1-17 1,-17-1 0,0 0-16,18 1 15,-18-1-15,0-17 16,0 17-16,18-17 15,-18 0 1,0-1-16,17 1 0,1-53 16,-18 53-16,18-36 15,-18 18-15,17-18 0,-17 1 16,0-1-16,18 1 0,-18-1 16,17-35-16,1 54 15,-18-1-15,0 17 0,18-17 16,-18 36-16,17-19 15,-17 19 1,18-1 0,0 18-1,-18-17 1,-18 17-16,-17-18 16,-1 18-16,-69-18 15,34 18-15,-141 0 16,89-17-16,-124 17 15,124-18-15,17 18 16,-71 0 0,89 0-16</inkml:trace>
  <inkml:trace contextRef="#ctx0" brushRef="#br0" timeOffset="117179.736">28716 11183 0,'0'-18'16,"18"18"31,35-17-47,-18-1 15,-17 18-15,35-17 16,-36-1-16,1 18 0,-1 0 16,1-18-16,0 18 15,-1 0 1,-17 18-16,18 0 16,-18-1-1,0 1-15,18-1 0,-18 19 16,0-19-16,17 54 15,-17-36-15,0 53 16,0-35 0,0 53-16,0-35 15,0-18-15,0 88 16,0-71-16,18 71 16,-18-52-16,18-19 15,-18-17-15,0 88 16,17-17-16,-17-19 15,18 1 1,-1-53-16,1 53 16,0 0-1,17 0 1,-17 0-16,-1-71 0,19 71 16,-1-36-1,-35-17-15,35 18 16,-35-36-16,18 36 15,-18-36-15,0-18 16,0 36-16,0-35 16,0 0-16,0-1 15,-18-17-15,18 18 16,-18-18 0,1 0 15,-1 0-31,1 0 15,-19 0-15,19 0 16,-1 18-16,-53-18 16,54 0-16,-36 0 15,35 0-15,-17 0 0</inkml:trace>
  <inkml:trace contextRef="#ctx0" brushRef="#br0" timeOffset="117858.235">19861 10866 0,'0'-18'0,"18"18"0,0 0 16,-1-18 0,1 18-16,0 0 15,17 0-15</inkml:trace>
  <inkml:trace contextRef="#ctx0" brushRef="#br0" timeOffset="118503.373">19738 10848 0,'0'18'16,"-18"-1"-16,18 18 16,0-17-16,0 0 0,18 52 15,0-34 1,-18-1-16,0 0 0,17 18 16,-17 35-16,0-35 15,0 18-15,0-18 0,18 70 16,-18 1-1,0-71-15,0 70 16,0 18 0,0-70-16,0 52 15,0-52-15,0-1 0,0-17 16,0 0-16,0 0 0,17 53 16,-17-36-16,0 36 15,0-53-15,18 0 16,-18 53-1,0-53-15,0 0 0,0 53 16,0-36 0,0-17-16,0 53 0,0-71 15,-18 53 1,18-52-16,0 34 16,0-35-16,-17 36 15,17-36-15,0 36 16,0-54-16,0 19 0,-18-1 15,18 0 1,0-17-16,0 0 16,0-1-16,0 1 15,0-1-15,18-17 16,-1 18-16,1-18 0,0 0 0,17 18 16,0-18-16,18 17 15,-17-17 1,-1 0-16,-18 0 0,19 0 15,-1 0 1</inkml:trace>
  <inkml:trace contextRef="#ctx0" brushRef="#br0" timeOffset="119132.762">18927 12136 0,'17'0'15,"1"17"1,-1-17-16,-34 0 16,-1 18-1,-17-18 1,0 17-16,-18 1 0,17-18 16,-87 35-16,88-17 15,-18 0-15,17-1 0,19-17 16,-1 18-16,36-18 31</inkml:trace>
  <inkml:trace contextRef="#ctx0" brushRef="#br0" timeOffset="119320.651">19103 12347 0,'-53'36'15,"-35"-1"1,-36-18 0,71 1-16,-35 0 15,18-18 1,34 0-16,1 0 0,17 0 16</inkml:trace>
  <inkml:trace contextRef="#ctx0" brushRef="#br0" timeOffset="120149.149">16563 11571 0,'-35'-18'16,"52"18"15,71 36-31,-17-19 16,0 1-16,70 35 15,-71-35-15,1-1 0,-18 1 16,-18 17-16,0 18 16,-52-18-16,-36 36 15,17-18-15,-34 17 16,-36 36-16,36-35 15,-19 52-15,54-87 16,0 52 0,35-53-16,17-17 0,1 17 15,17-17-15,54 17 16,-37-35-16,54 17 16,-53-17-16,35 0 15,-52 0-15,34 0 16,-52 0-1,-18-17-15</inkml:trace>
  <inkml:trace contextRef="#ctx0" brushRef="#br0" timeOffset="120388.322">16510 12153 0,'18'0'16,"17"0"-16,0 0 15,71 18 1,-35-18-16,-1 0 0,1-18 15,-1 18-15,1-17 16,-18 17-16,-18-18 0</inkml:trace>
  <inkml:trace contextRef="#ctx0" brushRef="#br0" timeOffset="120694.497">17198 11218 0,'18'0'15,"-1"0"-15,36 0 16,0-17-16,18-1 16,-36 0-16,0 18 15,0-17 1,-17 17-16</inkml:trace>
  <inkml:trace contextRef="#ctx0" brushRef="#br0" timeOffset="120919.869">17357 11201 0,'0'53'15,"0"-18"1,0 35 0,0-52-16,0 17 0,0 36 15,17-1 1,1-52-16,0 0 0,35-1 15,52 1 1,-52-36 0,-17 1-1</inkml:trace>
  <inkml:trace contextRef="#ctx0" brushRef="#br0" timeOffset="121162.689">17745 11289 0,'0'35'16,"0"18"-1,0 0-15,0 0 16,0-18-16,0 18 15,17-18 1,1-17 0,-18-36-16</inkml:trace>
  <inkml:trace contextRef="#ctx0" brushRef="#br0" timeOffset="121657.326">17833 11218 0,'0'-17'15,"18"17"1,17 0 0,-18 0-16,1 0 0,17 17 15,-17-17-15,17 0 16,-17 18-16,0-18 15,-18 18 1,0 17-16,0-17 0,0-1 16,0 18-16,0-17 0,0 35 15,0-18-15,0 36 16,0-36 0,17 18-16,-17-18 15,0-17-15,0 35 16,0-35-16,0-1 0,0 1 15,0-1 1,-17-17 15,-1 0 1,0 0-17,18-17-15,-17 17 16,-1 0-16,0 0 15,1 0 1,-1 0 0,0 0-16</inkml:trace>
  <inkml:trace contextRef="#ctx0" brushRef="#br0" timeOffset="124048.898">5151 5927 0,'0'17'0,"-18"-17"15,0 0 1,1 0 0,-1-17-1,0 17 1,-17 0-16,-35 0 16,34 0-16,-17 0 0,-17 0 15,17 0-15,-106 17 16,89-17-16,-36 0 0,18 0 15,-18 0-15,-124 18 16,125-18-16,-1 0 16,0-18-16,0 18 0,18-17 15,-106 17-15,106 0 16,-89 17-16,89-17 16,-53 36-1,88-19-15,-53 19 16,71-36-16,-36 17 15,54 1-15,-19-1 16,19-17-16,-1 18 16,1 0-16,-19-18 0,1 35 15,17 0-15,1 1 16,-1-1-16,0 53 16,18-53-16,0 89 15,0-71-15,18 70 16,-18-52-16,18 35 15,-1-54 1,-17 54-16,18-53 16,-18 53-16,0-53 15,35 18-15,-35-36 16,53 18-16,-18-36 16,54 1-1,-36-18-15,70 18 16,-52-18-16,87 17 15,-69 1-15,105-18 16,-89 0-16,125 0 16,-89 0-16,106-18 15,-124 1-15,107 17 16,-107-18-16,71 0 16,-123 18-16,17-17 15,-18 17-15,54-36 16,-89 36-16,0-17 0,1-1 15,-36 1-15,17-1 16,-17 0-16,0 1 16,0-54-16,0 53 15,-17-70-15,17 35 16,-18-88-16,18 53 16,18-106-16,-18 70 15,35-87 1,-35 105-16,35-35 15,-17 88-15,-18 0 16,0 35-16,-53 1 16,18 17-16,-18 17 15,17 1-15</inkml:trace>
  <inkml:trace contextRef="#ctx0" brushRef="#br0" timeOffset="125677.542">21273 16422 0,'0'-53'15,"-18"18"1,0-1-16,1 19 16,-19 17-16,-34-18 15,34 36-15,-16-1 0,-37 72 16,19 16 0,35-34-16,17-1 0,-17 1 15,35 53-15,17-89 16,36 18-16,0-53 15,0 0-15,53-53 16,-53 18-16,0-18 0,17-53 16,-52 70-1,0-69-15,-1 69 16,-34-34-16,17 52 16,-36 18-1,19 18-15,17 17 16,0 53-16,35 0 15,-17-35-15,17-17 16,35 34-16,19-34 16,-54-19-16,35-17 15,-34-17-15</inkml:trace>
  <inkml:trace contextRef="#ctx0" brushRef="#br0" timeOffset="125922.685">21484 15628 0,'18'-18'16,"17"18"-1,0 0-15,1 0 16,-1 0 0,-17 0-16,-1 0 0,1 0 0,-1 18 15</inkml:trace>
  <inkml:trace contextRef="#ctx0" brushRef="#br0" timeOffset="126101.28">21590 15699 0,'-18'88'16,"18"-18"-1,18 1 1,0-36-16,-1-17 0,36-18 16,-18 0-1,1 0-15,-19-18 16</inkml:trace>
  <inkml:trace contextRef="#ctx0" brushRef="#br0" timeOffset="126324.636">21943 15716 0,'-18'71'16,"18"-1"-16,0-34 16,35-1-16,-17 0 15,0-35-15,-1 0 16,1 0-16,17-17 16</inkml:trace>
  <inkml:trace contextRef="#ctx0" brushRef="#br0" timeOffset="126661.685">22084 15469 0,'0'18'16,"18"-18"-16,-1 0 15,18 18-15,1-18 16,-19 0-16,1 0 15,17 17-15,-17-17 0,17 53 16,-17-18-16,-1 54 16,-17-36-16,18 35 15,-18-35-15,0 17 16,0-35-16,0-17 16,-18 17-1,1-17-15,-1-18 16,1 0-16,-1 0 0,-17-18 15,17 1-15,0-1 16,1 0-16,-1 18 16,18-17-16</inkml:trace>
  <inkml:trace contextRef="#ctx0" brushRef="#br0" timeOffset="127207.638">22560 15505 0,'-17'0'15,"17"17"1,-18 19-16,0 16 15,18-16 1,-17-1-16,17 53 0,17-53 16,1-17-16,17 35 15,-17-35-15,17-1 16,-17-17-16,-1 0 16,1 0-16,0 0 0</inkml:trace>
  <inkml:trace contextRef="#ctx0" brushRef="#br0" timeOffset="127395.452">22754 15752 0,'0'17'0,"18"36"16,-18-35-16,0 17 15,17-17 1,-17-1-16,18 1 15,0-18 1,-1 0 0</inkml:trace>
  <inkml:trace contextRef="#ctx0" brushRef="#br0" timeOffset="127641.121">22842 15416 0,'36'36'16,"-1"17"-1,35 17 1,-52-17-16,17-18 0,-17 1 16,0 52-16,-1-53 15,-17 0-15,0 1 0,-17-19 16,17 36-16,-18-53 15,18 18-15,-18-18 16</inkml:trace>
  <inkml:trace contextRef="#ctx0" brushRef="#br0" timeOffset="128391.199">24465 16510 0,'0'-35'15,"0"-1"1,-17 19-16,-19-1 15,1 1 1,0 17-16,-36 52 16,36-16-16,-36 52 15,54-53-15,-19 53 16,36-52-16,36 17 16,-19-18-16,1-17 15,17-18-15,0 0 0,54-36 16,-54 19-16,18-36 15,-35 17-15,17-34 16,-35 52-16,0-17 16,-18 17-1,18 36-15,0 0 16,-17 17 0,34 18-16,1-18 15,-1-17-15,1 17 0,17-17 16,-17-1-16,17-17 15,-17 18-15,35-36 0,-18-17 16,-17 17-16</inkml:trace>
  <inkml:trace contextRef="#ctx0" brushRef="#br0" timeOffset="128614.171">24642 15646 0,'0'-18'15,"17"0"-15,36 1 16,-35 17-16,35-18 16,-18 18-16,0 0 15,-17 0-15,-1 18 16</inkml:trace>
  <inkml:trace contextRef="#ctx0" brushRef="#br0" timeOffset="128770.503">24783 15681 0,'0'53'16,"0"53"0,17-71-16,1 36 15,0-36-15,34 0 16,-34-17-16,17-1 15,-17-17-15,0 0 16,-1-17-16</inkml:trace>
  <inkml:trace contextRef="#ctx0" brushRef="#br0" timeOffset="128987.974">25065 15752 0,'0'52'15,"0"-16"-15,0-1 16,18-17-16,-1 52 16,-17-52-16,18-1 0,-1 1 15,1-18-15</inkml:trace>
  <inkml:trace contextRef="#ctx0" brushRef="#br0" timeOffset="129342.062">25188 15575 0,'36'0'15,"-19"0"-15,1-17 0,0 17 16,-1 0 0,18 0-16,-17 17 15,-18 1-15,35 17 16,-35 0-16,18 1 0,0 52 16,-18-35-1,0-18-15,17 36 16,-17-36-16,18 0 0,-18 0 15,-18-35 17,1-17-17,-1 17-15,-17-18 16,17 18-16,0 0 0,18-18 16,-17 18-16</inkml:trace>
  <inkml:trace contextRef="#ctx0" brushRef="#br0" timeOffset="129709.182">25665 15610 0,'-18'36'15,"0"-1"1,1 53-16,-1-53 16,18 54-16,18-54 15,-1 0-15,36 18 16,-35-35-16,17-1 0,0-17 16,-17 0-1</inkml:trace>
  <inkml:trace contextRef="#ctx0" brushRef="#br0" timeOffset="129955.052">25806 15752 0,'17'17'0,"-17"1"16,18-1-16,0 1 0,-1 17 15,-17-17 1,18 0-16,-18-1 0,0 1 0,0 0 15,0-1-15,0 1 16,-18-18-16,18 17 0,0 1 16,18-18-1,0 0-15,34 18 16,-34-18-16,17 0 0,1 0 16</inkml:trace>
  <inkml:trace contextRef="#ctx0" brushRef="#br0" timeOffset="130165.374">26070 15575 0,'53'18'16,"-35"17"-16,17-17 15,0 70-15,-17-53 16,0 53-1,-18-35-15,0 18 16,-18-54-16,-17 36 16,35-35-16,-53 0 15</inkml:trace>
  <inkml:trace contextRef="#ctx0" brushRef="#br0" timeOffset="130517.005">26670 16439 0,'0'18'16,"18"-18"-1,-1 0 1,1-18-16,17 18 0</inkml:trace>
  <inkml:trace contextRef="#ctx0" brushRef="#br0" timeOffset="130645.588">27076 16457 0,'17'0'0,"1"0"16,0 0 0</inkml:trace>
  <inkml:trace contextRef="#ctx0" brushRef="#br0" timeOffset="130782.006">27340 16475 0,'36'0'15,"-19"-18"1,1 18-16,17 0 16,-17 0-16</inkml:trace>
  <inkml:trace contextRef="#ctx0" brushRef="#br0" timeOffset="130910.961">27623 16492 0,'17'0'16,"1"0"-16,-1-17 16,-17-1-16</inkml:trace>
  <inkml:trace contextRef="#ctx0" brushRef="#br0" timeOffset="131618.326">28734 16545 0,'17'-17'16,"1"-1"-16,0-35 16,-1 18-1,-17 17-15,0-35 0,-17 36 16,-36-1-1,17 18-15,-34 35 16,35-17-16,-54 52 16,54-17-16,0 36 15,35-54-15,0 35 16,35-34-16,53-1 16,-35-35-16,0 0 15,53-35-15,-35-18 16,-36 17-16,-35 19 15,18-18-15,-18-18 16,-18 35-16,-17-17 16,17 35-16,0 0 15,1 17-15,-1 19 16,18 34 0,18-35-16,17 18 0,0-17 15,1-1-15,52 0 16,-53-17-16,-17-18 15</inkml:trace>
  <inkml:trace contextRef="#ctx0" brushRef="#br0" timeOffset="131847.319">28910 15752 0,'35'0'15,"54"-18"1,-19 0 0,-35 1-16,1 17 0,17-18 15,-36 18 1</inkml:trace>
  <inkml:trace contextRef="#ctx0" brushRef="#br0" timeOffset="132030.027">29016 15752 0,'0'17'16,"0"54"-16,18-1 16,-18-34-16,17-1 15,19 18 1,-36-36-16,17 1 0,18-18 15,-17 18-15,0-18 0,17 0 16,-17 0-16,-18-18 0,17 0 16,1 1-16</inkml:trace>
  <inkml:trace contextRef="#ctx0" brushRef="#br0" timeOffset="132194.997">29351 15840 0,'0'53'16,"0"0"-16,0-18 15,18-35-15,17 17 16,0-17 0</inkml:trace>
  <inkml:trace contextRef="#ctx0" brushRef="#br0" timeOffset="132512.023">29545 15663 0,'0'-17'16,"18"17"-16,-1 0 0,19 0 15,-19 17-15,1 1 16,0 0-16,-1 35 15,1-18-15,17 18 16,-35-18-16,18 0 0,-18 18 16,0-18-16,0-17 15,-18 0-15,1 17 16,-1-35 0,0 0-16,1 0 15,-1 0-15,0-18 0,1 18 16,-1-17-16,0 17 15</inkml:trace>
  <inkml:trace contextRef="#ctx0" brushRef="#br0" timeOffset="132774.261">29968 15522 0,'-17'18'16,"-1"52"-16,1-17 16,17 53-1,0-53-15,0 0 0,35 35 16,-18-53-16,1-17 15,35 35-15,-18-53 16,-17 18-16,0-36 16</inkml:trace>
  <inkml:trace contextRef="#ctx0" brushRef="#br0" timeOffset="133198.195">30163 15928 0,'-18'35'16,"18"0"0,0-17-16,18 0 15,-1-36-15,1 0 16,-18 1-16,35-18 16,-35-1-16,35 1 15,-17 17 1,0 18-1,-18 36 1,0-19-16,0 1 0,0 17 16,0-17-1,0-1-15,17-17 16,1-17 0,0-1-16,-1 1 15,1 17-15,17-36 16,-17 36-16,17 0 15,-17 0-15,-1 0 16,-17 36 0,0-19-16,0 1 0,0-1 15,0 1-15,0 17 16,18-17-16</inkml:trace>
  <inkml:trace contextRef="#ctx0" brushRef="#br0" timeOffset="133363.134">30709 15893 0,'18'17'16,"-18"36"0,0-35-16,18 35 15,-18-36-15,-18 19 16,0-36-16,1 17 15</inkml:trace>
  <inkml:trace contextRef="#ctx0" brushRef="#br0" timeOffset="133652.404">29686 14764 0,'0'88'0,"0"35"15,0-52-15,18 70 16,-18-53-16,0 0 16</inkml:trace>
  <inkml:trace contextRef="#ctx0" brushRef="#br0" timeOffset="133943.173">29528 17233 0,'17'124'16,"-17"-54"-16,18 107 16,-1-89-16,1-18 15,0 1-15,-1-18 0,1-18 16,0 0-16,-1-35 0</inkml:trace>
  <inkml:trace contextRef="#ctx0" brushRef="#br0" timeOffset="134636.381">24977 14640 0,'0'36'15,"0"52"1,0-18-16,-18 54 15,18-54-15,0 71 16</inkml:trace>
  <inkml:trace contextRef="#ctx0" brushRef="#br0" timeOffset="134981.206">24553 17533 0,'0'71'15,"0"52"1,18 18-16,17 71 16,-35-142-16,18-17 15,-18 0-15,0-35 16,18-18-16</inkml:trace>
  <inkml:trace contextRef="#ctx0" brushRef="#br0" timeOffset="135448.154">21661 14676 0,'0'52'15,"17"90"-15,-17-72 16,0-17-16,0 71 16</inkml:trace>
  <inkml:trace contextRef="#ctx0" brushRef="#br0" timeOffset="135794.596">21502 17410 0,'0'17'0,"-18"71"16,18-35-16,0 18 15,0-1-15,18 1 16,-18-18-16,17 0 0,1 0 0,-18 53 16,18-71-1</inkml:trace>
  <inkml:trace contextRef="#ctx0" brushRef="#br0" timeOffset="136318.932">20003 14781 0,'35'18'16,"-18"-18"-16,19 0 15,-19 0-15,1-18 0,0 18 0,17-17 16</inkml:trace>
  <inkml:trace contextRef="#ctx0" brushRef="#br0" timeOffset="136761.478">19950 14834 0,'0'71'15,"0"52"1,0 36-1,0-53-15,17 123 16,1 18-16,-18-123 16,18 123-16,-18-124 15,0 106-15,0-123 16,0 124-16,0-125 16,0 1-16,-18 71 15,18-89-15,0 106 16,0-88-16,0-18 15,0 0-15,18-17 0,-18-1 16,35 54-16,-18-36 16,-17-53-16,36 18 15,-36-35-15,17-18 16,1 0 0,17-18-1,-17 18-15,0 18 16,17-1-1,-35 1-15,17 0 0,1-18 16</inkml:trace>
  <inkml:trace contextRef="#ctx0" brushRef="#br0" timeOffset="138013.824">30621 14834 0,'0'-17'16,"18"17"-16,-1 0 16,19 17-1,-1-17-15,36-17 0,-36 17 16,0 0-16,53-36 15,-70 36-15,17-17 16,0 17-16,-17 0 16,-18 17-1,-18 54 1,18-36-16,0 1 0,-17 69 16,17 19-1,0-54-15,0 1 16,0 17-16,-18 89 15,18-72-15,0 1 0,0 0 16,0 0-16,0 70 16,0-88-16,-17 1 0,17-1 15,0 0-15,0 88 16,0-87-16,0 87 16,17-105-1,-17 17-15,0-18 0,18 1 0,-18 70 16,0-70-1,17-1-15,-17 71 16,0-88-16,0 0 0,18 35 16,0-17-1,-18-54-15,17 19 0,-17-1 16,0 18-16,18-35 16,-18-1-16,0 1 15,0-1-15,18-17 16,-18-17-1,-18 17 1,0-18 0,1 18-1,-1-17 1,0-1-16,-34 18 16,34 0-16,-35 35 15,18-17 1,-1-1-16,-34 36 0,35-17 15,-36 17 1,53-53-16</inkml:trace>
  <inkml:trace contextRef="#ctx0" brushRef="#br0" timeOffset="139308.579">19173 16263 0,'-17'0'0,"-18"0"16,-1 0-1,1 0-15,0 0 0,-18 18 16,18-18-16,-18 17 0,17 1 16,-17 0-16,18-18 15,35 17-15</inkml:trace>
  <inkml:trace contextRef="#ctx0" brushRef="#br0" timeOffset="139469.479">19209 16545 0,'-71'18'15,"36"-18"-15,0 0 16,-18 0-16,17 18 0,-16-18 16,-37 0-16,54 0 15,0 0-15</inkml:trace>
  <inkml:trace contextRef="#ctx0" brushRef="#br0" timeOffset="146215.596">16916 15646 0,'-18'0'16,"36"17"-1,-1 54 1,1 70 0,0-53-16,-18 124 15,0-71-15,0-18 0,-18 107 16,0-89 0,18-106-16,0 0 15,18-52 1,0-54-16,-18 1 15,17-1-15,1 1 0,0-72 16,-1 72-16,1-1 16,17-105-1,0 105-15,-17-17 0,0 0 16,-1 17-16,1 1 0,-18 17 16,18 18-16,-1-1 0,1 36 15,-1 71 1,1 0-16,0-1 15,17 106 1,-17-70-16,17 106 16,-35-106-16,35 70 15,-17-105-15,17 35 16,-35-53-16,0-18 0,18 18 16</inkml:trace>
  <inkml:trace contextRef="#ctx0" brushRef="#br0" timeOffset="146365.785">17110 16404 0,'53'35'0,"-36"-17"15,54-18-15,-18 0 16,35 0-16</inkml:trace>
  <inkml:trace contextRef="#ctx0" brushRef="#br0" timeOffset="149635.575">21890 15787 0,'0'-18'47,"18"18"-47,-18-17 15,0-1 1,17 0 0,-17 1-1,0-1 1,0 0 0,-17 18-1,17 18-15,0 0 16,17-1-1,-17 1 1,0 17-16,18-17 16,-18 35-16,0-36 15,17 19-15,-17-19 16,0 19 0,0-19-16,18-17 15,-18-17 32,0-36-31,-18 35-1,18-17-15,0 17 0,0-35 16,0 18-16,-17 0 16,17 17-1,0 36 1,0-1-1,0 19 1,17-1-16,-17-18 0,36 36 16,-36-35-1,17 17-15,1 1 0,-18-19 16,18 1 0,-18-1-16,-18-17 15,0-17 1,1-1-1</inkml:trace>
  <inkml:trace contextRef="#ctx0" brushRef="#br0" timeOffset="150587.36">17551 15311 0,'17'0'31,"1"0"-15,0 0-16,52 0 15,-35 0-15,1-18 0,-1 18 16,0 0-16,18 0 16,-35 0-16,-1 0 15</inkml:trace>
  <inkml:trace contextRef="#ctx0" brushRef="#br0" timeOffset="150904.088">17568 15328 0,'18'18'31,"-18"17"-15,0-17-16,0 35 16,0-18-1,-18 0-15,18 18 0,0-18 0,18-17 16,-18 17-16,0 1 16,18-19-16,-18 1 0,35 17 15,-17-17-15,17-18 16,0 0-16,18 0 15,-18-18-15,-17 18 0,17-17 16,-35-1 0</inkml:trace>
  <inkml:trace contextRef="#ctx0" brushRef="#br0" timeOffset="152015.863">18009 15381 0,'0'18'15,"0"-1"-15,0 19 0,0-19 16,0 36 0,0-17-16,0-1 0,0 18 15,0-36-15,18 1 16,-18 17-16,18-35 15,-1 0 1,-17-17-16</inkml:trace>
  <inkml:trace contextRef="#ctx0" brushRef="#br0" timeOffset="152451.465">18098 15240 0,'17'0'16,"18"-18"0,-17 18-16,35 0 15,-35 0-15,17 0 16,-17 18-1,-1 0-15,-17-1 16,18 1-16,-18 52 16,0-52-16,0 17 15,0 18-15,0-17 0,0-1 16,0 35-16,0-34 16,17-1-16,-17 0 0,0 1 15,18-19-15,-18 18 0,0-17 16,18 0-16,-36-18 31,0 0-15,-17-18-1,18 18-15,-1 0 0,0 0 16,-17 18 0,17-18-16</inkml:trace>
  <inkml:trace contextRef="#ctx0" brushRef="#br0" timeOffset="153344.512">17268 5838 0,'0'-17'16,"18"17"0,35 0-1,-18 0 1,1 0-16,-1 0 0,0-18 0,18 18 16,-18 0-16,1 0 15,-1-17-15,0 17 0</inkml:trace>
  <inkml:trace contextRef="#ctx0" brushRef="#br0" timeOffset="153585.381">17533 5627 0,'18'0'15,"17"0"-15,0 0 16,53 0-16,-52 0 15,52 17 1,-53-17-16,0 18 0,-17 17 16,-18 1-16,-35 34 15,-53 1 1,52-36-16,-17 0 0,-35 71 16,35-53-16</inkml:trace>
  <inkml:trace contextRef="#ctx0" brushRef="#br0" timeOffset="156173.116">17198 7444 0,'18'17'16,"-1"-17"-16,1 0 15,17 0-15,18 0 0,35-17 16,-35 17 0,0-18-16,-18 18 15,1-18-15,-1 18 0</inkml:trace>
  <inkml:trace contextRef="#ctx0" brushRef="#br0" timeOffset="156370.788">17515 7303 0,'18'17'16,"0"-17"-16,-1 18 16,19-1-16,-19 1 0,19-18 15,-1 18-15,-18-1 0,19 1 16,-19 35 0,1-35-16,-18-1 0,0 18 15,-35 1 1,17-1-16,-17-17 0,0-1 0,-1 19 15</inkml:trace>
  <inkml:trace contextRef="#ctx0" brushRef="#br0" timeOffset="156821.642">17498 9155 0,'17'0'15,"1"17"-15,0-17 16,35 18-16,-18-18 0,18 0 16,53 0-16,-53-18 15,-18 18-15,0-17 16,0 17-16,18-36 16</inkml:trace>
  <inkml:trace contextRef="#ctx0" brushRef="#br0" timeOffset="157020.881">17851 8961 0,'35'0'0,"-18"0"15,19 17-15,-1-17 0,0 18 16,36-1-16,-53 1 16,17 17-16,-35 1 15,0 17 1,-18-36-16,-35 36 15,18-18-15,-36 18 16,36-35-16,17 0 16</inkml:trace>
  <inkml:trace contextRef="#ctx0" brushRef="#br0" timeOffset="166575.77">4904 7585 0,'0'-18'16,"17"18"-1,-34-18 16,-1 18-15,-35-17 0,-17 17-16,34 0 15,-70-18-15,53 18 16,-70 0 0,35 0-16,-71-17 15,53 17-15,-105 17 16,105-17-16,-106 0 15,106 0-15,-105 0 16,122 18-16,-87-1 16,88-17-16,-71 36 15,88-19-15,-52 36 16,70-17-16,-35 16 16,70-34-16,-17 17 15,17-35-15,18 18 16,18 0-1,0-18 1,-1 17-16,-17 1 0,0 17 16,0-17-1,0 17-15,0 36 0,-17-18 16,-1 35 0,18-53-16,0 18 0,0 0 15,0-18-15,0 53 16,0-52-16,18 17 15,-1-18-15,1 0 16,0-17-16,17 17 16,-35-17-16,35-1 15,-17-17-15,52 18 16,-34-18-16,34 0 16,-17 0-16,53 18 15,-53-18-15,17 0 16,1 17-16,17-17 15,88 0-15,-70 18 16,88-18-16,-105 0 16,16 0-16,-16 0 0,-1 0 15,123 0-15,-105-18 16,88 1 0,-106 17-16,-17-18 0,53 0 15,-72 18-15,-16 0 16,-1 0-16,18-17 15,-35 17-15,17 0 16,-18-18-16,1 18 16,-18-18-1,0 1-15,18 17 0,-18-35 16,0 17-16,-18-17 16,18 17-16,0-17 0,-18-54 15,18 19-15,0-71 16,18 53-16,-18-18 15,0 18-15,18 17 16,-18-52-16,0 87 16,-36-34-16,19 34 15,-18-16 1,17 34-16,-17-17 16,17 35-16</inkml:trace>
  <inkml:trace contextRef="#ctx0" brushRef="#br0" timeOffset="169896.11">4904 8925 0,'0'-17'15,"-36"17"1,19 0 0,-19-18-16,1 0 15,-53 1-15,17 17 16,-17 0-16,-18-18 0,18 18 15,-141 0-15,-18 0 16,0 0 0,124 18-16,-142-1 15,36 19 1,123-19-16,-53 19 16,88-1-16,-34 18 15,52-18-15,17-17 0,19-1 16,17 1-16,-18 17 15,18-17-15,18 0 16,-18-1-16,17 1 0,1 52 16,0-34-16,-1 52 15,1-18-15,-18 1 16,0 70 0,0-53-16,-18-17 0,1 70 15,17-71 1,0-17-16,0 36 0,0-54 15,0 0-15,17 18 16,1-35-16,17-1 16,1 1-16,-19-18 15,71 0-15,-35 0 16,0 0-16,18 0 0,17 0 16,88 0-16,-70 18 15,0-1-15,0-17 16,123 18-16,18 0 15,-123-18-15,-1-18 16,106 0-16,-105 1 16,70-1-16,-106 0 15,-17 1-15,-18 17 0,52-18 16,-69 18-16,-1-18 16,-17 18-16,-1 0 15,-34 0 1,-1 0-16,0-35 15,1 17-15,-1-34 16,0 16 0,18 1-16,0-53 15,0 17-15,0-70 16,18 53-16,-18-18 16,18 0-16,-1 0 0,19-123 15,-19 141-15,-17-36 16,0 89-16,-17 0 15,-19 0-15,-17 17 16,18 18-16</inkml:trace>
  <inkml:trace contextRef="#ctx0" brushRef="#br1" timeOffset="-185759.484">20814 14534 0,'-35'0'15,"35"-17"-15,-18 17 0,36 0 31,17 0-15,0 0-16,18 0 0,53 0 16,-36 0-16,107-18 15,-89 18-15,159-17 16,-106 17 0,177-18-16,-142 18 15,194-18-15,-176 18 16,159 0-1,-194 0-15,158 0 0,-175 0 16,87 18 0,-141-18-16,71 18 15,-106-18-15,35 17 16,-70-17-16,-1 0 0,1 0 16,-36 0-1,-52-17 1,34-1-16,-17 18 15</inkml:trace>
  <inkml:trace contextRef="#ctx0" brushRef="#br1" timeOffset="-185221.865">20849 14288 0,'0'-18'16,"18"18"15,-18-18-31,17 18 16,-17-17-16,-17 17 15,-36 35 1,-53 0 0,36 0-16,-1-17 0,0 17 15,-52 18-15,88-17 16,-36 16-16,53-16 16,18-19-16,0 19 0,18-19 15,17 19-15,18-19 16,71 18-16,-54-17 15,1-18-15,88 35 16,-71-35-16,-18 0 0</inkml:trace>
  <inkml:trace contextRef="#ctx0" brushRef="#br1" timeOffset="-184163.904">24253 14482 0,'-17'0'16,"34"0"0,19-18-1,-1 18 1,-17 0-16,17 0 0,0 0 0,53 0 15,-35-18 1,0 18-16,18 0 0,-1 0 16,89 0-16,-71 0 15,1 0-15,-19 0 0,18 0 16,53 0 0,-88 0-16,106 0 15,-71-17-15,0 17 0,106-18 16,-88 18-16,106-18 15,-106 1-15,88 17 16,-88 0-16,88 0 16,-88 17-1,88-17-15,-106 18 16,123 0-16,-105-18 16,71 17-16,-89 1 15,88-18-15,-88 18 16,89-18-1,-89 0-15,88 0 16,-70 0-16,71-18 16,-72 18-16,-16 0 0,105-18 15,-36 18 1,-87 0-16,0 0 16,-19 0-16,72 0 15,-54 0-15,54 18 16,-54-18-16,-17 18 0,71-18 15,-89 0-15,18 0 16,-35 0-16,-36-18 63,0 18-63</inkml:trace>
  <inkml:trace contextRef="#ctx0" brushRef="#br1" timeOffset="-183849.711">30110 14164 0,'17'0'0,"19"0"15,-1 0-15,18 18 16,0-1-16,35 36 15,-35-35 1,0 0-16,17 17 0,36 0 16,-71-17-16,18-1 15,0 19-15,-35-19 16,-18 1-16,0 0 0,-35 17 16,-1-18-16,-52 19 15,53-19 1,-1 1-16,-34 17 15,35-17-15,-1 0 0,-34 17 16,35-18-16</inkml:trace>
  <inkml:trace contextRef="#ctx0" brushRef="#br1" timeOffset="-174760.18">19544 14658 0,'-18'0'0,"18"18"31,18-1-15,-18 1-16,0-1 16,0 1-16,0 0 0,0 35 15,0-18-15,0 0 16,-18 53-16,1-35 16,17 0-16,0 18 15,-18-18-15,18 88 0,-18-53 16,1 106-1,17-106-15,-18 106 16,0-88-16,1 71 16,17-89-16,0 88 15,0-88-15,-18 71 16,18-88-16,0 87 16,0-87-16,0 70 15,0-70-15,0-19 16,0 72-1,0-1-15,0-70 16,0 18-16,-17-18 0,17 35 16,0-53-16,0 1 15,17-1-15,-17-18 16,18 1 0,-1-18-16,-17-18 31,0-17-31</inkml:trace>
  <inkml:trace contextRef="#ctx0" brushRef="#br1" timeOffset="-174447.278">19103 17657 0,'18'35'15,"-1"0"-15,36 36 16,-35-36-16,-1-17 0,36 52 16,-35-52-1,0 17-15,35 0 16,-36-17-16,1 0 15,-1-1-15,1-17 16,0-17-16,-18-1 16,0 0-16,17-17 15,-17 0 1</inkml:trace>
  <inkml:trace contextRef="#ctx0" brushRef="#br1" timeOffset="-173930.561">19121 14975 0,'17'0'31,"54"-52"-31,-36 16 16,53-52 0,-35 35-16,-18 0 0,36-53 15,-53 71-15,-1 0 16,1-18-16,-18 71 31,18 52-15,-1-17-16,1 0 0,-1 0 15,1 0-15,35 53 16,-35-53-16,-1-18 0</inkml:trace>
  <inkml:trace contextRef="#ctx0" brushRef="#br1" timeOffset="-165127.969">21590 14781 0,'0'-17'15</inkml:trace>
  <inkml:trace contextRef="#ctx0" brushRef="#br1" timeOffset="-165060.581">21590 14781 0,'0'-35'16,"0"70"-16</inkml:trace>
  <inkml:trace contextRef="#ctx0" brushRef="#br1" timeOffset="-162452.506">21590 14746 0,'0'-18'140,"-18"18"-108,18-17-17,-17 17 1,-1 0-16,-17-18 15,-18 18 1,18 0-16,17 0 16,-17 18-16,17-18 0,-35 17 15,18 1-15,-18 0 16,35-1-16,1 1 16,-1 0-16,18-1 0,0 54 15,0-36-15,18 36 16,-1-36-1,36 18-15,-17-35 16,34 17-16,-35-35 16,36 0-16,-18-18 15,17 1-15,-34-19 16,17 1 0,-36 0-16,1-18 15,-18 18-15,-18-18 16,1 35-16,-36-35 15,17 35-15,-34-17 16,35 17-16,-54 18 16,54 0-16,0 0 15,-36 36-15,54-19 16,-1 1-16,0 0 0,1 17 16,17-17-16,17 52 15,19-35-15,-19-17 0,19 0 16,-1-1-16,35 1 15,-34-18-15,34-18 16,-35 18 0,1-17-16,-19-19 0,1 19 15,0-18-15,-18 17 16,-36-35 0,19 35-16,-19 1 15,1 17-15,-18 0 16,18 0-16,17 0 0,-35 35 15,36 0-15,-1-17 16,18 0-16,0 17 16,0-18-16,18 1 15,-1 0-15,1-1 0,0-17 16,52 18-16,-52-18 16,17 0-16,18-18 15,-35 1-15,-1-1 16,1-17-16,-18 17 15,0-17-15,0 0 16,-18-1-16,-17 19 16,-18-1-16,18 18 15,-36 18 1,18 17-16,36-17 0,-36 35 16,35-18-16,18-18 15,18 36-15,17-17 16,36-1-16,-18-35 15,0 0-15,-18 0 0,71-18 16,-18-17 0,-71 17-16,1 1 15,0-1-15,-18-17 0,0 17 16,-18 1-16,0-19 0,-34 1 16,16 17-16,-52 1 15,53 17-15,-53 0 16,52 17-1,-17 1-15,36 0 16,-1 17-16,18-17 16,18-1-16,52 36 15,-34-35 1,-19-1-16,19-17 0,16 18 16,-34-18-16,0 0 15,-1 0-15,19-18 16,-36 1-16,17-1 15,-17 0-15,0-34 16,0 34-16,0-17 0,-17 17 16,-1-17-16,-17-1 15,17 19-15,-35 17 16,18 17-16,17 1 0,-35 35 16,36-18-16,-1 1 15,0 16 1,36 1-1,0-17-15,35-19 0,-18 1 16,0-18-16,-17 0 0,52-18 16,-34 1-16,-1-19 31,-17 1-31,-18 17 0,0 1 0,0-18 16,-18-18-16,0 35 15,1-17-15,-1 17 0,-17 0 16,-18-17-16,18 35 15,-1 18-15,1-1 16,0 1-16,-18 53 16,35-36-16,18 18 0,0-18 15,0 0-15,53 36 16,-18-53-16,1-1 0,-1 1 16,35-18-1,-34 0-15,-1-18 0,18-17 16,-35 17-16,-1 1 15,-17-36-15,0 35 16,-35-35 0,17 36-16,-52-36 0,34 35 15,-34 0 1,35 18-16,-36 18 16,36 0-16,17-1 0,1 19 15,-1 16-15,36-16 16,-1-19-16,1 19 0,17-19 15,36 1 1,-18 0-16,-18-18 0,-18 0 16,19 0-16,17-18 15,-36 0-15,1 1 0,-18-1 16,18-35 0,-36 35-16,0-34 15,1 16-15,-1 19 16,-53-36-16,36 35 15,-53 18-15,53 0 16,-1 18-16,1-1 0,0 1 16,17 35-1,1-18-15,34 18 16,1-35-16,35 35 16,-18-36-16,0 1 0,1-18 15,17 0-15,-18 0 16,0 0-16,0 0 0,36-35 15,-53 17-15,-18 0 0,17-17 16,-17 0 0,-17 0-16,-1 17 0,0-17 15,-17 17-15,0-17 0,-36 17 16,36 18-16,-36 0 16,54 35-1,-19-17-15,19 17 0,17 1 16,-18-1-16,53 35 15,1-34-15,-1-19 0,0 1 16,53 0-16,-52-18 16,17 0-1,-18 0-15,-17-18 0,34-35 16,-34 0 0,-18 18-16,-18 0 0,1 17 15,-18-35-15,17 35 16,-17 1-16,-1-1 0,1 18 15,-18-18 1,18 36-16,17-18 0,1 18 16,-1-1-16,18 19 15,0-19-15,18-17 0,17 18 16,-17-18-16,34 0 16,-34 0-16,0 0 15,-18-18-15,0-17 16,-18 35-1,0-18 1,1 18-16,-1 36 16,1-19-16,17 1 15,-18 0-15</inkml:trace>
  <inkml:trace contextRef="#ctx0" brushRef="#br1" timeOffset="-152281.867">21149 15769 0,'18'18'16,"-1"-18"0,1 0-1,-18-18 1,18 18-1,-18-17-15,0-1 16,-18 0-16,0-17 16,1 17-16,-19 1 15,19 17-15,-36 0 16,35 0-16,-17 17 16,0-17-1,-1 53-15,19-35 16,-1 35-16,0-18 15,18 18 1,0-35-16,36 17 16,-19-17-16,54-1 15,-36-17-15,-17 0 0,52-17 16,-52-1-16,17 0 16,1-35-16,-19 36 15,-17-19-15,18-16 16,-18 16-16,-18 19 15,1-36-15,-1 35 16,0 18-16,-35-18 16,36 18-16,-19 18 0,1 17 15,18 1-15,-19 17 16,36-18 0,18 18-16,0-18 15,34 0-15,-34-17 16,53-18-1,-36 0-15,36-18 0,-54-17 16,18 0 0,-35 17-16,0-35 15,0 36-15,-35-19 16,18 19-16,-36 17 16,17 17-16,1 1 15,17 0-15,-17 17 0,17-18 16,1 36-16,17-35 15,0 0-15,17-1 0,19 1 16,-1-18-16,18-18 16,-35 1-16,17-1 15,-17 0-15,-1-35 16,-17 36 0,-17-18-16,17 17 15,-53 0-15,35 18 16,0 0-16,-35 36 15,18-19-15,17 1 0,-17 52 16,35-52 0,0 0-16,18 17 15,-1-17-15,36-18 16,-17 0-16,-1-18 16,-17 0-16,-1-17 15,-17 17-15,0-17 16,0 0-16,-35 0 15,17-1-15,-17 19 16,0 17-16,-1 0 16,1 0-16,18 35 15,-1-17 1,18 17-16,0-18 16,18 1-16,17 0 15,-18-18-15,36 0 16,-35-18-16,0 0 15,-18 1 1,0-18-16,-18 17 16,0 0-16,1 18 15,-1 0-15,0 18 16,1 0-16,17-1 0,0 18 16,0-17-1,0 0-15</inkml:trace>
  <inkml:trace contextRef="#ctx0" brushRef="#br1" timeOffset="-145692.049">21484 16439 0,'18'0'31,"-1"18"-15,1-18 0,0 0-1,-1 0 17,-34 0-17,17-18 1,-18 18-1,0-17 1,1 17-16,-1 0 16,1 0-16,-1 0 0,-17 35 15,35-17-15,-18 17 16,18 0-16,0 53 16,0-52-16,18-19 0,35 36 15,-18-35-15,35-18 16,-17 0-1,-17-18-15,-1 1 16,-18-19-16,1-17 16,-18 18-16,0 18 15,-18-19-15,1 1 0,-18 17 0,-18-17 16,17 17-16,-17 18 16,18 18-1,0 17-15,17 1 16,1 17-16,17-36 15,17 36-15,1-35 16,35-1 0,-18-17-16,-17 0 0,35 0 15,-36 0-15,1-17 16,0-19-16,-1 19 16,-17-1-16,-17-17 0,17 17 15,-36-35-15,1 36 16,17 17-16,-17-18 15,17 18-15,-34 18 16,34-1-16,0 1 0,1 17 16,17 1-16,0-1 15,17 0-15,1-35 16,17 18-16,0-18 0,18 0 16,-17 0-16,-1-18 15,-17 0-15,-18 1 16,0-18-16,-18-1 15,0 19-15,-17-1 16,0 18-16,17 0 16,0 0-16,-17 35 15,18-17-15,-1 17 16,18-17-16,35 17 16,0-35-16,18 18 15,-17-18-15,-1-18 16,-17 18-16,-18-35 15,0 17 1,-18-17-16,0 35 16,1-18-16,-1 18 0,-17-17 15,17 17-15,0 17 16,1-17-16,17 18 16,17 17-1,1-35-15,0 18 16,-36-18 46,18 17-62,-18-17 16</inkml:trace>
  <inkml:trace contextRef="#ctx0" brushRef="#br1" timeOffset="-141303.933">31715 14940 0,'0'18'47,"17"52"-31,-17 1-16,0-1 15,0 19-15,0 16 0,-17 19 0,17 17 16,-18-17-16,-17 122 15,17-157-15,1 17 16,17-36-16,-18 1 0,18 34 16,0-69-16,0-1 15,-18 18-15,18-35 16</inkml:trace>
  <inkml:trace contextRef="#ctx0" brushRef="#br1" timeOffset="-141024.555">31415 16210 0,'0'88'15,"35"18"1,-17-18-16,-1-35 0,19 53 15,-1-18 1,-17-70-16,-1 17 16,36-17-16,-35-18 15,-1-18 1,19-35 0,-36 18-16,17-36 15,-17 36-15,0 0 0</inkml:trace>
  <inkml:trace contextRef="#ctx0" brushRef="#br1" timeOffset="-140253.044">32050 15610 0,'18'0'16,"-1"-17"-1,1 17-15,35 0 16,-18-18 0,0 18-16,36 0 15,-36 0-15,18 0 16,-35 0-16,-1 18 15</inkml:trace>
  <inkml:trace contextRef="#ctx0" brushRef="#br1" timeOffset="-140063.413">32050 15734 0,'18'18'16,"34"17"-1,37-35 1,-1 0-16,-53 0 16,36 0-1,-54 0-15,-17-18 0</inkml:trace>
  <inkml:trace contextRef="#ctx0" brushRef="#br1" timeOffset="-139846.114">32173 15469 0,'0'53'16,"0"35"0,-17-52-16,17 52 15,-18-35-15,18-18 0,-18 18 16,18-18-16,0-17 15,18 0 1,-18-36-16,18 0 16</inkml:trace>
  <inkml:trace contextRef="#ctx0" brushRef="#br1" timeOffset="-139635.164">32279 15399 0,'0'17'0,"-17"72"15,-1-54-15,0 88 16,1-52-16,17-18 16,0 17-16,0-34 0,0-1 0,0 0 15,17-17-15,1 17 16</inkml:trace>
  <inkml:trace contextRef="#ctx0" brushRef="#br1" timeOffset="-138483.802">32226 15646 0,'0'-36'15,"0"19"1,0-1 0,0-17-1,0 17 1,0 1-16,18-1 15,-18-17-15,18-1 16,-1 1 0,-17-18-1,0 36-15,18 17 16,-18-18-16,0 53 31,0 0-31,0 1 0,-18 17 16,1 70-1,-1-52-15,-17 87 16,-1-87-16,19-18 0,-19 35 16,36-53-16,-17 1 15,17-19-15,17-34 32,1-54-17,0 36-15,-1 0 0,19-36 16,-19 36-16,1-1 15,17 1-15,-17 18 16,17 17-16,-17 0 16,-1 17-16,1 18 15,-18 36-15,0-53 16,0 17-16,0 18 16,0-18-16,0-17 15,0-1-15,0 1 16,0-36-1,0-17 1</inkml:trace>
  <inkml:trace contextRef="#ctx0" brushRef="#br1" timeOffset="-138345.117">32526 15893 0,'0'17'16,"0"36"-16,-18-18 15,18 1-15,0-1 16,0-17 0</inkml:trace>
  <inkml:trace contextRef="#ctx0" brushRef="#br1" timeOffset="-138211.007">32508 15699 0,'0'-18'16,"18"18"0,0 18-16</inkml:trace>
  <inkml:trace contextRef="#ctx0" brushRef="#br1" timeOffset="-137837.38">32614 15928 0,'-35'35'16,"17"18"-1,18-35-15,0-1 16,18-17-16,70 0 16,-70-17-16,17-1 15,18-17-15,-35 0 16,-1-36-1,-17 36-15,0-1 0,-17-69 16,17 69-16,-36-52 16,19 53-16,-1 17 15,1 18 1,17 71 0,0-36-16,0 18 0,17 70 15,-17-70-15,18 0 16,17 35-16,0-52 15,1 17-15,-19-36 16,-17 1-16,36 0 16</inkml:trace>
  <inkml:trace contextRef="#ctx0" brushRef="#br1" timeOffset="-137243.105">32879 16016 0,'-35'53'16,"17"18"0,18-36-16,0 0 15,18-17-15,-1-18 0,1 0 16,17 0-16,-17 0 0,17-18 16,-17 1-16,-1-19 0,1-34 15,0 34-15,-18-52 16,0 35-16,0 0 15,0-88-15,0 71 16,-18-36-16,0 88 16,-17 18-1,17 36-15,-17 69 16,18-34-16,17 88 16,0-71-16,52 53 15,-16-88-15,34 35 16,-17-53-16,0 1 15,-35-19-15,17-34 16,-17-1-16,-18-35 16,0 18-16,-18 0 15,0-1-15,18 19 0,-35-36 16,17 35 0,1 18-16,17 18 15,0 35 1,0-36-16,0 19 0,17 16 15,1-34 1,0 0-16,17-1 16,0 1-16,1-18 15,-19-18-15,36 1 16,-35-1-16,17 0 16,-17 18-16,-1 0 15,1 18 1,0-18-16,-1 35 15,1-35-15,-18 18 0</inkml:trace>
  <inkml:trace contextRef="#ctx0" brushRef="#br1" timeOffset="-136571.264">32120 16581 0,'-35'70'16,"35"-35"-16,0 18 0,0-17 0,35 34 15,1-35-15,-1 1 16,0-36-16,18 17 16,-18-17-16,1-53 15,-19 36-15,-17-18 16,18-36-16,-18 36 15,0-18 1,0 35-16,0 0 0,-18 18 16,18 18-1,0 0-15,18 35 16,0-18-16,-1 18 16,-17-18-16,18 36 15,0-54-15,-1 1 16,1-18-16,-1-18 15,-17-17 1,18 0-16,0-18 16,-18 35-16,17-17 15,1 35 1,0 0 0,-18 35-16,0-17 15,0 35-15,0-36 16,0 19-1,0-19-15,0 19 16,0-19-16,17-17 16,1-17-1,-18-1-15</inkml:trace>
  <inkml:trace contextRef="#ctx0" brushRef="#br1" timeOffset="-136449.124">32755 16810 0,'0'53'16,"0"-18"-16,0-17 0,0 35 16,18-18-1,-18-17-15</inkml:trace>
  <inkml:trace contextRef="#ctx0" brushRef="#br1" timeOffset="-136314.927">32773 16810 0,'0'-71'16,"0"36"-16,18 17 15,-1 18 1</inkml:trace>
  <inkml:trace contextRef="#ctx0" brushRef="#br1" timeOffset="-136149.222">32879 16828 0,'18'0'0,"34"17"15,1-17 1,36-17-16,-54 17 16,35-18-16,-52 18 15,-18-35-15</inkml:trace>
  <inkml:trace contextRef="#ctx0" brushRef="#br1" timeOffset="-135987.387">33020 16704 0,'18'71'16,"-18"-18"-1,17 52-15,-17-69 16,0 17-16,18 17 15,0-35-15,-18-17 0</inkml:trace>
  <inkml:trace contextRef="#ctx0" brushRef="#br1" timeOffset="-134885.18">33443 17074 0,'-17'-17'16,"-19"17"0,19 0-16,-1 17 0,1 1 15,17 0-15,17 17 16,1 0-16,35 1 15,-36-19-15,19 36 16,-19-35-16,1 17 16,-18-17-1,-35-1 1,17-17-16,0 0 0,-52 18 16,52-18-16,-35 0 15,36 0-15,-19 0 16,19-18-16</inkml:trace>
  <inkml:trace contextRef="#ctx0" brushRef="#br1" timeOffset="-132866.698">21519 14887 0,'-35'0'16,"18"0"-1,-19 36 1,19-36-16,17 17 0,-18 18 16,18-17-1,18 17 1,-1-35 0,1 0-16,17 0 0,-17 0 0,17-35 15,-17 17 1,-18 1-16,0-1 0,0 1 15,0-1-15,0 0 0,-18 18 16,0-17-16,1 17 0,-18 0 16,-18 17-16,35 1 15,0-18-15,1 18 16,17-1-16,17 1 16,1-18-16,17 0 15,-17 0-15,35 0 16,-36 0-16,1-18 15,17 1 1,-35-1-16,0 0 0,0 1 16,0-1-16,-17 0 15,-1 18-15,0 0 0,-17 0 16,18 0-16,-19 36 16,19-19-16,-1 36 15,36-18 1,-1-17-16,36-18 15,-18 0-15,18 0 0,0-35 16,0 0 0,-53 17-16,18 0 0,-36-35 15,-17 18 1,17 17-16,-17 1 16,-18 17-16,-17 0 15,34 17-15,19 1 16,-1 0-16,0 17 15,1 0-15,17 1 0,17 16 16,19-16-16,-1-36 16,71 35-16,-71-35 15,18 0-15,0-35 16,-18-1-16,-17 19 0,-1-18 16,1-54-1,-18 54-15,-35-18 16,17 18-16,-17 17 0,-36 1 15,36 17-15,0 0 16,-1 35-16,1-18 16,0 19-16,-18 34 15,53-34-15,0-1 0,18-17 16,-1-1-16,19 18 0,34-17 16,-35-18-16,36 0 15,-53-18-15,34-17 16,-52 18-16,18-36 15,-18 35-15,-18-35 16,1 35 0,-36-17-16,18 35 15,-36 0-15,1 35 16,17 36 0,35-18-1,36-18 1,17-17-16,18-1 15,-18 1-15,-17-18 16</inkml:trace>
  <inkml:trace contextRef="#ctx0" brushRef="#br1" timeOffset="-132611.307">21590 14870 0,'-18'-18'0</inkml:trace>
  <inkml:trace contextRef="#ctx0" brushRef="#br1" timeOffset="-132421.75">21590 14870 0,'0'0'0,"-35"35"0,52-53 16</inkml:trace>
  <inkml:trace contextRef="#ctx0" brushRef="#br1" timeOffset="-131476.264">21484 14817 0,'-17'0'16,"-1"0"-16,0 0 15,18 17-15,-35 19 16,35-19-16,0 1 15,0 35-15,18-36 16,-1 19-16,1-36 16,0 17-16,-1-17 15,1 0-15,-1 0 0,1 0 16,17-17 0,-17-1-16,0-17 15,-1 17-15,-17 1 0,18-36 16,-18 35-16,-18 0 15,18-17-15,-17 17 16,-1 18-16,0 0 16,-17 18-1,35 0-15,-18-1 16,18 1-16,-17 17 16,17-17-16,17 0 15,-17-1-15,18 1 16,0-18-16,-1 0 15,1-18 1</inkml:trace>
  <inkml:trace contextRef="#ctx0" brushRef="#br1" timeOffset="-130240.986">22084 15011 0,'18'0'0,"17"0"15,0-18 1,18 18-16,70-18 16,-34 18-16,87-17 15,-70-1-15,17 18 0,107-17 16,-124-1-16,140 0 16,-140 1-1,-18-1-15,54-17 16,-107 35-16,18-18 15,-36 18-15</inkml:trace>
  <inkml:trace contextRef="#ctx0" brushRef="#br1" timeOffset="-130020.048">23724 14781 0,'36'0'0,"52"0"15,-53 0-15,53 0 16,-35 0-16,35 18 16,-52 0-16,-19-1 15,-34 1-15,-19 0 16,1 17-16,-71 0 16,53-17-16,0-1 15,1 1-15,16-18 0,1 0 16</inkml:trace>
  <inkml:trace contextRef="#ctx0" brushRef="#br1" timeOffset="-128947.947">24818 14905 0,'-18'-35'15,"18"17"-15,-17-17 0,17 17 16,-18 0-16,0 1 0,18-1 0,-35 0 15,0 1 1,0 17-16,-1 17 0,19 1 16,-1 0-16,0 35 15,1-18-15,17 0 0,0-17 16,17 17-16,1 0 16,0-17-16,35 17 15,-36-35-15,18 0 16,1-17-16,-19-1 15,1-17-15,-18 0 16,-18-18 0,-17 35-16,-35-17 15,34 17-15,-34 18 16,17 18-16,0 17 16,35-17-16,18 52 15,0-35-15,53 18 16,0-35-16,35 17 15,-35-35-15,35 0 16,-35-17-16,18-36 16,-71 35-16,17-52 15,-34 34-15,-18-17 16,-18 18-16,-36 0 16,54 17-1,-18 18-15,-35 18 16,70-1-16,-17 19 0,18 34 15,34-34-15,54 34 16,-36-35 0,18-17-16,53 17 15,-53-35-15,35-17 16,-35-1-16,-18-17 16,-17-1-16,-18-34 15,-18 35-15,-35-36 16,18 53-16,-36-17 15,18 17-15,-52 18 16,69 18-16,-17 17 16,36-17-16,17 35 15,17-18-15,54 1 16,-36-19-16,71 1 16,-53-18-1,17-18-15,-34 1 16,-1-1-16,-35-17 15,-35-1 1,17 19-16,0-1 0,-17 0 16,0 18-16,0 0 15,17 18-15,-35 0 16</inkml:trace>
  <inkml:trace contextRef="#ctx0" brushRef="#br1" timeOffset="-127483.511">25224 14923 0,'35'0'31,"35"17"-15,1-17-16,0 0 0,87 0 16,-69-17-16,69 17 15,-87 0 1,-1-18-16,19 18 15,-54 0-15,-18 0 0</inkml:trace>
  <inkml:trace contextRef="#ctx0" brushRef="#br1" timeOffset="-127266.397">25841 14817 0,'18'0'15,"-1"17"1,19-17-16,69 18 15,-34 0-15,-1-18 0,-17 17 16,0-17-16,-17 18 16,-1 0-16,-17-1 0,-18 1 15,-18 17-15,0-17 0,-52 17 16,34-17-16,1-1 16,-35 1-16,52-18 15,36-18 1</inkml:trace>
  <inkml:trace contextRef="#ctx0" brushRef="#br1" timeOffset="-126693.344">26670 14764 0,'-35'17'16,"17"1"-16,0-18 15,1 53 1,17-18-16,17 36 16,-17-54-16,36 19 0,-19-1 0,36 0 15,-17-17-15,34-18 16,-35-18-16,18-17 15,-35 0 1,-18-1-16,18-34 16,-36 35-16,-53-36 15,36 53-15,-71-17 16,71 35-16,-53 0 16,70 18-16,-17 35 15,35-36-15,53 36 16,-36-35-16,72 35 15,-54-36-15,0-17 16,36 18 0,-36-18-16,-17 0 0,-1-18 15,1 1-15,-18-1 16,0 1-16,-18-1 0,-35-17 16,18 35-16,-18-18 15,36 18 1,-1 0-16,0 18 15,18-1-15,18 1 16,17-18-16,-17 18 16,35-18-16,-36 0 15,-17 17-15,18-17 0</inkml:trace>
  <inkml:trace contextRef="#ctx0" brushRef="#br1" timeOffset="-126365.881">26705 14799 0,'-35'0'16,"-36"18"-1,54-1-15,17 1 0,0 0 16,17 17-16,54 0 16,-36-35-16,53 18 15,-52-18-15,34 0 16,-34 0-16,-19 0 16,-17-18-16,-35-17 15,17 17-15,-17 1 16,0 17-16,-36 0 15,54 0-15,-19 0 0</inkml:trace>
  <inkml:trace contextRef="#ctx0" brushRef="#br1" timeOffset="-125915.334">27358 15028 0,'18'0'16,"-1"0"-16,1 0 15,17 0 1,0 0-16,-17 0 0,17 0 16,-17 0-16,17-17 15</inkml:trace>
  <inkml:trace contextRef="#ctx0" brushRef="#br1" timeOffset="-125759.015">27781 15028 0,'18'-17'16,"0"17"-16,52-18 15,1 18 1,-36-18-16</inkml:trace>
  <inkml:trace contextRef="#ctx0" brushRef="#br1" timeOffset="-125642.626">28258 14993 0,'17'-18'16,"1"18"-16,17 0 15,-17 0-15,17 0 16</inkml:trace>
  <inkml:trace contextRef="#ctx0" brushRef="#br1" timeOffset="-125503.957">28734 14993 0,'17'0'15,"19"0"1,-1-18-1</inkml:trace>
  <inkml:trace contextRef="#ctx0" brushRef="#br1" timeOffset="-125388.475">28875 14993 0,'-18'0'15,"18"-18"1</inkml:trace>
  <inkml:trace contextRef="#ctx0" brushRef="#br1" timeOffset="-123134.159">29704 14905 0,'18'-35'0,"-36"17"15,18 0-15,-53 1 16,35 17-16,-17 0 0,0 0 16,0 0-16,-36 53 15,36-36-15,-1 19 0,19-1 16,17 0-16,-18 36 15,36-54-15,-18 19 16,35-19-16,0 1 0,54-18 16,-37 0-16,1 0 15,36-53-15,-54 35 16,18-52-16,-53 34 16,0-34-1,0 17-15,-53 0 16,35 18-16,-70 17 15,53 0-15,-18 18 16,18 18-16,-1 0 0,-17 35 16,36-18-16,17 53 15,17-53-15,36 36 16,0-36-16,35 1 16,-52-19-16,69-17 15,-69 0-15,34-35 16,-34 0-16,-19-36 15,-17 36 1,-35-36-16,0 36 16,-36-18-16,36 35 15,-71 1-15,53 34 16,-35 19 0,53-1-16,-18 36 15,53-36-15,35 53 16,0-70-16,71 52 15,-71-52-15,71-1 16,-53-17-16,18-35 16,-36 18-16,0-54 15,-17 53-15,-36-70 16,18 53-16,-53-36 16,18 36-16,-53 0 15,35 35-15,-35 17 16,52 19-16,-16 17 15,34-36 1,36 54-16,17-54 16,53 36-16,-53-53 15,53 18 1,-35-18-16,18-35 16,-36 17-16,0-17 15,-35 0-15,-17-18 16,-18 35-16,-54 0 15,54 18-15,-18 0 0,-53 18 16,71 0 0,17-1-16,1 19 15,17-19-15,17 1 0,19 17 16,17-35-16,35 18 16,-35-18-16,-18 0 0,0-18 15,1 18-15,-1-35 16,-35 17-16,-18 18 15,1-17-15,-19 17 0,-52 0 16,53 17-16,-18 1 16,-18-1-16,54 1 15,-1 0-15,18 17 16,35-17 0,1-18-16,-1 0 0,18 0 0,0 0 15,-18-18 1,-17 0-16,-1 1 0,-17-1 15,0 0-15,-70-34 16,34 52 0,1 0-16,-53 17 15,53 1-15,-18 17 16,35 0-16,18-17 0,0 0 16,35 17-16,18 0 15,-17-17-15,-1-18 0,18 0 16,17 0-1,-17-53-15,-35 35 16,-18-52-16,0 34 16,-18-16-16,-17-19 15,0 36-15,-1-1 0,-52-17 16,35 53 0,18 0-16,-53 36 15,70-1-15,1 18 0,17 35 16,17-35-16,1 0 15,70 35-15,-35-35 16,0-35-16,53 17 16,-53-17-16,17-36 15,-52 0-15,-1-52 16,-34 35-16,-18-36 16,-1 36-16,1-1 15,0 1-15,-71-18 16,53 36-16,0 17 15,0 0-15,18 0 0,-53 35 16,52-17-16,19 17 16,-1 35-16,36-34 15,52 34-15,-17-52 16,53 17 0,-53-35-16,53 0 15,-53-35-15,-18 17 16,-17-17-16,-1 0 0,1-18 0,-36-18 15,1 36 1,-19 0-16,-52-1 16,35 19-16,-17-1 0,-36 18 15,35 18-15,36-1 16,-36 36-16,54-17 16,-1-19-16,71 54 15,-18-54-15,18 19 0,0-36 16,18 17-16,35-17 15,-53 0-15,-18-17 16,35-19-16,-70 19 16,18-1-16,-36-17 0,-17 0 15,0 35-15,-53-18 16,52 18 0,-17 0-16,-17 35 15,35-17-15,-1 35 16,36-18-16,53 18 15,-17-35-15,52-1 16,-53-17-16,53-17 16,-53 17-16,1-36 15,-36 19-15,0-19 16,0 19-16,-36-19 16,19 36-16,-1 0 15,-17 0 1,0 18-16</inkml:trace>
  <inkml:trace contextRef="#ctx0" brushRef="#br1" timeOffset="-117980.002">30374 16422 0,'0'-18'31,"18"18"0,-18 18-15,0-1-16,0 1 15,0 17-15,0 36 16,0-36-16,0 36 16,0-36-16,0 0 15,17-17-15,-17 17 0,18-17 16,-18 0-16,0-36 15,0 0 1,0 1-16</inkml:trace>
  <inkml:trace contextRef="#ctx0" brushRef="#br1" timeOffset="-117650.614">30127 16581 0,'18'0'16,"17"0"-1,-17-18 1,17 18-16,-17-18 0,17 1 16,-17-1-16,35-35 15,-53 35-15,35-17 16,-35 0-16,0 17 0,0 1 15,0-1 1,17 18 0,1 35-1,0-17-15,-1 0 16,1-1-16,17 18 16,-17-17-16,0 0 0,-1-1 0,1 1 15</inkml:trace>
  <inkml:trace contextRef="#ctx0" brushRef="#br1" timeOffset="-111496.455">11448 14587 0,'17'0'0,"-17"18"16,18 0-16,0-18 15,17 17 1,0-17-1</inkml:trace>
  <inkml:trace contextRef="#ctx0" brushRef="#br1" timeOffset="-110938.368">11536 14640 0,'0'0'0,"-18"-17"0,1 17 32,17-18-17,17 18 17,36 0-17,-18 0-15,71 0 16,-35 0-16,-18-18 0,35 18 15,0 0-15,106 0 16,-88 0-16,17 0 0,1 0 16,17 18-16,159 0 15,-159-1-15,18-17 16,-18 18-16,18-18 0,158-18 16,-158 18-16,123-17 15,-158 17 1,-1 0-16,53 0 15,-105 0-15,-18 0 0,35 0 16,-53 0-16,-17 0 16,17 0-16,-17 0 15</inkml:trace>
  <inkml:trace contextRef="#ctx0" brushRef="#br1" timeOffset="-110665.987">14940 14376 0,'53'17'0,"53"19"16,-18-19-1,-53-17 1,18 18-16,0 35 15,-18-18-15,-35-17 16,0 17-16,-17-17 16,-36-1-16,35 1 15,-17-18-15,0 0 16,-1 18-16,-16-18 16,34 0-16,-17 0 0</inkml:trace>
  <inkml:trace contextRef="#ctx0" brushRef="#br1" timeOffset="-110116.187">11730 14340 0,'0'-17'16,"-18"17"-1,-17 17 1,0 19-16,-54 34 16,19 1-16,35-36 15,-36 36-15,53-54 16,18 36 0,0-18-16,18-17 0,17 17 15,18-17-15,71 35 16,-54-18-16,-17 1 0,18-19 15,-18 18-15,-18 1 16</inkml:trace>
  <inkml:trace contextRef="#ctx0" brushRef="#br1" timeOffset="-107135.592">12453 13952 0,'-18'0'16,"18"-17"0,18 17-1,0 0-15,-1 0 16,19-18-16,17 18 16,-36-18-16,18 18 0,-17 0 15,0 0-15,17-17 16,-17-1-16</inkml:trace>
  <inkml:trace contextRef="#ctx0" brushRef="#br1" timeOffset="-106940.909">12541 13564 0,'0'53'16,"0"-17"-16,18 52 15,-18-35-15,18 70 16,-18-70-16,0 0 16,0-18-16,0 0 0,17 18 15,-17-35-15,18-18 16</inkml:trace>
  <inkml:trace contextRef="#ctx0" brushRef="#br1" timeOffset="-106323.404">12788 14129 0,'18'17'0,"-18"-34"31,-18 17-31,1-18 16,17 0-1,0 1-15,0-1 16,17 1-16,36-1 15,-18 18-15,-17 0 16,17 0-16,18-18 16,-35 18-16,0 0 15,-1-17-15,-34 17 32,-1 17-32,0 1 0,1-18 15,-19 35 1,1 18-16,35-35 15,0-1-15,35 1 16,-17 0-16,0-18 16,17 0-16,18-36 15,-36 36-15,1-17 0,0-1 0,-18-17 16,0 17 0,0 1-16,0-1 0,-18 0 15,0 18 1,18 18-1,0 17 1,18-17-16,0-1 0,35 1 16,-18-18-16,0 18 15,-17-18-15,-1 0 16,1 0-16,-36-18 16,1 18-16,-1-35 15,1 17 1,-1-35-16,0 18 15,18-18-15,-17 18 16,17-18-16,0 35 16,17 18-16,1-17 0,0 17 15</inkml:trace>
  <inkml:trace contextRef="#ctx0" brushRef="#br1" timeOffset="-105922.884">13264 14023 0,'-17'18'16,"17"-1"0,17-17-16,1 0 15,0 0-15,-1-17 16,1-1-16,-18 0 16,18 1-16,-1 34 31,-17 1-16,18 0-15,-18-1 16,18 18-16,-1-17 16,18 0-1,-17-1-15,0 36 16,-18-35-16,0 53 16,0-36-16,-18 0 15,0-17-15,-17-18 16,18-18-16,-1-17 15,0 0 1,18-1-16,0-17 16,18 18-16,0 17 0,34-35 15,-16 53-15,34-17 16,-34-1-16,-1 18 16</inkml:trace>
  <inkml:trace contextRef="#ctx0" brushRef="#br1" timeOffset="-105483.596">13899 13917 0,'18'-18'31,"0"1"-31,17-18 16,-35 17-16,18 0 0,-18 1 16,0 34-1,-18 19 1,18-1-16,0 0 16,18-17-16,-18-1 15,35 19 1,18-19-16,-36-17 15,19 0-15,-19-17 16,1-1 0,-18 0-16,0 1 15,-18-1 1,36 18 0,0 0-16,-1 18 15,1-1-15,35 1 16,-18 0-16,-17-1 15,17 1-15,0 0 16,-17-1-16</inkml:trace>
  <inkml:trace contextRef="#ctx0" brushRef="#br1" timeOffset="-105300.96">14340 13847 0,'0'0'16,"-35"17"-16,18 1 0,-19 35 16,19 0-1,17-36-15,0 36 16,17-53-16,19 18 16</inkml:trace>
  <inkml:trace contextRef="#ctx0" brushRef="#br1" timeOffset="-104698.993">14429 13899 0,'-18'18'16,"18"0"-16,0 17 15,18-35-15,17 18 16,-17-18-1,-1 0-15,18 0 0,-17-18 32,-18 0-32,0 1 15,0-1 1,0 0-16,0 36 16,18-18-1,-1 18 1,1-18-16,-18 17 0,35-17 15,-17 0-15,0 0 16,-18 18-16,17-18 16,1 0-16,-18 18 15,0-1-15,0 36 16,0-35-16,17 52 16,-17-52-1,0 35-15,0-18 16,0-17-16,0 0 15,0-36 1,-17-17 0,17-1-16,0-52 15,0 53-15,35-53 16,-17 52-16,35-17 16,-18 36-16,0 17 15,-17 0-15,17 35 16,-35-17-16,18 17 15,-36-17-15,-17 35 16,0-53-16,-18 35 16,17-35-16,-17 0 15</inkml:trace>
  <inkml:trace contextRef="#ctx0" brushRef="#br1" timeOffset="-104300.082">15011 13476 0,'0'53'15,"0"0"-15,-18 35 16,18-35-16,0 18 16,18 17-16,-1-53 15,1 0-15,17 1 16,-17-36-16,-18 17 15,35-34-15,-17-1 16,-18 0-16,17 1 16,1-36-16,-18 18 0,-18-18 15,18 35-15,-17 18 16,-1 0-16,1 18 16,17 17-1,0 0-15,17 0 0,-17 1 16,53 17-1,-35-18-15,52 0 0,-34-35 16,16 18 0,-34-18-16,17 0 15,-17 0-15,-18-18 16,-18 18-16,-17 0 16</inkml:trace>
  <inkml:trace contextRef="#ctx0" brushRef="#br1" timeOffset="-103547.606">15416 13970 0,'-17'0'16,"-19"18"-16,36-1 16,18-17-16,0-17 15,-1 17-15,1-18 0,53-17 16,-54-1 0,36 1-16,-35 18 15,17-1-15,-17 18 16,-1 18-1,-17 52 1,0-52-16,0-1 16,0 1-16,0 17 15,-17-17-15,-19 0 16,1-1-16,-71 1 16</inkml:trace>
  <inkml:trace contextRef="#ctx0" brushRef="#br1" timeOffset="-102970.392">11254 15416 0,'0'71'15,"0"0"-15,0-1 0,17 159 16,-17 54 0,0-125-16,0-17 0,0 124 15,-17-71 1,34-35-1,1-89-15,0-34 0,-18-19 16,17-17 0</inkml:trace>
  <inkml:trace contextRef="#ctx0" brushRef="#br1" timeOffset="-102740.967">11060 16969 0,'35'123'16,"-17"-52"-16,17 34 15,-18-52-15,19 0 16,-19-17-16,1-19 16,0-17-16,-1 0 0,1 0 15,0-17-15,-1 17 0,36-36 16,-35 19-16,17-36 15,-35 17-15</inkml:trace>
  <inkml:trace contextRef="#ctx0" brushRef="#br1" timeOffset="-102380.683">11024 15734 0,'0'-18'0,"18"1"15,-18-19-15,18-34 16,-1 35-16,1-18 16,0 0-16,17 0 0,-18 17 15,19-34-15,-19 52 16,1 1-16,0 17 0,-18-18 16,17 36-16,-17 17 15,18 35 1,-18-34-16,18 17 0</inkml:trace>
  <inkml:trace contextRef="#ctx0" brushRef="#br1" timeOffset="-99128.107">11624 15716 0,'0'18'15,"0"0"-15,18 17 16,-1 53-16,1-35 16,-18 0-16,18 0 0,-18-18 15,17 36 1,-17-54-16,0 1 0,0 0 16,0-36-1,0-17 1,0-1-16,0 19 15,36-36-15,-19 17 16,18 19 0,-17 17-16,0 0 0,17 35 15,-17 36 1,-18-36-16,17 36 16,-17-36-16,0-18 0,0 19 15,18-36-15,-18 17 16,18-52-1</inkml:trace>
  <inkml:trace contextRef="#ctx0" brushRef="#br1" timeOffset="-99000.066">11994 16051 0,'-17'53'15,"34"-17"-15,-17-19 0,0 19 16,18-19-16,0-17 15,-1 18-15</inkml:trace>
  <inkml:trace contextRef="#ctx0" brushRef="#br1" timeOffset="-98883.028">12012 15963 0</inkml:trace>
  <inkml:trace contextRef="#ctx0" brushRef="#br1" timeOffset="-98521.103">12171 16104 0,'-18'53'16,"18"-17"-1,18-19 1,-1-17-16,19 0 16,-19-17-16,1-1 0,0-35 15,-1 18 1,-17-1-16,0-34 16,-17 35-16,-1-36 15,0 36-15,-17-36 16,17 54-16,1-1 15,17 0-15,0 36 16,0 17-16,17 36 16,1-18-16,35 52 15,-35-52-15,17 36 16,0-54-16,18 18 16,-35-36-16,-1-17 15,19 0 1</inkml:trace>
  <inkml:trace contextRef="#ctx0" brushRef="#br1" timeOffset="-97909.605">12453 16069 0,'-18'0'16,"1"18"-16,-1 17 16,18 0-16,0 18 15,18-35-15,-18-1 0,17 1 16,19-18-16,-19 0 15,1-18-15,0 1 16,-18-1-16,0 1 0,0-54 16,0 36-16,0-36 15,-18 18-15,0-17 16,18 17-16,-35-35 16,17 52-16,1 1 15,-1 35 1,18 53-1,0 0-15,0 0 0,35 53 16,-17-54 0,0 19-16,35 17 0,-18-35 15,-17-35-15,52 17 16,-17-17 0,-35-18-16,-1-18 0,-17 0 15,18-17-15,-18 0 16,-18 17-16,18 1 15,-17-19-15,-1 19 0,18-1 16,-18 18-16,18 18 16,0-1-16,36 1 15,-19 0-15,36-1 16,-35-17-16,17 0 16,-17 0-16,17 0 15,-17 0 16,-18-17-31,0-1 16,17 36 0,1-1-16,0 1 0,35 35 15,-36-36 1,36 19 0,-35-36-16,-1 17 0,1 1 15</inkml:trace>
  <inkml:trace contextRef="#ctx0" brushRef="#br1" timeOffset="-97253.064">11818 16739 0,'-18'36'16,"18"-1"-1,0 0-15,18 71 16,-18-71-16,18 1 0,-1-1 16,19-18-16,17 1 15,-36-18-15,1 0 0,17-18 16,-17 1-16,-1-36 16,-17 18-16,0-18 15,0 35-15,-17 0 16,17-17-16,-18 35 15,18 18 1,18 17 0,-1 18-1,-17-35-15,36 17 16,-36-17-16,17-1 0,19 1 16,-19-18-1,1 0-15,-18-18 0,0 1 16,17-36-1,-17 35-15,0 0 0,18-17 16,0 17 0,-1 18-1,1 18-15,-18 0 16,18 17 0,-18 0-16,17-17 15,-17 0-15,18-18 0,17 0 16,-17 0-1</inkml:trace>
  <inkml:trace contextRef="#ctx0" brushRef="#br1" timeOffset="-97131.137">12383 16916 0,'0'17'16,"0"1"-16,17 0 15,-17-1-15,18 1 16,-1-18-16</inkml:trace>
  <inkml:trace contextRef="#ctx0" brushRef="#br1" timeOffset="-96978.449">12400 16757 0,'0'18'15,"18"-18"1,-1 0-16</inkml:trace>
  <inkml:trace contextRef="#ctx0" brushRef="#br1" timeOffset="-96868.192">12559 16828 0,'18'0'16,"-1"-18"-1,1 18-15,17-18 16,-17 18-16,-1-17 15,1 17-15</inkml:trace>
  <inkml:trace contextRef="#ctx0" brushRef="#br1" timeOffset="-96530.013">12577 16651 0,'0'18'16,"17"52"-16,-17-17 15,35 35-15,-17-35 16,17 0 0,1-17-16,-1-19 15,-17 1-15,-1-18 16,1 0-16,-1-18 0,1 1 16,0-1-16,17-17 15,0 17 1,-17 18-16,17 35 15,-35-17-15,18 17 16,0 0-16,-18 1 16,-18-19-16,-17 1 15,-1 0-15,-17-18 16,36 0-16,-19-18 16,19 0-1</inkml:trace>
  <inkml:trace contextRef="#ctx0" brushRef="#br1" timeOffset="-96401.479">13247 16969 0,'-18'0'15,"1"0"-15</inkml:trace>
  <inkml:trace contextRef="#ctx0" brushRef="#br1" timeOffset="-89217.59">20391 10478 0,'17'0'16,"18"0"-1,1 0 1,-1 0-16,89 0 16,-54 0-16,18 0 0,124 0 15,-71-18-15,159-17 16,-124 17-16,195 0 16,-177 1-16,229 17 15,-211-18 1,246 18-16,-228 0 15,264 0-15,-230 18 16,18-18-16,-17 0 16,17 0-16,-17 0 0,246 0 15,-52 0 1,-247 0-16,-18 17 0,-18 1 16,141 0-16,-193-1 15,123 19-15,-159-19 16,0 1-16,36-1 15,-89-17-15,0 18 16,-70-36 0</inkml:trace>
  <inkml:trace contextRef="#ctx0" brushRef="#br1" timeOffset="-88944.317">27869 10072 0,'18'17'0,"0"1"0,17-18 15,36 35 1,-36-17-16,71 35 16,-53-18-16,52 18 15,-69-18-15,34 18 16,-70-35-16,0 17 15,-17-35-15,-89 36 16,35-36-16,1 17 16,-1 1-16,1-1 0,-54 36 15,71-35-15</inkml:trace>
  <inkml:trace contextRef="#ctx0" brushRef="#br1" timeOffset="-87887.392">20673 10160 0,'-18'0'15,"1"18"-15,-19-1 0,1 19 16,-53 16-1,35-16-15,0-19 0,-18 36 16,36-35-16,17 17 16,18-17-16,18 35 15,17-36-15,71 36 16,-53-35 0,0 0-16,71 35 15,-72-36-15,1 1 16,-17-1-16</inkml:trace>
  <inkml:trace contextRef="#ctx0" brushRef="#br1" timeOffset="-87048.334">19350 10989 0,'0'18'31,"0"17"-15,0 0-16,18 1 0,-1 52 16,-17-18-16,18 89 15,-1-53-15,-17 123 16,-17-88 0,-1 177-16,1-142 15,-1 177-15,0-194 16,1 70-16,-1-141 15,18 36 1,0-54-16,0 36 16,0-53-16,0 35 15,0-53-15,0 1 16,0-19-16,18 19 16</inkml:trace>
  <inkml:trace contextRef="#ctx0" brushRef="#br1" timeOffset="-86792.71">19156 13494 0,'0'70'15,"17"-34"-15,1 34 16,0-17-1,-1-18-15,-17 1 0,18-19 0,0 19 16,-1-19 0,1 1-16,0-18 0,-1 0 15,19-18 1,-19 1-16,-17-36 16</inkml:trace>
  <inkml:trace contextRef="#ctx0" brushRef="#br1" timeOffset="-86358.904">19085 11201 0,'0'-53'15,"36"0"1,-19 18-16,36-54 16,-18 54-16,-17 0 15,35-36-15,-35 54 16,-1-1-16,1 36 16,0 70-16,-1-53 15,18 71-15,-17-71 16,35 36-1,-18-54-15,-17 1 16,0 0-16,-1-1 0</inkml:trace>
  <inkml:trace contextRef="#ctx0" brushRef="#br1" timeOffset="-85430.226">4057 10901 0,'-18'17'16,"18"19"-1,18-19 1,17 1-16,53-18 15,-35 0-15,36 0 0,87-35 16,-70 17-16,35 0 16,176-17-16,-140 35 15,-1 0-15,1 18 0,-1-1 16,159 19 0,-176-19-16,35 1 0,-18-18 15,18 18-15,0-18 0,159 0 16,-177-18-16,124-17 15,-176 35-15,123-36 16,-159 19-16,0 17 16,-17 0-1,-36 0-15,-17 0 16,-18 17-16</inkml:trace>
  <inkml:trace contextRef="#ctx0" brushRef="#br1" timeOffset="-85150.751">8414 10619 0,'88'35'15,"0"18"1,0 0-1,-52-36-15,52 36 16,-18-17-16,-52-1 16,0-18-16,-18 1 0,0 0 15,-18-1-15,-35 1 16,18 0-16,-53-18 16,17 17-1,36-17-15,-18 0 16</inkml:trace>
  <inkml:trace contextRef="#ctx0" brushRef="#br1" timeOffset="-84513.096">4286 10724 0,'-17'0'16,"-1"0"0,0 18-16,-35 0 15,18-18-15,-18 17 16,18 1-1,0 0-15,-1-1 16,1 1-16,-18 17 16,18-17-16,17 17 0,1 36 15,34-54-15,54 19 16,-18-36 0,0 17-16,53-17 15,-71 18-15,18 0 0,-18-1 16</inkml:trace>
  <inkml:trace contextRef="#ctx0" brushRef="#br1" timeOffset="-81849.283">3351 11412 0,'-17'-17'16,"17"34"-1,0 19 1,0-1-16,17 0 0,-17 18 15,18 71-15,0-36 16,-18 123-16,0-87 16,17 35-16,-17 193 15,0-158-15,0 1 0,18 157 16,-18-211 0,0 71-16,18-124 15,-18 53-15,17-70 16,-17-18-16,0 0 15,0-18-15,0 0 0,18 1 16,-18-19-16</inkml:trace>
  <inkml:trace contextRef="#ctx0" brushRef="#br1" timeOffset="-81591.852">3193 14305 0,'0'88'16,"17"1"-16,36-19 16,-35-52-1,-1-18-15,36 0 16,0-36-1,-35 1-15,35-18 16,-35 18-16,-1 0 0,-17 17 16,18-17-16</inkml:trace>
  <inkml:trace contextRef="#ctx0" brushRef="#br1" timeOffset="-81130.883">3122 11800 0,'-35'0'16,"17"0"-1,18-17 1,18-1-16,35-70 15,-18 35-15,0 0 16,18-70-16,-18 70 16,18-35-16,-35 52 15,17-17 1,-17 53-16,0 0 16,-18 36-16,17 17 0,1 70 15,17-17 1,-17-53-16,17 0 15</inkml:trace>
  <inkml:trace contextRef="#ctx0" brushRef="#br2" timeOffset="-57712.608">27587 2522 0,'0'-17'32,"-17"17"-17,-1-18-15,0 18 0,1 0 16,-19 0-16,1 0 15,-18 0-15,18 0 0,-18 0 16,0 18-16,0-18 0,-70 17 16,70 1-1,-18-18-15,-70 18 0,71-18 16,-1 17-16,-88 1 16,-17-18-1,105 18-15,-17-18 0,0 0 0,-106 0 16,88 17-1,-123-17-15,123 0 16,-18 0-16,-87 0 16,87 18-16,18-18 0,-140 0 15,140 0-15,-124 0 16,-17-18 0,142 18-16,-19 0 15,1 0-15,-124-17 16,123-1-16,18 0 15,-17 18-15,-1-17 0,19-1 0,-19 0 16,1 18-16,-1-17 16,18 17-16,-17-18 0,-1 18 15,1 0-15,0 0 0,-142 0 16,141 0-16,-122 0 16,122 0-1,1 0-15,-124 0 16,123 0-16,-140 0 15,140 0-15,-140 0 16,122 0-16,-105 0 16,106 0-16,-123 18 15,140-18-15,-123 0 16,142-18-16,-125 0 16,107 18-16,-71 0 15,106 0-15,17 0 16,-70 36-16,53-19 15,52 1 1,1 0-16,17-1 0,1 1 16,17 0-16,0 17 15,17-35 1,1 35 0,0-17-16,-1-1 0,19 36 15,-19 18 1,1-36-16,17 53 15,-17-35-15,-18 0 0,17 0 16,1 53-16,-18-53 16,0 70-1,18-70-15,-18 0 0,0 18 16,0-18-16,17 88 16,-17-88-16,0 17 0,18 1 15,-18 17-15,0 71 16,18-89-16,-18 18 0,0-17 15,0 17-15,17 53 16,-17-52-16,0-19 16,0 18-16,0 71 15,0-71-15,0 0 16,0 1-16,0 69 16,0-69-16,0-1 0,18 88 15,-18-17 1,0-89-16,0 19 0,0 69 15,0-69-15,0-19 16,-18 18-16,18 71 16,-17-71-16,17 53 15,0-52-15,0 52 16,0-71-16,17 71 16,-17-70-16,0 70 15,18-70-15,-18 70 16,18-71-16,-18 71 15,17-70-15,-17 52 16,0-52 0,0 52-16,18-52 15,-18 52-15,0-52 16,18-18-16,-18 53 16,17-36-16,-17-17 0,18 0 15,-1 0-15,-17 0 16,0-18-16,18 53 15,0-52-15,-1 34 16,-17-34-16,18 34 16,-18-52-16,0 52 15,0-34-15,0 16 16,0-34-16,0 35 16,0-18-16,0 1 15,0-1-15,18 0 16,-18-17-16,0 17 15,17-35 1,1 35-16,0-17 16,34 0-16,-16-1 15,34 1-15,-17-18 16,53 18-16,-53-18 16,70 0-1,-52 0-15,70 17 16,-53-17-16,53 0 15,-52 0-15,69 18 16,-87-18-16,88 17 16,-89-17-16,89 18 15,-88 0-15,17-18 16,0 17-16,-18-17 0,19 0 16,-1 18-16,-18-18 15,107 0-15,-89 18 0,0-18 16,0 0-16,89 0 15,-89 0-15,18 0 16,-18 0-16,18 0 0,88 0 16,-88 0-16,-18 0 15,106-18-15,-88 18 16,88 0 0,-88-18-16,88 18 15,-106-17-15,106-1 16,-106 0-16,88 18 15,-87-17-15,87-1 16,-88 1-16,89-1 16,-89 0-16,18 1 15,52-19-15,-69 19 16,69-1-16,19-17 16,-107 35-16,89-18 15,0 1 1,-89-1-16,19 18 15,52-18-15,17-17 16,-69 35-16,-19-18 16,89 18-16,-18 0 15,53 0 1,-71 18 0,1-18-1,-53 18-15,70-18 16,-71 0-16,1 0 0,87 0 15,-87 0-15,17 0 16,71 0-16,-88 17 16,-1-17-16,89 18 15,-89-18-15,72 18 16,-72-18-16,54 17 16,-54-17-16,54 18 15,-72-18-15,37 0 16,-54 17-1,0-17-15,1 0 0,-19 0 16,18 0 0,-17 0-16,0-17 0,-1 17 0,19-35 15,-19 17 1,1 0-16,-18-17 0,18 17 16,-18-70-16,0 53 15,0-71-15,0 53 16,0 0-16,-18-88 15,18 88-15,-18-17 0,18-89 16,0 88 0,-17-17-16,17-71 15,0 54-15,0 16 0,-18 1 16,18-18-16,-18-88 16,18 88-16,0 18 0,-17-18 15,17 18-15,-18-123 16,0 122-16,1-16 15,-1-90-15,1 90 16,-1 16-16,18 1 0,-35-106 16,35 106-16,-18-106 15,0 106 1,18 0-16,-35-124 16,17 124-16,18-18 0,-35-106 15,35-17 1,-18 123-16,18-17 15,0 17-15,-17 0 0,17-123 16,-18 123-16,1-106 16,17 106-16,0-105 15,17 105-15,-17-106 16,18 124-16,-18-124 16,17 124-16,-17-124 15,0 124-15,-17 0 16,17 0-16,-18-36 15,18 71-15,-17 18 16,17-35-16,0 34 16,-18 1-16,18 0 15,-18 17-15,18 1 0,-17 17 16,-1 0 0,0 0-16,1 0 15,-19 17-15,1 1 16,0-1-1,17 1-15,-35 17 16,18-17-16,0 0 0,-18 17 16,18-17-1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0:16:56.19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7030A0"/>
    </inkml:brush>
    <inkml:brush xml:id="br3">
      <inkml:brushProperty name="width" value="0.05292" units="cm"/>
      <inkml:brushProperty name="height" value="0.05292" units="cm"/>
      <inkml:brushProperty name="color" value="#00B050"/>
    </inkml:brush>
    <inkml:brush xml:id="br4">
      <inkml:brushProperty name="width" value="0.05292" units="cm"/>
      <inkml:brushProperty name="height" value="0.05292" units="cm"/>
      <inkml:brushProperty name="color" value="#FFC000"/>
    </inkml:brush>
  </inkml:definitions>
  <inkml:trace contextRef="#ctx0" brushRef="#br0">2011 3369 0,'-35'0'16,"52"0"15,36 0-16,-18 18-15,1-18 16,34 17 0,-52 1-16,17 17 15,-17 1-15,-18-19 0,0 18 16,0 1-16,-18 17 0,-17 17 16,17-17-16,-35 18 15,18-18-15,17-18 16,1 0-16,17 0 15,0 18-15,0-35 16,17 0-16,36 17 16,-17-35-16,-1 18 0,18-18 15,-36 0 1,1 0-16,17 0 16,-35-18-16,0 0 15</inkml:trace>
  <inkml:trace contextRef="#ctx0" brushRef="#br0" timeOffset="217.586">1905 3898 0,'53'18'0,"35"-18"16,18-18 0,-18 1-1,-53 17-15,18-18 16,-35 18-16</inkml:trace>
  <inkml:trace contextRef="#ctx0" brushRef="#br0" timeOffset="651.182">2434 3016 0,'0'-17'0,"18"17"15,17 0-15,18-18 16,-18 18-16,53-18 16,-52 1-16,-1 17 15,-17 0-15,-1-18 0,1 18 16</inkml:trace>
  <inkml:trace contextRef="#ctx0" brushRef="#br0" timeOffset="839.685">2522 2981 0,'0'35'0,"0"18"15,0-18-15,0 36 16,0-36-16,0 1 15,18 34-15,0-52 16,-1-1-16,19 1 16,-1-18-16,18 0 15,-36 0-15,1 0 16</inkml:trace>
  <inkml:trace contextRef="#ctx0" brushRef="#br0" timeOffset="1184.997">2893 3069 0,'17'18'16,"-17"17"0,0 0-1,0 1-15,0-19 16,0 1-16,0 17 0,0 0 15,0-17 1,18-18 0</inkml:trace>
  <inkml:trace contextRef="#ctx0" brushRef="#br0" timeOffset="1558.299">2999 2963 0,'17'-17'0,"19"-1"31,-19 18-31,18 0 16,-17 0-16,0 0 0,-1 18 15,1-18 1,0 35-16,-18-17 15,17 35-15,-17-18 16,18 35-16,-18-34 16,18 34-1,-1-35-15,-17 1 16,0-19-16,-17-17 16,-1 0-1,-35 0 1,35 0-16,1-17 15,-1 17-15,0 0 16,1 0-16,-1 17 16</inkml:trace>
  <inkml:trace contextRef="#ctx0" brushRef="#br0" timeOffset="2887.067">3493 2928 0,'0'-18'0,"-18"18"15,18 18 1,0 17 0,-18 1-16,18-1 0,0 0 0,18 18 15,0 18 1,-1-36-16,1-17 0,17 34 16,0-52-16,-17 18 15,0-18-15,17 0 16,-17-18-16</inkml:trace>
  <inkml:trace contextRef="#ctx0" brushRef="#br0" timeOffset="3060.051">3722 3034 0,'0'18'0,"0"-1"15,0 1-15,0 17 0,17 0 16,-17 1-16,18-1 15,0-17-15,-1-1 16,1-17 0</inkml:trace>
  <inkml:trace contextRef="#ctx0" brushRef="#br0" timeOffset="3275.298">3881 2875 0,'17'18'0,"54"17"16,-36 0-1,-17 1-15,-1-19 16,-17 19-16,18 34 16,-18-35-16,-18 36 15,1-36-15,-1 0 16,18-17-16,-18 0 15</inkml:trace>
  <inkml:trace contextRef="#ctx0" brushRef="#br0" timeOffset="3710.219">4339 3651 0,'35'0'31,"-17"0"-31,17 0 16,-17 0-16,17 0 0,-17 0 15,17 0-15</inkml:trace>
  <inkml:trace contextRef="#ctx0" brushRef="#br0" timeOffset="3830.436">4357 3863 0,'35'18'16,"-17"-18"-16,52-18 16,-34 18-16,16-35 15</inkml:trace>
  <inkml:trace contextRef="#ctx0" brushRef="#br0" timeOffset="4593.039">5151 3422 0,'0'-35'16,"0"17"-1,0 36 1,0 17-16,-18 71 16,0 17-16,1-52 15,17-1-15,0-17 0,0 0 16,17 18-16,1-36 16,0-17-16,-1-1 0,1 1 15,35-18-15,-18-18 16,0-17-16,-17 0 15,0-1 1,-1 19-16,1-1 16,0 36-16,17 17 15,-18 0-15,19 1 16,17-19 0,-18-17-16,-17 0 15,17 0-15,0-35 16,-17 17-16,-1-70 15,-17 53-15,-17-18 0,-19-35 16,1 53-16,18-18 16,-1 17-16,0 1 0,1 17 15,-1-17-15,18 18 16,0-1-16</inkml:trace>
  <inkml:trace contextRef="#ctx0" brushRef="#br0" timeOffset="4921.482">5715 2999 0,'0'-18'16,"18"18"-16,-1-18 0,36 1 15,-18 17-15,18-18 16,-35 18-1,0 0-15,-1 0 16</inkml:trace>
  <inkml:trace contextRef="#ctx0" brushRef="#br0" timeOffset="5066.776">5768 3016 0,'0'53'15,"0"-18"-15,0 1 0,35 34 16,0-34-1,36-1 1,-53-35-16,-1 0 0,19 0 16</inkml:trace>
  <inkml:trace contextRef="#ctx0" brushRef="#br0" timeOffset="5261.855">6068 3087 0,'17'53'0,"-17"0"15,0-36 1,0 19-16,18-19 0,-18 18 16,18-35-16,-1 0 15,1 18-15,0-36 16</inkml:trace>
  <inkml:trace contextRef="#ctx0" brushRef="#br0" timeOffset="5599.185">6244 2893 0,'18'-18'16,"-1"18"-16,1 0 15,0 0 1,-1 18-16,1-1 0,0 1 16,-1 0-16,1 17 15,0-17-15,-1 17 16,1 0-16,-18 0 0,17 18 16,1-17-16,-18 17 15,0-36-15,0 1 16,0-1-16,-18-17 15,-17 18 1,18-18-16,-1 0 16,0-18-1,1 18-15,-1 0 16,-17 0-16</inkml:trace>
  <inkml:trace contextRef="#ctx0" brushRef="#br0" timeOffset="6851.558">6597 3687 0,'18'0'31,"17"35"-31,35 18 16,-34-36-16,52 36 15,-35-17-15,-18-19 16,53 18 0,-70-17-16,17-18 0,-35 18 15,18-18-15,-36-18 16</inkml:trace>
  <inkml:trace contextRef="#ctx0" brushRef="#br0" timeOffset="7046.523">6914 3598 0,'-17'18'16,"-1"17"-16,-17 53 16,0-52-16,17 17 15,-17 0-15,17-1 0,-17 37 16,35-72-16,0 1 15,17 17 1,1-35-16</inkml:trace>
  <inkml:trace contextRef="#ctx0" brushRef="#br0" timeOffset="7663.128">7179 2963 0,'-18'-17'15,"18"34"17,-17 36-17,17 0 1,0-18-16,17 1 0,1 52 16,17-35-1,-17-36-15,17 19 0,1-19 16,-1 1-1,-18-18-15,1-18 0</inkml:trace>
  <inkml:trace contextRef="#ctx0" brushRef="#br0" timeOffset="7830.884">7408 3140 0,'0'53'15,"0"-36"-15,18 36 16,0-35-16,-1-1 0,-17 1 16,18 0-16,0-1 15,-1-17-15</inkml:trace>
  <inkml:trace contextRef="#ctx0" brushRef="#br0" timeOffset="8051.521">7585 2875 0,'53'18'15,"-36"-1"-15,19 36 16,-1-17-16,-18 34 16,1-17-16,0-18 15,-18-17-15,0 17 0,-18 36 16,0-54-1,1 1-15,17 0 0,-35-1 16</inkml:trace>
  <inkml:trace contextRef="#ctx0" brushRef="#br0" timeOffset="8458.442">8167 3669 0,'17'0'31,"36"-18"-16,36 1 1,-54 17-16,0-18 0,0 18 16,1-18-16,-1 18 0,0-17 15</inkml:trace>
  <inkml:trace contextRef="#ctx0" brushRef="#br0" timeOffset="8609.107">8361 3545 0,'17'89'0,"1"-1"15,0-53 1,-18 0-16,35 18 16,-17-35-16</inkml:trace>
  <inkml:trace contextRef="#ctx0" brushRef="#br0" timeOffset="9242.304">9225 3087 0,'35'106'0,"-17"17"15,17 71 1,1-123 0,-19-36-1,1-17-15,0-36 16,-1 0-16,18-17 16,-17 17-16,0 18 15,17 0-15,-17 18 0,17 0 16,0 52-16,0-52 15,-35 17-15,18-17 0,-18-1 16,-18 19 0,1-19-16,-18-17 0,-1 18 15,1-18-15,0 0 0,17 0 16,-17-18-16,17 1 0,1-36 16,17 35-16</inkml:trace>
  <inkml:trace contextRef="#ctx0" brushRef="#br0" timeOffset="9480.429">9719 2928 0,'18'-18'0,"52"1"16,-52-1-16,17 18 0,0-17 15,-17 17-15,0 0 16,-18-18 0</inkml:trace>
  <inkml:trace contextRef="#ctx0" brushRef="#br0" timeOffset="9626.173">9825 2981 0,'-18'71'16,"36"34"-1,0-69 1,-1-19-16,1 1 16,-1-18-16,36 0 15,-17 0-15</inkml:trace>
  <inkml:trace contextRef="#ctx0" brushRef="#br0" timeOffset="9815.893">10107 3016 0,'18'53'0,"-18"-18"16,17 1-16,1-1 15,0-17 1,-1-18-16,1 0 16,0 0-16,-1-18 0</inkml:trace>
  <inkml:trace contextRef="#ctx0" brushRef="#br0" timeOffset="10160.762">10283 2822 0,'36'0'0,"-19"0"16,19 0-1,-19 0-15,19-17 16,-19 17-16,1 17 16,0 1-1,-18 35 1,17 0-16,-17-18 15,35 53-15,-35-53 16,36 36-16,-36-53 16,17 17-1,-17-17-15,0 17 16,-17-18-16,-1-17 16,0 0-16,-17-17 15,18 17 1,-1 0-16,-17 0 15,17 0-15,0 17 0</inkml:trace>
  <inkml:trace contextRef="#ctx0" brushRef="#br0" timeOffset="11478.037">13970 3404 0,'-18'0'16,"18"-17"-16,18 17 31,35 0-16,0 17-15,-18-17 0,53 18 16,-70-18-16,17 35 16,-35 1-1,0-19-15,-17 54 16,-1-54-16,0 19 0,1-19 16,-1 36-1,18-35-15,0 17 16,0-17-16,18-1 15,-1 1-15,19 0 16,-19-1-16,1-17 16,0 0-1,-1 0-15,-34-17 16,-1 17 0</inkml:trace>
  <inkml:trace contextRef="#ctx0" brushRef="#br0" timeOffset="11618.386">14023 3775 0,'35'0'16,"-17"-18"-16,17 18 15,0-18-15,1 18 0,17-17 16,-18-1-16,0 18 0,0-17 0,18-1 16,-35 18-1</inkml:trace>
  <inkml:trace contextRef="#ctx0" brushRef="#br0" timeOffset="12329.332">12188 3792 0,'0'53'0,"0"0"15,-17-18 1,-1 1-16,-35 34 16,0 1-1,18-36-15</inkml:trace>
  <inkml:trace contextRef="#ctx0" brushRef="#br0" timeOffset="12879.308">14517 2663 0,'17'0'15,"1"0"-15,35 0 16,-18 0-16,36 0 16,-36 0-16,18-17 15</inkml:trace>
  <inkml:trace contextRef="#ctx0" brushRef="#br0" timeOffset="13057.904">14605 2734 0,'0'71'0,"18"-1"16,-18-52-1,17 17-15,1 0 16,0-17-16,17 0 15,-18-1-15,19-17 16,-19 0-16,1 0 16,0 0-16</inkml:trace>
  <inkml:trace contextRef="#ctx0" brushRef="#br0" timeOffset="13274.797">14940 2840 0,'0'35'16,"0"0"-16,0-17 0,18 35 16,-1-35-16,1 17 15,0-35 1,-1 18-16,1-18 15</inkml:trace>
  <inkml:trace contextRef="#ctx0" brushRef="#br0" timeOffset="13630.789">15081 2681 0,'18'0'16,"17"-18"0,0 18-1,1 0-15,-19 0 16,19 18-16,-36 17 16,17-17-16,-17 70 15,0-52-15,18-1 0,-18 35 16,18-34-1,-18-1-15,0 18 16,0-36-16,0 1 16,0 0-1,0-36 1,-18 18-16,0-18 0,1 18 16,-1-17-16,0 17 15,1 0-15</inkml:trace>
  <inkml:trace contextRef="#ctx0" brushRef="#br0" timeOffset="13907.665">15558 2734 0,'-36'18'0,"36"-1"15,-17 19-15,17-19 16,-18 19-16,18-1 0,18 0 0,-1 36 16,1-36-1,0-17-15,34 17 16,-34-18-16,0-17 0,-1 0 15,1 0-15</inkml:trace>
  <inkml:trace contextRef="#ctx0" brushRef="#br0" timeOffset="14163.123">15716 2805 0,'36'0'16,"-19"0"-16,1 0 15,-1 17-15,1-17 0,17 18 16,-35 17 0,0-17-16,-17 35 15,-1-36-15,0 19 0,1-1 16,17-17 0,0-1-16,35 1 15,0-18-15,-17 0 0,17 0 16,1 0-16,-1-35 15,-18 35-15,1-18 0</inkml:trace>
  <inkml:trace contextRef="#ctx0" brushRef="#br0" timeOffset="14415.411">16069 2646 0,'35'35'15,"18"0"1,-17 1-16,-1 34 16,-35-34-16,17-1 0,-17-18 15,0 19-15,0-1 0,-17 0 16,-1-17-16,-35 17 15,36-17-15</inkml:trace>
  <inkml:trace contextRef="#ctx0" brushRef="#br0" timeOffset="15600.543">16316 3475 0,'18'0'15,"-1"0"1,1 0 0,17 0-16,0-18 0,36 18 15,-36-17-15,18 17 16</inkml:trace>
  <inkml:trace contextRef="#ctx0" brushRef="#br0" timeOffset="15726.261">16369 3651 0,'53'0'16,"35"0"-1,-53-17-15,36-1 16,-36 18 0</inkml:trace>
  <inkml:trace contextRef="#ctx0" brushRef="#br0" timeOffset="16451.339">17127 3175 0,'0'18'31,"-17"52"-15,-1 1-16,18-18 16,-18 53-1,18-71-15,-17 53 0,34-53 16,-17 1 0,18-19-16,0 1 0,17-1 15,0-17-15,1 0 16,-19-17-16,18-1 15,-17 18-15,0 0 16,-1 0-16,1 18 16,0-1-16,17 19 15,-17-19-15,35-17 16,-18 0-16,18-17 16,-36-1-16,1 0 15,-18-17-15,0 18 0,0-72 16,-18 54-1,-35-35-15,36 34 16,-1-17-16,1 18 16,17 17-1,0 1-15</inkml:trace>
  <inkml:trace contextRef="#ctx0" brushRef="#br0" timeOffset="16678.178">17692 2805 0,'17'-18'15,"19"18"1,-19 0-16,19 0 15,-19 0-15,1 0 16</inkml:trace>
  <inkml:trace contextRef="#ctx0" brushRef="#br0" timeOffset="16868.672">17727 2910 0,'0'71'15,"0"-18"-15,0-18 0,18 36 16,-1-54 0,19 19-16,-1-1 15,-17-35-15,17 0 16,-18 0-16,1-18 16,0 1-16</inkml:trace>
  <inkml:trace contextRef="#ctx0" brushRef="#br0" timeOffset="17389.201">18115 2893 0,'0'17'16,"0"1"-16,18 35 15,-18-35-15,17 17 16,1-17-16,0 17 16,-18-18-16,17 1 15</inkml:trace>
  <inkml:trace contextRef="#ctx0" brushRef="#br0" timeOffset="17695.658">18221 2769 0,'18'0'16,"-1"0"-16,-17 18 15,36 0 1,-19-18-16,18 17 16,-17 1-16,0 0 0,-1 34 15,1-16-15,-18 17 16,0-36-16,0 19 16,0-19-16,-18 1 15,1-18 1,-1 0-1,0-18-15,1 18 16,-1-17 0,1 17-16</inkml:trace>
  <inkml:trace contextRef="#ctx0" brushRef="#br0" timeOffset="17962.288">18486 3404 0,'52'53'0,"-34"-17"15,17-1-15,36 35 16,-36-52-16,1 17 16,-1-17-16,0 35 15,-17-53-15,-18 17 0</inkml:trace>
  <inkml:trace contextRef="#ctx0" brushRef="#br0" timeOffset="18140.834">18680 3475 0,'-36'70'15,"-17"1"1,18-18-16,35-18 0,-18 36 16,36-36-1,0-17-15,-1-18 16</inkml:trace>
  <inkml:trace contextRef="#ctx0" brushRef="#br0" timeOffset="18368.359">18838 2893 0,'0'35'16,"0"0"-16,0 1 16,18 52-1,0-53-15,-1 0 0,19 54 16,-19-54-16,18 0 16,-17-17-16,0-1 15</inkml:trace>
  <inkml:trace contextRef="#ctx0" brushRef="#br0" timeOffset="18665.473">19015 2910 0,'17'18'16,"1"-18"-16,0 0 0,-1 0 15,1 18-15,0-18 0,17 17 16,-18 1-16,-17 0 16,0-1-16,-17 36 15,17-18-15,0 1 16,0-19-16,17 1 16,1 0-1,0-18-15,-1 0 16,19 0-1,-19-18-15,1 0 0,0 1 16</inkml:trace>
  <inkml:trace contextRef="#ctx0" brushRef="#br0" timeOffset="18862.832">19279 2716 0,'36'36'15,"17"-1"-15,35 71 16,-35-36 0,-36-17-16,-17 18 15,0-36-15,-17 18 16,-1-18-16,-17 1 16</inkml:trace>
  <inkml:trace contextRef="#ctx0" brushRef="#br0" timeOffset="19291.148">19826 3475 0,'35'-18'15,"54"1"-15,-1-1 16,-53 18-16,36 0 15,-36-18 1</inkml:trace>
  <inkml:trace contextRef="#ctx0" brushRef="#br0" timeOffset="19443.983">20055 3298 0,'18'106'0,"0"-17"15,17-1 1,-17-35-16,17 0 16,-35-36-1</inkml:trace>
  <inkml:trace contextRef="#ctx0" brushRef="#br0" timeOffset="19809.442">20426 2910 0,'17'159'16,"1"18"-16,0-36 15,-18-71-15,17 36 16,1-71-16,0 1 15,-1-36 1,1 0-16,17-18 16,1-17-16,16-1 15,-16 36-15,-1 0 16,-17 18-16,17 17 16,-35 1-16,-18-19 15,18 1-15,-17 0 0,-36 17 16,35-18-16,-52-17 15,34 0-15,1 0 16,17-17-16,1-1 16</inkml:trace>
  <inkml:trace contextRef="#ctx0" brushRef="#br0" timeOffset="20076.579">21026 2875 0,'35'-17'15,"18"-19"1,-36 36-16,1-17 0,0 17 16</inkml:trace>
  <inkml:trace contextRef="#ctx0" brushRef="#br0" timeOffset="20214.905">21078 3052 0,'18'52'15,"0"1"1,17-35-16,0 17 16,18-35-1,-35 0-15,35-17 16</inkml:trace>
  <inkml:trace contextRef="#ctx0" brushRef="#br0" timeOffset="20399.054">21378 2999 0,'0'53'16,"18"-1"0,0-16-16,-1-1 15,1-17 1,0-18-16,-1 0 0</inkml:trace>
  <inkml:trace contextRef="#ctx0" brushRef="#br0" timeOffset="20725.917">21519 2769 0,'18'18'15,"0"-18"-15,-1 35 16,1-35-16,35 18 16,-35 0-16,17-1 0,0 1 15,0 17-15,-17 18 16,0-18 0,-18 36-16,0-36 15,0 36-15,0-54 16,0 1-1,0 0-15,-18-18 16,-17 0 0,17 0-16,0-18 15,-17 18 1,0 0 0</inkml:trace>
  <inkml:trace contextRef="#ctx0" brushRef="#br0" timeOffset="21527.387">22648 3828 0,'0'35'16,"-17"0"-1,17-17-15,-18 17 0,-17 18 16,17-35-16,1 17 15</inkml:trace>
  <inkml:trace contextRef="#ctx0" brushRef="#br0" timeOffset="22188.66">24306 3298 0,'-17'-17'0,"34"17"31,1 17-31,53 1 15,-36 0-15,18 17 16,-36-17-16,1 52 16,-18-52-1,-18 17-15,18 18 16,-35-18-16,0 54 16,17-72-16,18 18 0,0 18 15,0-35-15,36 17 16,-1-17-16,0 0 15,0-18-15,36 17 16,-36-17-16,0-17 16</inkml:trace>
  <inkml:trace contextRef="#ctx0" brushRef="#br0" timeOffset="22322.367">24183 3722 0,'70'0'15,"-17"-18"-15,53 1 16,-53-1 0,53-17-16,-53 17 15</inkml:trace>
  <inkml:trace contextRef="#ctx0" brushRef="#br0" timeOffset="22600.33">24765 2787 0,'53'-18'16,"0"1"-16,-18 17 0,18-18 15,0 0-15,-18 1 16</inkml:trace>
  <inkml:trace contextRef="#ctx0" brushRef="#br0" timeOffset="22732.983">24818 2787 0,'0'71'16,"53"34"0,-36-69-16,54 52 15,-18-53-15,-18-17 0,18-1 16,-18 1-16,18 0 16</inkml:trace>
  <inkml:trace contextRef="#ctx0" brushRef="#br0" timeOffset="22917.831">25259 2893 0,'0'35'16,"0"0"-16,0-17 0,0 17 15,18 36 1,-1-54-16,1 19 15,-1-19-15,1-17 16</inkml:trace>
  <inkml:trace contextRef="#ctx0" brushRef="#br0" timeOffset="23283.958">25418 2699 0,'17'0'16,"1"0"0,0 0-16,34 0 15,1 0 1,-35 0-16,0 0 0,-1 17 0,1 1 16,-18 17-1,18-17-15,-18 17 0,0 36 16,-18-18-16,18-18 15,0 0-15,0 1 0,0-1 16,18 18-16,-18-36 16,0 1-16,17-18 15,-17 18-15,-17-36 16,-1 0 0,0 1-16,-17-1 15,17 18-15,-17 0 16,35 18-16,-18-1 15</inkml:trace>
  <inkml:trace contextRef="#ctx0" brushRef="#br0" timeOffset="23791.243">25929 2752 0,'0'35'16,"0"0"-16,0 1 0,18 52 16,-18-53-16,53 53 15,-36-53-15,19 18 16,-19-35-16,36-18 15</inkml:trace>
  <inkml:trace contextRef="#ctx0" brushRef="#br0" timeOffset="24112.561">26141 2787 0,'17'-18'16,"1"18"-16,0 0 15,-1 0-15,1 18 16,-18 0-16,18-1 0,-18 19 16,-18-19-1,18 1-15,0-1 0,18 1 16,-18 0-16,17 17 16,-17-17-16,18-1 0,0 1 15,-1 0 1,-17-1-16,0 1 15,0-1-15,-17 19 16,-1-36 0,0 17-1,1-17-15,-1-17 16,0 17 0</inkml:trace>
  <inkml:trace contextRef="#ctx0" brushRef="#br0" timeOffset="24346.452">26423 2558 0,'35'17'15,"18"36"1,-17-18-16,34 36 15,-35-18-15,1 0 16,-1 53-16,-35-71 16,0 53-16,0-53 15,-35 18-15,-1-35 16,19 0-16</inkml:trace>
  <inkml:trace contextRef="#ctx0" brushRef="#br0" timeOffset="25275.284">26758 3528 0,'0'-18'0,"18"18"16,17-17 0,0 17-16,1 0 0,52-18 15,-70 18-15,34 0 16</inkml:trace>
  <inkml:trace contextRef="#ctx0" brushRef="#br0" timeOffset="25383.629">26811 3616 0,'53'35'16,"-18"-17"-16,54-18 15,-37 0 1</inkml:trace>
  <inkml:trace contextRef="#ctx0" brushRef="#br0" timeOffset="25876.971">27764 3316 0,'-18'35'0,"-17"36"15,17-36 1,18 1-16,0 52 16,18-18-16,-1-34 15,-17-1-15,18-18 0,0 1 16,35-18-16,-36 0 15,1-18-15,-1 1 16,1-1-16,0-17 16,-1 0-16,-17 17 15,18 0-15,0 36 16,-1 17 0,1-17-16,35 17 15,-18-35 1,18 0-16,-18 0 15,18-35-15,-35 17 16,17-52 0,-35 17-16,0-35 0,0 52 15,-17-17-15,17 0 16,0-17-16,-18-18 16,0 52-16,18 1 0,-17 18 15</inkml:trace>
  <inkml:trace contextRef="#ctx0" brushRef="#br0" timeOffset="26126.152">28293 2858 0,'17'0'0,"36"-18"15,-35 18 1,0-18-16,-1 18 16,-34 0-1</inkml:trace>
  <inkml:trace contextRef="#ctx0" brushRef="#br0" timeOffset="26254.251">28293 2858 0,'0'88'16,"0"-53"-16,0 0 0,35 36 15,0-1 1,-17-52-16,17 0 0,1-1 16,-1 1-1,-18-18-15</inkml:trace>
  <inkml:trace contextRef="#ctx0" brushRef="#br0" timeOffset="26437.164">28593 2999 0,'0'53'16,"0"-18"-1,17 0 1,1 0-16,0-35 0,-1 18 16</inkml:trace>
  <inkml:trace contextRef="#ctx0" brushRef="#br0" timeOffset="26738.836">28698 2858 0,'0'-53'15,"18"35"1,0 0-16,17 36 16,18 17-1,-18 1 1,1-19-16,-1 18 16,-18-35-16,1 18 15,0 17-15,-1-17 16,-17 17-16,0 1 15,0-19-15,-17 1 16,-1 17-16,18-17 16,-18-18-16,1 0 15,-1 0-15,-17 0 16,17 0 0,-17-18-16</inkml:trace>
  <inkml:trace contextRef="#ctx0" brushRef="#br0" timeOffset="27284.109">29122 3404 0,'17'0'47,"1"36"-31,53 34-16,-36-35 16,18-17-16,0 17 0,35 18 15,-53-17-15,36-1 16,-54-18-1</inkml:trace>
  <inkml:trace contextRef="#ctx0" brushRef="#br0" timeOffset="27488.488">29439 3369 0,'-53'88'16,"-17"18"0,35-53-16,-1 35 15,36-53-15,0 1 0,0-19 16,36 19 0,-1-19-16</inkml:trace>
  <inkml:trace contextRef="#ctx0" brushRef="#br0" timeOffset="27800.329">29722 2752 0,'-18'35'16,"18"-17"-16,0 52 16,0-17-16,0-18 0,35 54 15,-17-54-15,-1 0 16,19 18-16,-19-35 15,19-1 1,-19-17-16,1 0 16</inkml:trace>
  <inkml:trace contextRef="#ctx0" brushRef="#br0" timeOffset="28123.799">29951 2734 0,'35'0'15,"-17"0"-15,17 0 16,-17 0-16,-1 18 16,19 17-16,-19-17 15,-17 17-15,0-17 16,0-1-16,-17 1 0,17-1 16,-18 1-16,18 0 15,18-1-15,-1 1 16,36 17-16,-35-35 15,17 18 1,-35 0-16,-18-18 16,-17 17-1,18-17-15,-19 0 0,-17 18 16,18-18-16,0 0 0,-18 17 16,35-17-16</inkml:trace>
  <inkml:trace contextRef="#ctx0" brushRef="#br0" timeOffset="28334.713">30304 2681 0,'70'35'15,"18"36"1,-35-36-16,53 36 15,-35 17 1,-54-35-16,-34 35 16,-1-53-16,-35 36 15,18-36-15,17 0 16</inkml:trace>
  <inkml:trace contextRef="#ctx0" brushRef="#br0" timeOffset="28551.114">31097 3298 0,'89'0'16,"-37"-17"-1,54 17-15,-53-18 0,-17 18 16,-1 0 0</inkml:trace>
  <inkml:trace contextRef="#ctx0" brushRef="#br0" timeOffset="28700.752">31309 3175 0,'18'88'16,"-1"-35"-16,1 35 16,17 18-16,-17-71 15,0-17-15</inkml:trace>
  <inkml:trace contextRef="#ctx0" brushRef="#br0" timeOffset="29079.406">31750 3016 0,'0'159'15,"0"-71"-15,0 89 16,0-124-1,18-18-15,-1-18 16,19 19-16,-19-36 0,1-18 16,17 0-16,0-34 15,1 34-15,-19 0 16,54 1-16,-53 17 16,-1 17-16,1 1 0,-1 35 15,-17-18-15,-17 0 16,-18-17-1,17 0-15,-53-1 16,36-17-16,0 0 0,-1-17 16,1-1-16,18 18 15,-1-18-15</inkml:trace>
  <inkml:trace contextRef="#ctx0" brushRef="#br0" timeOffset="29363.562">32209 2699 0,'35'-18'16,"-17"18"-16,17 0 15,-18 0-15,1 0 0,17 0 16,-17 0-16</inkml:trace>
  <inkml:trace contextRef="#ctx0" brushRef="#br0" timeOffset="29540.918">32262 2787 0,'0'71'15,"0"-1"1,35 1 0,0-18-1,0-36-15,18 18 0,0-35 16,-18 0-1,-17-17-15,0 17 16</inkml:trace>
  <inkml:trace contextRef="#ctx0" brushRef="#br0" timeOffset="29773.949">32597 2893 0,'0'53'16,"0"17"-16,17-34 16,1-1-16,0-18 15,-1 19 1,1-36-16,0 0 15</inkml:trace>
  <inkml:trace contextRef="#ctx0" brushRef="#br0" timeOffset="30392.215">32738 2734 0,'17'0'15,"1"0"1,0 0-16,-1 0 16,1 0-16,17 0 15,-17 0-15,35 0 16,-36 0-16,1 0 16,0 0-16,-1 0 15,1 0 1,-18 18-1,0-1-15,-18 19 16,18-19-16,0 36 16,0-18-1,0 18-15,0-17 16,0 34-16,0-35 16,18 18-1,0-17-15,-1-1 16,1-17-16,0-1 15,-18 1-15,17-18 16,-34 0 0,-1 0-1,0 0 1,-17 0 0,17 0-16,1 0 0,-1 0 15,-17 0-15,17 17 0,-35-17 16</inkml:trace>
  <inkml:trace contextRef="#ctx0" brushRef="#br1" timeOffset="38645.524">8678 2646 0,'-17'17'0,"-1"-17"16,18 18 15,18-18-15,-1 35-1,1-35-15,17 53 16,-17-35-16,52 70 16,-17-53-16,71 89 15,-54-54-15,89 72 16,-88-54-16,123 88 15,-106-70-15,18-18 16,70 124 0,1-36-16,-89-88 15,53 54-15,-88-72 16,35 36-16,-53-71 16,1 18-16,-19-35 15,1-18 1,-36-18-16</inkml:trace>
  <inkml:trace contextRef="#ctx0" brushRef="#br1" timeOffset="39284.018">10089 4463 0,'0'17'31,"18"1"-31,35 35 16,0-18-1,0 0-15,-18-17 0,0 17 16,54 1-16,-54-36 16,0 0-16,36 0 15,-54-18-15,19-53 16,-19 36-16,1-53 16,-18 35-16,0-18 15,0 36-15,-18 0 16,18 17-16,-17 36 15</inkml:trace>
  <inkml:trace contextRef="#ctx0" brushRef="#br1" timeOffset="39666.755">10813 4780 0,'0'35'16,"0"36"-16,17 0 15,1-19-15,35 19 16,-18-36-16,0-17 16,1 0-16,17-18 0,17-18 15,-35-17-15,1-18 16,-36 17 0,0 1-16,-53-35 15,18 17-15,-54 0 16,36 18-16,-70-1 15,88 36-15,-54 0 16</inkml:trace>
  <inkml:trace contextRef="#ctx0" brushRef="#br1" timeOffset="40541.236">20214 2681 0,'-17'0'16,"-19"-35"-16,36 52 31,53 36-15,-18 0-16,89 88 15,-54-70-15,1 17 0,17 0 16,0 18-16,124 71 16,-106-72-16,17-16 0,-17-1 15,18 0-15,70 53 16,-106-88-16,-35 0 0,0-18 15,0 1-15,-18-19 16</inkml:trace>
  <inkml:trace contextRef="#ctx0" brushRef="#br1" timeOffset="40986.683">21467 4339 0,'17'0'16,"18"18"-16,1-1 15,-19-17-15,19 18 0,-1 0 16,35-1 0,-17-17-16,0 18 15,-17-36-15,17 1 16,-36-1-16,-17-35 15,0 18-15,0-36 16,-17 36-16,-1-35 16,0 52-16,1-35 15,17 35-15,-18 18 16,18 18 0</inkml:trace>
  <inkml:trace contextRef="#ctx0" brushRef="#br1" timeOffset="41397.657">22119 4780 0,'-35'35'16,"17"36"-1,18-53-15,36 35 16,-1-18-16,35 0 15,-17-17-15,-17-1 16,52-17-16,-53-17 16,0-1-16,18-35 15,-35 18-15,-36-36 16,1 54-16,-54-54 16,18 54-16,0-1 15,0 0-15,-35 18 16,35 0-16,18 0 0</inkml:trace>
  <inkml:trace contextRef="#ctx0" brushRef="#br1" timeOffset="42183.08">31274 2575 0,'-18'0'16,"36"18"0,17 35-1,-17 0-15,88 106 16,-54-54-16,125 107 16,-89-89-16,0-17 0,124 106 15,-124-106-15,18-18 16,70 88-16,-88-105 15,-35-18-15,0 0 0,-17-18 16,34 36 0</inkml:trace>
  <inkml:trace contextRef="#ctx0" brushRef="#br1" timeOffset="42520.464">32650 3933 0,'17'36'15,"1"-1"-15,35 18 16,0 0-16,17 17 15,-34-17-15,16 18 16,-34-36-16,0 36 16,-18-54-16,-53 19 15,18-19-15,-54 1 16,36-18-16,1 0 16,16 18-16,1-18 0,0 0 15,-18 0 1,35 17-16</inkml:trace>
  <inkml:trace contextRef="#ctx0" brushRef="#br1" timeOffset="43020.538">33108 4763 0,'0'-18'15,"0"0"1,-17 18 0,-1 18-16,-53 52 15,54-34-15,-19 70 16,36-54-16,18 37 15,0-36-15,35 17 16,0-35-16,35-17 16,-35-18-16,53-18 15,-71-17-15,18-35 16,-53 17-16,-18-36 16,-17 37-16,-71-37 15,35 54 1,-70-35-16</inkml:trace>
  <inkml:trace contextRef="#ctx0" brushRef="#br0" timeOffset="107663.781">758 7179 0,'0'-18'15,"0"1"1,0 70 0,0 123-1,0 0-15,0 18 16,0-105-16,0 52 15,18-88 1,-18-18-16,18 0 0,-1 1 16,-17-19-16,36 1 15,-19-18-15,1 0 0,0-35 16,-1 17-16,19-53 16,-36 36-16,17 17 0,1 1 15,-18-1-15,17 18 16,1 18-16,17 52 15,-17-34 1,0 17-16,35-1 0,-36-34 16,18-18-16,18 0 15,-17-18-15,-19-17 16,1 0-16,0-18 0,-18 0 16,0 0-16,-18-53 15,0 53-15,-17-35 16,35 35-16,-18 0 15,18 36-15,0-1 16</inkml:trace>
  <inkml:trace contextRef="#ctx0" brushRef="#br0" timeOffset="107926.774">1429 6879 0,'0'0'15,"0"-17"-15,35-1 0,0 0 16,18-17-1,-35 35-15,17-18 16,-17 1-16</inkml:trace>
  <inkml:trace contextRef="#ctx0" brushRef="#br0" timeOffset="108082.631">1535 6826 0,'-36'36'16,"36"16"-1,0 19 1,0 17-16,18-53 15,0 36 1,17-18-16,0-53 16,-17 0-1,-1-18-15</inkml:trace>
  <inkml:trace contextRef="#ctx0" brushRef="#br0" timeOffset="108282.182">1764 6950 0,'0'53'16,"0"0"0,0-18-16,18 18 15,-1-36-15,1 1 16,-1-18-16,1-18 15</inkml:trace>
  <inkml:trace contextRef="#ctx0" brushRef="#br0" timeOffset="108570.904">1905 6773 0,'18'0'31,"-1"0"-31,1 0 16,0 0-16,-1 18 0,1 0 16,17 35-16,-17-36 15,-1 18-15,1 1 0,0 34 16,-1-52-16,-17 17 16,0-17-16,0-1 0,0 1 15,-17 0 1,-1-1-16,0-17 0,-17 18 15,0-18 1,17 0-16,1 0 0,-1 0 16</inkml:trace>
  <inkml:trace contextRef="#ctx0" brushRef="#br0" timeOffset="108903.909">2223 7532 0,'17'0'0,"36"-18"15,-35 18 1,17-17-1,-17 17-15,-1 0 0</inkml:trace>
  <inkml:trace contextRef="#ctx0" brushRef="#br0" timeOffset="109020.892">2311 7761 0,'17'0'15,"19"0"-15,-1-35 16,-17 35-1</inkml:trace>
  <inkml:trace contextRef="#ctx0" brushRef="#br0" timeOffset="110479.729">2787 6421 0,'18'0'47,"17"0"-31,-17-18-16,34 18 15,-34 0-15,0 0 16,-1 0-16,-17 18 16</inkml:trace>
  <inkml:trace contextRef="#ctx0" brushRef="#br0" timeOffset="110851.454">2734 6473 0,'0'36'16,"0"-19"-16,18 54 15,-1-18-15,-17 17 0,18 1 16,-18 35-16,0 17 0,0 124 15,0-123-15,0 87 16,0-105-16,0 106 16,0-124-16,-18 71 15,18-106-15,-17 17 16,17 1-16,0-18 16,0 0-16,0 35 15,0-53-15,0 0 16,0 1-16,0 17 15,17-36-15,-17 1 0,18 17 16,0-35-16,17 18 16,18-1-16,-18 1 15,0-18-15,36 18 16,-36-1-16,0-17 16</inkml:trace>
  <inkml:trace contextRef="#ctx0" brushRef="#br0" timeOffset="111880.34">5186 6456 0,'17'0'15,"1"0"-15,17 0 16,-17 0-16,0 0 15,17 0-15,53 0 16,-53-18-16,1 18 16,-19 0-1,-17 18-15,0-1 16,0 1-16,0 53 16,0-36-16,0 88 15,0-52-15,0 105 16,0-70-16,0 0 15,-17 0-15,17 0 0,0 0 16,-18-1-16,18 107 16,0-106-16,0-18 15,-18 88-15,18-87 16,0-1-16,-17 88 16,17-105-16,0-1 0,-18 71 15,18-88 1,0 0-16,-17 0 15,17-18-15,-18-35 0,0 18 16,1-18-16,-1 0 16,-35-35-1,0 17-15,-35 1 16,35-1-16,-18 18 16,19 18-16,-54-18 15,53 0-15,0 0 16</inkml:trace>
  <inkml:trace contextRef="#ctx0" brushRef="#br0" timeOffset="112391.352">3281 6685 0,'0'-17'15,"35"34"16,18-17-31,88 35 16,-53-35-16,124 0 16,-89 0-16,160-17 15,-142-1-15,0 18 16,-18 0-16,-17 0 0,35 0 16,-88 18-16,0 17 15,-35-17-15,-18-1 16,-35-17-16</inkml:trace>
  <inkml:trace contextRef="#ctx0" brushRef="#br0" timeOffset="112788.92">3193 7232 0,'88'18'16,"-35"-18"-16,17 0 0,107 17 16,-71 1-1,-1-18-15,1 0 0,18 18 16,123-18-16,-36 0 16,-105 0-16,-35 0 0,35 0 15,-54 0 1,-34 0-16,0 0 15,-18 17-15,-18-17 16</inkml:trace>
  <inkml:trace contextRef="#ctx0" brushRef="#br0" timeOffset="113208.893">3228 7902 0,'35'0'31,"0"0"-31,89 18 16,-53-18-16,123 18 15,-89-18-15,142 0 16,-123 0-16,123-18 15,-124 18-15,71 0 16,-123 0 0,-18 0-16,0 0 15,-18 0-15,-17 0 0</inkml:trace>
  <inkml:trace contextRef="#ctx0" brushRef="#br0" timeOffset="113787.69">3316 8484 0,'35'0'16,"71"18"0,-35-18-16,123 18 15,-71-18-15,142 17 16,-142 1 0,18-18-16,159 0 15,-176-18-15,87 18 16,-140 0-16,-18 0 15,-35 0-15,-1 0 0</inkml:trace>
  <inkml:trace contextRef="#ctx0" brushRef="#br2" timeOffset="146269.86">6456 4198 0,'17'18'125,"-17"-1"-109,18 1-16,-18 0 0,18 17 15,-1-17-15,-17-1 16,36 18-16,-19-17 16,19 0-1,-1-18-15,0 0 16,-17 0-16,70 0 15,-53 0-15,53 0 16,-52 17-16,70 1 16,-54-18-16,54 18 15,-53-18-15,18 0 16,-18 0-16,-18 0 0,18 0 16,35-18-1,-53 18-15,18 0 0,-17 0 16,-19 0-16,18 0 15,-17 0-15,0 0 16,-1-18 0,1-17-16,0 17 15,-1-17-15,-17 18 16,0-1-16,0-17 16,0 17-16,0 0 15,0 1-15,-17-1 0,17 0 16,-18-17-16</inkml:trace>
  <inkml:trace contextRef="#ctx0" brushRef="#br0" timeOffset="155832.481">8132 7073 0,'0'-17'16,"0"-1"0,0 36-1,-18 17 1,18 0-16,0 36 15,-18-18-15,18 17 0,-17 36 16,17-53-16,17 53 16,-17-71-1,18 0-15,17 1 16,-17-19-16,-1 1 0,1-18 16,35-53-1,-18 0-15,-17 18 16,0 17-1,-1 36 1,1-1-16,-1 1 16,19 17-16,-19-17 0,19 0 15,-1-1-15,0 1 16,53-36-16,-52 18 0,-19-17 16,36-36-16,-53-18 15,0 36 1,-17 0-16,-19-36 15,19 18-15,-1 18 0,-17-18 16,17 18 0,18 17-16,0-53 15,18 54-15</inkml:trace>
  <inkml:trace contextRef="#ctx0" brushRef="#br0" timeOffset="157014.972">8767 6597 0,'17'0'31,"1"0"-15,-1 0-1,19-18 1,-19 18-16,1 0 16</inkml:trace>
  <inkml:trace contextRef="#ctx0" brushRef="#br0" timeOffset="157299.131">8802 6597 0,'-18'18'16,"18"-1"-1,0 19-15,0-19 16,0 18-16,-17 54 16,17-54-16,0 0 0,0 0 15,0-17-15,17 17 16,1-17-16,-1 0 0,1-18 16,0 0-1,17 0-15,0 0 16,-17-18-16,17 18 15,-17 0 1,-18-18-16</inkml:trace>
  <inkml:trace contextRef="#ctx0" brushRef="#br0" timeOffset="157560.871">9137 6685 0,'0'18'16,"0"17"0,0 0-16,0 18 15,0-17-15,0-1 16,0-18-1,0 1 1,18 0-16,-1-18 16</inkml:trace>
  <inkml:trace contextRef="#ctx0" brushRef="#br0" timeOffset="157937.789">9260 6579 0,'18'-17'16,"0"17"-16,-1 0 16,1 0-16,0 0 15,-1 0 1,19 17-16,-36 1 15,35 17-15,-35 1 16,17 34 0,1-35-16,0 36 15,-18-36-15,17 0 16,-17-17-16,0 17 16,-17-35-16,-1 18 15,0-18-15,1 0 16,-1 0-16,1 0 15,-1 0 1,18 18 0,0-1-16</inkml:trace>
  <inkml:trace contextRef="#ctx0" brushRef="#br2" timeOffset="163377.243">9543 7338 0,'17'0'31,"36"17"-15,0 19-1,-18-19-15,1 19 0,34-1 16,-34-17 0,-19-1-16,18 1 0,-17-1 15,0 1-15,-1 0 0,1 17 16,-18-17 0,-18-36-1</inkml:trace>
  <inkml:trace contextRef="#ctx0" brushRef="#br2" timeOffset="163571.89">9825 7179 0,'-18'18'16,"18"17"-1,-17 18-15,-19 35 16,1 18-1,17-53-15,-17 53 16,17-71-16,18 0 0,0 0 16,0-17-1</inkml:trace>
  <inkml:trace contextRef="#ctx0" brushRef="#br2" timeOffset="164033.584">10089 6632 0,'0'-17'16,"-17"17"-1,17-18-15,-18 53 16,1-17 0,-1 52-16,0-34 15,18 34 1,0-34-16,0 16 0,18-16 16,0-1-1,-1-17-15,1-1 16,-1-17-16,19 18 15</inkml:trace>
  <inkml:trace contextRef="#ctx0" brushRef="#br2" timeOffset="164288.258">10213 6809 0,'18'17'31,"-18"19"-15,0-19-16,17 36 15,-17-35-15,0 35 16,0-36-16,18-17 15,-18 18-15</inkml:trace>
  <inkml:trace contextRef="#ctx0" brushRef="#br2" timeOffset="164493.943">10354 6650 0,'18'53'16,"17"35"0,-17-53-16,-1 53 15,-17-52-15,-17-1 16,17 0-16,-36 53 16,19-52-16,-1-19 0,0 1 15</inkml:trace>
  <inkml:trace contextRef="#ctx0" brushRef="#br2" timeOffset="164967.336">10760 7232 0,'0'0'0,"17"18"15,1-18 1,17 0 0,-17 17-16,17-17 0,-17 0 15,-1 0 1</inkml:trace>
  <inkml:trace contextRef="#ctx0" brushRef="#br2" timeOffset="165084.005">10742 7461 0,'53'0'16,"0"0"-1,-18-17 1</inkml:trace>
  <inkml:trace contextRef="#ctx0" brushRef="#br2" timeOffset="165775.455">11536 6103 0,'17'0'31,"19"0"-15,-19 0-16,36-18 16,-35 1-16,35 17 15,-35 0-15,-1 0 0,1 0 16</inkml:trace>
  <inkml:trace contextRef="#ctx0" brushRef="#br2" timeOffset="166439.804">11536 6121 0,'0'17'15,"0"1"1,0 0 0,17-1-16,-17 19 0,18 34 15,-18-35 1,18 18-16,-18 0 16,17 18-16,-17-18 0,18 88 15,-18-71-15,18 89 16,-18-88-16,0 105 15,0-105-15,0 105 16,0-105-16,0 87 16,0-87-16,0 70 15,0-70-15,0-1 16,0 71 0,0-70-16,0-18 0,0 17 15,0 54-15,0-71 16,0 52-16,0-69 15,0 34-15,0-34 16,0 16-16,17-16 16,-17 17-1,0-36-15,-17 36 16,17-35-16,0 17 16,0-17-16,0-1 15,0 1-15,17 0 31,1-1-15,-18 1 15,18-18-15,-18 18 0,17-18-16,1 0 15,-18 17-15,35-17 16,-17 18-1,17-18 1,-17 0-16,17 0 16</inkml:trace>
  <inkml:trace contextRef="#ctx0" brushRef="#br2" timeOffset="167937.705">12118 6297 0,'-35'0'0,"17"18"15,0-18 1,18 17-16,0 1 0,18 17 15,-18-17 1,18 0-16,17-1 16,-17-17-16,17 0 15,-18 0-15,1-17 16,-18-1 0,0 0-16,-18 1 0,1 17 15,-1 0-15,1 0 0,-1 0 16,0 0-1,18 17 1,36-17 0,-19 0-16,1 0 0,-1 0 15,1 0-15,17 0 16,-52 0 15,-1 0-31,0 0 16,1 0-16,-1 0 15,1 0 1,17 18 0</inkml:trace>
  <inkml:trace contextRef="#ctx0" brushRef="#br2" timeOffset="168703.648">12136 7179 0,'-36'-18'0,"19"18"16,-19 18-1,19 0-15,-1 35 16,0 0-1,36-36-15,0 18 16,17-17-16,0-18 16,1 0-16,-1-35 15,0 17-15,-17-17 16,-18 17-16,0-17 16,-18 17-16,-17 18 15,0 0-15,-1 0 16,19 0-16,-19 18 15,36 0-15,0-1 16,36-17 0,-19 0-16,1 0 15,17 0-15,-17 0 16,-18-17 0,0-1-16,-18 0 15,1 18 1,-1-17-16,0 17 15,1 0-15,-1 0 0,18 17 32,18 1-32,-1 0 15</inkml:trace>
  <inkml:trace contextRef="#ctx0" brushRef="#br2" timeOffset="169250.503">12153 7902 0,'0'-17'0,"-17"17"31,-1 17-31,0 1 16,18 35-16,-17-36 16,17 1-16,17 17 15,1-17 1,35-36-16,-36 1 15,1-1-15,0-17 16,-18 17-16,0-17 16,0 17-16,-18 18 0,0 0 15,1 0 1,-18 0-16,17 18 16,0 17-1,18 0-15,0-17 0,18-18 16,0 18-16,17-1 15,-18-17-15,1 0 0,0 0 16,-18-17 0,0-1-16,-18 18 0,18-18 15,-35 1-15,35-1 16,-18 18-16,1 0 16,17 18-1</inkml:trace>
  <inkml:trace contextRef="#ctx0" brushRef="#br2" timeOffset="169860.916">12083 8714 0,'-18'0'16,"0"0"-1,1 35 1,17-17-16,0 17 16,17 0-16,-17-17 15,36-1-15,-19-17 16,19 0-16,-36-17 16,17-1-16,1 0 15,-18-17-15,-18 35 16,1-17-1,-1 17-15,0 0 16,1 0 0,34 0-1,1 17-15,0-17 16,-1 0-16,1 0 31,-18-17-15,-35 17-16,17-18 15,0 18 1,1 0-16,-1 0 16,36 0-1,-1 0-15,19 0 16,-19 0 0,1-18-16</inkml:trace>
  <inkml:trace contextRef="#ctx0" brushRef="#br2" timeOffset="170128.245">12471 6227 0,'17'0'16,"-17"-18"-1</inkml:trace>
  <inkml:trace contextRef="#ctx0" brushRef="#br2" timeOffset="170811.839">12418 6068 0,'0'-18'15,"-18"18"1,36 0 31,-1 0-32,1 0-15,0 18 0,17-18 16,-17 0-16,17 0 16,-17 0-1,-1 0 1,-17 17-1,0 1 1,0 0-16,0-1 16,0 1-16,18 0 15,-18-1 1,0 1 0,0 17-16,0-17 0,0-1 15,0 19-15,0 52 16,0-18-16,0 19 0,0-1 15,0 0-15,17 124 16,-17-106-16,18 88 16,-18-89-16,18-16 15,-18 122-15,0-105 16,0 0-16,0 88 16,0-106-16,0 18 0,0 53 15,17-71 1,-17-35-16,18 53 15,-18-71-15,18 0 0,-18 18 16,0-35-16,0-1 16,-18-17 15,0 0-15,1 0-1,-36-17-15,35 17 16,-35 17-16,36 1 15,-1 0-15,-17 17 16,-1 0-16,19-17 16,-1 0-16</inkml:trace>
  <inkml:trace contextRef="#ctx0" brushRef="#br3" timeOffset="179426.878">18292 4075 0,'17'17'31,"1"-17"-31,-18 18 16,35 0-1,-17-1-15,-1 1 0,36 17 16,-17-17-16,-1-1 15,0 1-15,53 0 16,-35-1-16,0-17 16,-18 18-16,18-18 0,53-18 15,-71 18-15,71-35 16,-53 17-16,18-35 16,-36 36-16,-17-36 15,-1 35-15,-17-17 16,0 17-16,0 1 15,-17 17 1,-19 0-16</inkml:trace>
  <inkml:trace contextRef="#ctx0" brushRef="#br0" timeOffset="188646.919">16334 6897 0,'0'-18'0,"0"36"16,0 35 0,0 53-1,0-54-15,0 72 16,0-71-16,35 35 15,-17-70-15,17 17 16,0-17-16,0-18 16,-17-18-16,35-35 15,-53 35-15,18-34 16,-1 34-16,-17 0 16,0 36-1,35 35 1,18 35-16,-35-70 0,70 35 15,-52-36 1,52 1-16,-71-18 16,36-35-16,-35 17 15,-18-53-15,0 18 16,-35-35 0,17 53-16,-17-53 15,17 70-15,-17-17 16,17 35-16,18-18 15</inkml:trace>
  <inkml:trace contextRef="#ctx0" brushRef="#br0" timeOffset="189469.08">17163 6403 0,'17'0'15,"1"-18"1,0 18-1,-1-17-15,1 17 0,17 0 16,-17 0 0</inkml:trace>
  <inkml:trace contextRef="#ctx0" brushRef="#br0" timeOffset="190187.683">17180 6421 0,'0'17'32,"0"1"-17,0 17 1,0 0-16,0-17 0,0 17 16,-17 1-16,17 17 15,17-36-15,-17 1 0,36 17 16,-36-17-1,35-1-15,0-17 16,-17 0-16,35-17 16,-36 17-16</inkml:trace>
  <inkml:trace contextRef="#ctx0" brushRef="#br0" timeOffset="190393.8">17463 6526 0,'0'36'15,"0"17"1,0-36-16,17 1 16,-17 17-16,18 0 15,-1-17-15,1-18 16</inkml:trace>
  <inkml:trace contextRef="#ctx0" brushRef="#br0" timeOffset="190777.449">17604 6279 0,'17'18'16,"1"0"0,0-18-16,-18 17 0,17-17 15,1 0-15,17 0 16,-17 0-16,17 0 16,-17 18-16,17 0 15,-35-1-15,18 54 16,-18-36-16,17 71 15,-17-71-15,18 36 16,-18-36-16,17 18 16,-17-35-16,0-1 15,0 1 1,-17-18 0,-1-18-1,-17 18 1,17 0-16,1 0 0,-1 0 15</inkml:trace>
  <inkml:trace contextRef="#ctx0" brushRef="#br3" timeOffset="196076.953">18045 7108 0,'17'0'16,"1"18"-16,0 0 0,34 17 16,1 0-1,-17-17-15,52 53 16,-35-54-16,0 1 0,35 17 15,-35 0 1,-36-35-16,1 18 16,0-18-16,-36 0 15,0-18-15</inkml:trace>
  <inkml:trace contextRef="#ctx0" brushRef="#br3" timeOffset="196282.915">18468 6879 0,'-35'53'15,"17"-18"1,-17 1-16,-1 17 0,-16 88 16,-1-18-1,35-70-15,0-18 0,36 36 16,0-53-16,-1-18 15,1 0-15</inkml:trace>
  <inkml:trace contextRef="#ctx0" brushRef="#br3" timeOffset="196571.844">18662 6368 0,'-18'17'16,"18"19"-16,-17-19 15,17 18-15,0 54 16,0-54-16,17 36 15,1-54-15,0 18 0,-1-17 16,1 0-16,0-18 16,17 17-16</inkml:trace>
  <inkml:trace contextRef="#ctx0" brushRef="#br3" timeOffset="196823.355">18856 6473 0,'18'0'16,"-1"0"-16,1 0 0,0 18 15,-1 0-15,-17-1 16,0 36 0,0-17-1,0-19-15,0 1 0,0 17 16,18-35-1,-1 0 1,1 0-16,-18-17 16,18 17-16,-18-18 0,17 0 15</inkml:trace>
  <inkml:trace contextRef="#ctx0" brushRef="#br3" timeOffset="197071.433">19015 6350 0,'17'0'16,"1"0"-1,17 0-15,-17 18 16,35 35 0,-36-36-16,19 18 0,-1 54 15,-35-54-15,0 0 16,0 1-16,0 34 15,0-52-15,-18 17 16,1-17 0,-1-18-16</inkml:trace>
  <inkml:trace contextRef="#ctx0" brushRef="#br3" timeOffset="197294.22">19491 6950 0,'18'17'15,"17"-17"1,0 0-1,-17 0-15,-1 0 0,-17 18 16</inkml:trace>
  <inkml:trace contextRef="#ctx0" brushRef="#br3" timeOffset="197405.764">19473 7161 0,'36'18'15,"-1"-18"-15,-17 18 16,52-36-16,-17 0 15</inkml:trace>
  <inkml:trace contextRef="#ctx0" brushRef="#br3" timeOffset="198067.739">20197 5997 0,'0'-17'15,"17"17"1,36 0-16,-35 0 15,17-18-15,18 18 16,-35 0-16,-1 0 16,1 0-16</inkml:trace>
  <inkml:trace contextRef="#ctx0" brushRef="#br3" timeOffset="198623.463">20214 5944 0,'0'18'15,"0"0"1,0-1-16,0 1 16,0 0-16,0 17 0,0 53 15,0-35-15,18 70 16,-18-52-16,17 88 15,1-89-15,-18 18 16,18 1-16,-1-1 16,1 18-16,-18-18 0,35 88 15,-35-70-15,18-18 0,0 106 16,-18-106-16,17 1 16,1 69-1,-18-87-15,0 0 0,0 70 16,0-71-16,0-17 15,-18 88-15,18-88 16,0 53 0,-17-71-16,17 1 0,0-1 0,-18 18 15,18-36 1,-18 1-16,18 35 16,-17-53-16,17 18 0,0 17 15,0-18 1,17-17-1,1 0 1,17 18-16,-17-18 16,-1 0-16,36 18 15,-35-1-15,35 1 16,-18-18-16,-17 18 0,0-18 16,-1 0-16,1 0 0,-1-18 15</inkml:trace>
  <inkml:trace contextRef="#ctx0" brushRef="#br3" timeOffset="199779.872">20955 6209 0,'0'-18'16,"-18"18"-16,1 0 16,-1 0-1,18 18-15,-18 0 16,18-1 0,0 1-16,0-1 15,18-17-15,-18 18 16,18-18-1,-1 0 1,-17-18 31,-17 18-31,-1 0-16,0 0 15,18 18-15,0 0 16,0-1-1,18-17-15,17 0 16,-17 0 0,-18-17-1,0-1-15,-35 18 16,17 0 0,-35 18-16,36-1 15,-1 19 1,0-19-16,18 19 15,18-19-15,0-17 0,52 0 16,-35 0-16,-17-17 16,35-19-16,-35 19 15,-1-19 1,-17 1-16,0 17 0,-17 1 16,-36-1-16,35 18 15,-35 0-15,35 0 16,1 18-16,-1-18 0,1 17 15,17 1 1,17 0-16,18-1 0,-17-17 16,17 0-1,-17-17-15,0 17 16,-1-18-16,-17 0 0,0 1 16,-17 17-1,17-18-15,-18 18 0,0-17 0,1 17 16,-1 0-1,18 17-15</inkml:trace>
  <inkml:trace contextRef="#ctx0" brushRef="#br3" timeOffset="200464.287">20902 7091 0,'-18'-18'16,"1"18"-1,-1 0-15,-17 18 16,17-1-16,18 1 0,0 0 16,-17 17-16,34-17 15,-17-1-15,18-17 0,17 18 16,-17-18-16,-1 0 16,1-18-16,17 1 15,-17-19 1,-18 19-16,-18-1 15,-17 0 1,17 36 0,1 0-1,-1-1-15,36 1 16,-1-18-16,19 0 16,-19 0-1,1-18-15,-18 1 16,0-1-1,-35 0-15,17 1 16,-17 17 0,17 0-16,1 0 15,-1 0-15,18 17 16</inkml:trace>
  <inkml:trace contextRef="#ctx0" brushRef="#br3" timeOffset="201070.327">20796 7849 0,'0'36'16,"-17"-19"-16,17 1 16,0 0-16,0 17 0,17-18 15,1 1 1,0 0-16,17-18 16,-18-18-16,1 18 15,0-35-15,-18 17 16,0-17-16,-18 17 15,-17-17 1,17 35-16,-35 0 16,36 18-16,-1-1 15,0 1-15,36 17 16,0-17-16,-1-18 16,1 17-16,17-17 0,0 0 0,1 0 15,-19 0 1,1 0-16,-36-17 31,1 17-31,-1 0 0,0 0 16,1 0-16</inkml:trace>
  <inkml:trace contextRef="#ctx0" brushRef="#br3" timeOffset="201582.384">20814 8520 0,'0'-18'15,"-18"18"-15,18 35 16,-17-17-16,17 52 16,0-52-16,17 17 15,1-17 1,17-18 0,-17-18-1,-1 1-15,-17-19 0,0 19 16,0-1-1,0 1-15,-17 17 16,-1 0-16,1 17 16,-1 1-16,18 17 15,0-17-15,35-1 16,-17-17-16,-1 0 16,1-17-1,-18-1-15,0-17 16,0 17-16,-18 1 15,1 17-15,-1-18 16,18 0-16,0 1 16,18-1-1</inkml:trace>
  <inkml:trace contextRef="#ctx0" brushRef="#br3" timeOffset="202360.733">21220 5980 0,'0'-18'32,"17"18"-17,1 0 1,17 0-16,-17 18 16,17-18-16,0 35 15,-17-17-15,17 17 16,-17 0-16,0 36 15,-1-36-15,1 88 16,-1-52-16,1 105 16,-18-70-16,18 88 15,-18-88 1,0 106-16,0-124 16,0 106-16,0-106 15,17 18-15,-17-18 16,0 0-16,0 89 15,0-89-15,0 0 0,0 71 16,0-89-16,0 1 16,18 0-16,-18-19 0,18 1 15,-1 36-15,1-37 16,-18-16-16,18-19 16,-18 19-16,0-1 15,-18-35 16,-17-18-15,17 18-16,-35-17 16,18 17-1,-36 0-15,36 17 16,-71 1-16,71-18 16,0 18-16</inkml:trace>
  <inkml:trace contextRef="#ctx0" brushRef="#br3" timeOffset="203957.126">14464 4233 0,'0'0'0,"18"0"0,52 0 16,1-17-16,87-1 15,36 18 1,-105-18-16,16 18 16,-34 0-16,70 18 15,-106-18-15,1 0 0</inkml:trace>
  <inkml:trace contextRef="#ctx0" brushRef="#br4" timeOffset="212683.309">29139 4128 0,'0'-18'16,"0"36"-1,36 17 1,-19-18-16,19 1 16,-19 17-16,71 1 15,-35-1-15,18-17 16,70-1-16,-70-17 16,87-17-16,-87-1 15,-1-17-15,1 17 0,35-35 16,-71 35-16,0-34 15,-35 34 1,-17 0-16,-18 18 16</inkml:trace>
  <inkml:trace contextRef="#ctx0" brushRef="#br0" timeOffset="-209599.129">25365 6756 0,'0'17'15,"0"54"1,0-18 0,0 17-16,0 54 0,0-71 15,17 35 1,1-53-16,17 1 15,-17-19-15,35 1 16,-36-36-16,36 1 16,-35-19-16,0 19 0,-1-19 15,1 19 1,-18 34 0,35 36-16,-17-17 15,0-1-15,17 0 0,0-17 16,0-1-16,54 19 15,-37-36-15,-16-18 0,-1 18 16,-17-18-16,-1-52 16,-17 35-16,0-1 15,-35-52-15,0 35 16,-1-35-16,19 53 16,-1-1-1,18 19-15,0-1 16,35 0-16</inkml:trace>
  <inkml:trace contextRef="#ctx0" brushRef="#br0" timeOffset="-209361.949">26264 6262 0,'18'-18'0,"17"18"16,18-17-16,-18-1 16,-17 18-16,17 0 15,-17-18-15,0 18 0</inkml:trace>
  <inkml:trace contextRef="#ctx0" brushRef="#br0" timeOffset="-209182.29">26317 6297 0,'0'53'16,"18"0"0,-18-18-16,53 53 15,-36-70 1,1 0-16,17 17 15,-17-17-15,0-1 16,-1-17 0</inkml:trace>
  <inkml:trace contextRef="#ctx0" brushRef="#br0" timeOffset="-208944.929">26670 6315 0,'18'17'16,"-18"1"-16,17 0 16,1 35-16,-18-18 15,0-18-15,18 36 16,-1-17-16,-17-19 0,18-17 15,-1 18 1,1-36-16</inkml:trace>
  <inkml:trace contextRef="#ctx0" brushRef="#br0" timeOffset="-208600.152">26811 6209 0,'18'-18'16,"-1"18"0,19-17-16,-19 17 15,36 0 1,-35 0-16,-18 17 0,18 1 16,-1-18-16,1 35 15,-1 0-15,-17-17 0,18 17 16,-18 1-16,18-1 15,-18 0-15,0 0 0,17 54 16,-17-54-16,18 0 16,0 36-16,-1-54 15,-17 19-15,-17-54 47,-19 0-47,19 1 16,-19-1-16</inkml:trace>
  <inkml:trace contextRef="#ctx0" brushRef="#br4" timeOffset="-201281.173">27376 7003 0,'17'17'32,"36"19"-17,-18-1-15,54 18 16,-54-18-16,53 18 15,-53-35-15,1-1 16,17 36-16,-36-35 16,1-18-16,-18 17 0,0 1 15,-18-18 1</inkml:trace>
  <inkml:trace contextRef="#ctx0" brushRef="#br4" timeOffset="-201059.366">27852 6985 0,'-35'0'16,"-18"18"-16,35-1 16,-17 19-16,-1-1 0,-34 71 15,35-36-15,17-17 16,-17 35-1,35-52-15,0-19 0,17 19 16,1-36-16,17 0 16</inkml:trace>
  <inkml:trace contextRef="#ctx0" brushRef="#br4" timeOffset="-200702.439">28081 6279 0,'-18'0'16,"1"0"-1,17 18-15,-18 53 16,1-1 0,17-35-16,17 36 15,1-36-15,-1 1 0,19-1 16,-1-17-1,-17-1-15,17-17 0,-17-17 16</inkml:trace>
  <inkml:trace contextRef="#ctx0" brushRef="#br4" timeOffset="-200370.027">28258 6350 0,'35'-18'15,"-18"18"-15,1-17 16,0 17-16,-1 0 0,1 0 16,-18 17-16,0 1 15,0 17-15,-18-35 16,18 36 0,0-19-16,0 1 15,0-1-15,18 1 16,0 0-16,35 17 15,-36-35-15,18 18 16,-17-18-16,-18 17 16,-18-17-16,-17 0 15,0 0-15,-36 18 16,54-18-16,-36 0 16,35 0-16,-17 0 15</inkml:trace>
  <inkml:trace contextRef="#ctx0" brushRef="#br4" timeOffset="-200124.343">28557 6209 0,'53'0'15,"-17"35"1,-1 0-16,0 36 16,0-18-16,1 35 15,-36-35-15,0 0 0,0 18 16,0-36-16,-36 18 16,19-36-16,17 1 15</inkml:trace>
  <inkml:trace contextRef="#ctx0" brushRef="#br4" timeOffset="-199836.438">29051 6897 0,'18'0'15,"0"0"-15,17 17 16,0-17-16,0 0 15</inkml:trace>
  <inkml:trace contextRef="#ctx0" brushRef="#br4" timeOffset="-199714.109">29051 7091 0,'18'17'15,"35"1"-15,-36-18 16,72 0-16,-36-18 15,-18 18-15</inkml:trace>
  <inkml:trace contextRef="#ctx0" brushRef="#br4" timeOffset="-199212.449">29739 6033 0,'0'-18'15,"53"18"17,-18 0-32,36-18 15,-18 1-15,35 17 16,-70 0-16,35 0 15,-36 0-15</inkml:trace>
  <inkml:trace contextRef="#ctx0" brushRef="#br4" timeOffset="-198822.986">29863 6033 0,'17'17'15,"1"1"1,-18-1-16,18 19 15,17 34-15,0 54 16,-35-54 0,18 107-16,-18-71 0,-18 17 15,-17 124 1,35-124-16,-18 1 16,18-18-16,0 0 0,0 17 0,0-17 15,0 106-15,18-124 16,-18 0-16,0 0 0,0 71 15,0-89 1,0 1-16,0 52 16,-18-70-16,18-17 0,-17 17 15,34-53 17,18 0-17,18 0-15,-17 0 16,-1 17-16,0-17 0,-17 18 15,17-18-15,0 17 0,-17-17 16,17 0-16</inkml:trace>
  <inkml:trace contextRef="#ctx0" brushRef="#br4" timeOffset="-198050.34">30533 6332 0,'-18'-17'15,"18"-1"1,0 36 15,0-1-15,0 1-16,18-18 16,-18 18-16,18-18 15,-1 0 1,-17-18-1,18 0 1,-18 1-16,0-1 0,-18 18 16,1 18-1,-1-1-15,0 19 16,18-19-16,18 1 16,17 0-1,-17-18-15,-1 0 0,1 0 16,0 0-16,-1-18 15,-17-17 1,18 35-16,-18-36 16,-18 36-16,1-17 15,-1 17-15,0 0 16,18 17 0,0 1-1,18-18-15,17 0 16,-17 0-16,0 0 15,-18-18 1,0 1-16,-18 17 16,0-18-1</inkml:trace>
  <inkml:trace contextRef="#ctx0" brushRef="#br4" timeOffset="-197466.527">30551 7091 0,'-18'-18'16,"-17"36"-16,17-1 16,0-17-16,18 36 15,0-19-15,0 1 16,18 0-1,0-1-15,17-17 16,-17 0-16,17-17 16,-18-1-16,1-35 15,-18 35-15,0 1 16,-18-1-16,1 1 16,-1 17-1,-17 0-15,17 0 16,18 17-1,18 1-15,0-18 16,-1 17 0,1-17-1,-18-17 1,0-1-16,-18 1 16,1-1-1,-1 18-15,0 0 16,1 0-1</inkml:trace>
  <inkml:trace contextRef="#ctx0" brushRef="#br4" timeOffset="-196977.223">30462 7673 0,'0'18'16,"18"-18"0,0 0-1,-1 17 1,1-17-16,0 18 0,17-18 15,-18 17-15,19-17 16,-19 0 0,-34-17-1,-1 17 1,0 0-16,-34 0 16,34 0-16,0 17 15,-17 19-15,35-19 16,18 19-16,-1-19 15,19 1-15,-1-18 16,0 0-16,-17 0 16,-1-18-1,-17 1-15,0-19 16,-17 36-16,-36-35 16,35 35-16,-17-18 15,17 18-15,1 0 16,17 18-16</inkml:trace>
  <inkml:trace contextRef="#ctx0" brushRef="#br4" timeOffset="-196531.58">30445 8308 0,'0'0'0,"-18"18"16,0-1-1,18 1 1,0 17-16,0-17 0,36-1 15,-19 1-15,1-18 16,17 0-16,-17 0 16,0-18-16,-1 1 15,-17-1-15,-17-17 16,-1 35 0,-17-18-1,17 18-15,18 18 16,18-18-1,-1 17 1,1-17-16,0 0 16,-18-17-16,17-1 15,-34 1-15,17-1 16</inkml:trace>
  <inkml:trace contextRef="#ctx0" brushRef="#br4" timeOffset="-195681.895">30886 5980 0,'0'-18'16,"17"18"15,19 0-15,-1 35-16,0-17 15,-17 0-15,52-1 16,-34 1-16,-19-18 0,19 0 15,-1 17 1,-18-17-16,-17 18 16,0 0-1,0-1-15,0 19 16,0-1-16,0 0 0,0 71 16,0-35-16,18 70 15,-18-53-15,0 88 16,0-88-16,-18 106 15,18-88-15,0 71 16,0-89-16,0 88 16,0-70-16,0 53 15,0-89-15,0 89 16,0-88 0,0 70-16,0-88 15,0 0-15,18-18 16,-18 18-16,18 17 15,-18-52-15,17 17 0,-17 1 16,0-19 0,0 1-16,0 0 0,0-1 15,-17-17 17,-1 18-17,0-18-15,1 0 16,-1 0-16,1 0 15,-1 0-15,-17 0 0,-1 17 16,-52 1-16,35 0 16,-35 17-16</inkml:trace>
  <inkml:trace contextRef="#ctx0" brushRef="#br4" timeOffset="-194834.633">24924 4145 0,'35'18'16,"0"-1"-16,18 1 0,53 0 15,-35-18-15,17 0 16,123 0-16,-105-18 16,0 18-16,106-35 15,-124 35-15,-17-18 0,-19 18 16,1-17-16,-17-1 15</inkml:trace>
  <inkml:trace contextRef="#ctx0" brushRef="#br0" timeOffset="-179808.594">7779 15857 0,'0'-17'16,"-18"17"-16,0 0 15,1 0-15,-1 0 16,1 0 0,34 17 15,1 1-16,17 0-15,18 35 16,-18-18-16,1 18 16,17 0-16,-1 0 15,1 0-15,0 17 0,71 71 16,-71-70-16,17-1 16,54 71-16,-54-70 15,54 52-15,-89-70 16,53 0-16,-70-17 15,17-19-15,-35 1 16</inkml:trace>
  <inkml:trace contextRef="#ctx0" brushRef="#br0" timeOffset="-179414.756">8643 15963 0,'-35'0'15,"0"35"1,-1-35 0,19 36-16,-72 105 15,1 18 1,0 35-16,-18 17 15,53-122-15,-35 69 16,35-70 0,53-70-16,-17 0 0,34-36 15</inkml:trace>
  <inkml:trace contextRef="#ctx0" brushRef="#br0" timeOffset="-177769.415">6068 11095 0,'17'0'47,"1"-18"-32,17 18-15,18-17 16,-35 17-16,35-18 16,-18 18-16,0 0 15,-17 0-15,0 0 16</inkml:trace>
  <inkml:trace contextRef="#ctx0" brushRef="#br0" timeOffset="-176918.712">5980 11113 0,'0'17'16,"17"-17"31,-17 18-16,0-1-31,0 1 16,0 0-16,18-1 15,-18 1-15,18 35 16,-18-18-16,0 0 16,17 54-16,1-36 15,-18 70-15,0-52 16,17 52-16,-17-52 16,0 52-16,0-52 15,18 34 1,-18-34-16,18 53 15,-1-54-15,1 106 16,-18-105-16,18 17 16,-18 0-16,0-17 0,17 0 0,-17 70 15,0 0 1,18-88-16,-18 17 16,0-17-16,0 71 15,0-54-15,18 1 0,-18-1 16,0 1-16,17 70 15,-17-71-15,18 36 16,-18-53-16,0 0 16,17 71-16,-17-71 15,0 52-15,0-52 16,0 35-16,0-35 16,0 18-16,0-53 15,0 35 1,0-36-16,-17 1 0,17 35 15,0-18-15,0 71 16,0-53-16,0-18 16,0 53-16,0-53 15,0 1-15,17-19 0,-17 1 16,36 0 0,-19-18-16,1 17 15,0-17-15,17 0 16,-17 18-1,-1-18-15,1-18 32</inkml:trace>
  <inkml:trace contextRef="#ctx0" brushRef="#br0" timeOffset="-174575.917">11165 11007 0,'18'0'47,"0"0"-31,-1 0-16,19 0 15,-19 0 1,19-18-16,-1 18 16,-18-18-16,19 18 15,-19 0 1,1 0-1,0 0 1,-18 18 0,0 0-1,17-18-15,-17 17 0,0 1 16,0 0-16,0-1 0,0 1 16,0 17-16,0 18 15,0 0-15,0 53 16,0-53-16,0 53 15,0-36-15,0 54 16,0-71-16,-17 52 16,17-34-16,0 52 15,0-52-15,0 70 16,0-53-16,-18 71 16,18-71-16,-18 89 15,1-89 1,17-18-16,-18 19 0,18-19 15,0 89 1,0-71-16,-18-17 0,18 105 16,0-88-16,0 0 0,0 1 15,0 69 1,0-70-16,0 54 16,0-54-16,0 53 15,0-71-15,0 54 16,18-71-16,-18 88 15,0-70-15,0-1 0,0 1 16,0-18-16,0 88 16,0-88-16,0 17 15,0 1-15,18 35 16,-18-71-16,0 18 0,17-36 16,-17 19-16,18-1 15,-18-17-15,18-18 16,-18 17-16,17 1 0,1 17 15,0-17 1,-36-36 15,0 18-15,1 0-16,-36-18 16,17 18-16,-16 18 15,34 0-15,-17-1 0,-36 1 16,36 0-16,0-18 15,-36 0 1,36 0-16</inkml:trace>
  <inkml:trace contextRef="#ctx0" brushRef="#br2" timeOffset="-166501.584">6738 12912 0,'-18'0'16,"18"17"-1,36 1 1,-19 0-16,19 17 0,52 35 15,-35-34-15,0-1 16,0 0-16,-1 1 0,1-1 16,18 18-1,-36-18-15,1-17 0,-1 17 16,-18-17-16,-34-36 31</inkml:trace>
  <inkml:trace contextRef="#ctx0" brushRef="#br2" timeOffset="-166268.275">7073 12718 0,'-35'53'16,"0"35"-1,17-18-15,0 1 0,18 17 16,-17 0-16,-1-17 0,18-1 16,-18 36-16,18-71 15,18 18 1,0-35-16,17-18 16</inkml:trace>
  <inkml:trace contextRef="#ctx0" brushRef="#br2" timeOffset="-165889.677">7250 12471 0,'-18'-18'16,"0"18"15,18 18-31,-17 17 0,17 53 15,0-53-15,17 36 16,-17-36-16,36 18 16,-19-18-16,19-17 15,-19 0-15,18-36 16,-17 0-16,0 1 16</inkml:trace>
  <inkml:trace contextRef="#ctx0" brushRef="#br2" timeOffset="-165701.02">7391 12506 0,'0'18'16,"0"17"-16,17 0 16,-17-17-16,18 35 15,-18-18 1,18-17-16,-1-1 15,1-17-15</inkml:trace>
  <inkml:trace contextRef="#ctx0" brushRef="#br2" timeOffset="-165440.132">7585 12453 0,'0'18'16,"17"-1"0,1 1-16,-18 0 0,35 17 15,-17 0 1,-18-17-16,0-1 0,0 36 15,0-35 1,-18 0-16,1-18 16</inkml:trace>
  <inkml:trace contextRef="#ctx0" brushRef="#br2" timeOffset="-164850.287">7038 11218 0,'0'18'31,"0"17"-15,0 1-16,0-1 16,18 18-1,-1-18-15,1 0 0,-18 1 0,17 34 16,-17-35-16,18 36 16,-18-18-1,0 17-15,0-17 16,0 36-16</inkml:trace>
  <inkml:trace contextRef="#ctx0" brushRef="#br2" timeOffset="-164199.913">7232 13952 0,'-18'18'62,"18"0"-46,0-1 0,-17 19-16,17-19 0,0 36 15,0 35-15,17-17 16,-17-1-16,0 1 0,18 17 16,-18-17-16,18 87 15,-18-87-15,0-18 16,17 35-16,-17-70 15,18-1-15,-18 1 0,18 0 16</inkml:trace>
  <inkml:trace contextRef="#ctx0" brushRef="#br3" timeOffset="-158464.672">8361 12876 0,'-35'-17'16,"35"34"-1,35 19 1,0-1-16,0 18 16,54 35-1,-54-53-15,18 18 0,-18-17 16,0-1-16,36 53 16,-53-53-16,-1-17 0,18 17 15,-35-17-15,18-1 16,-18 1-16,-18-18 15</inkml:trace>
  <inkml:trace contextRef="#ctx0" brushRef="#br3" timeOffset="-158243.72">8555 12859 0,'-18'35'16,"-17"53"-16,0 18 16,35-35-16,-18 87 15,18-34 1,18-71-16,35 17 16,-18-70-16,18-35 15</inkml:trace>
  <inkml:trace contextRef="#ctx0" brushRef="#br3" timeOffset="-157977.523">8678 12612 0,'0'17'16,"0"1"-16,0 35 16,0-18-16,36 36 15,-36-54-15,35 36 16,-17-35 0,17-18-1,-18 0-15,1-18 16,-18-17-16</inkml:trace>
  <inkml:trace contextRef="#ctx0" brushRef="#br3" timeOffset="-157754.426">8819 12612 0,'18'0'16,"17"0"-16,1 17 16,-19 1-16,1 0 15,0 17-15,-18-17 16,0 17-16,0-17 15,-18-1-15,0 1 0,1-1 16,17 1-16,-18 0 16,18-1-16,18-17 0,-1 0 15,19 0-15,-1 0 16,-18-17-16,19 17 0,-1-18 16,-35 0-16</inkml:trace>
  <inkml:trace contextRef="#ctx0" brushRef="#br3" timeOffset="-157537.044">9137 12541 0,'0'18'16,"18"35"-1,-1-18-15,1 18 16,-18-18-16,0 36 16,0-36-16,-18 0 15,1-17-15</inkml:trace>
  <inkml:trace contextRef="#ctx0" brushRef="#br3" timeOffset="-157064.357">8537 11165 0,'0'18'31,"-17"0"-31,17 17 16,17 18-16,1 53 15,0-53-15,-1 0 0,1 70 16,-1-52-1,-17-18-15,0 17 0,-17 54 16,17-54-16,-18 1 16</inkml:trace>
  <inkml:trace contextRef="#ctx0" brushRef="#br3" timeOffset="-156613">8731 14005 0,'0'18'16,"0"70"0,0-35-16,0 35 15,0 0-15,-17 124 16,17-88-16,0-19 0,17 54 16,1-124-16,17 36 15,-35-53-15</inkml:trace>
  <inkml:trace contextRef="#ctx0" brushRef="#br4" timeOffset="-151147.115">9825 12947 0,'18'0'31,"17"53"-31,0-35 16,18 17-16,53 35 15,-71-34-15,71 34 16,-71-35-16,36 18 16,-36-17-16,0-19 15,-35 1-15,-17-18 16</inkml:trace>
  <inkml:trace contextRef="#ctx0" brushRef="#br4" timeOffset="-150941.33">10142 12841 0,'-17'18'16,"-1"17"-16,0 0 16,1 1-16,-18 87 15,17-52-15,-17 70 16,17-71-16,18 18 15,0-52-15,35-19 16,-17-17-16,17 0 16</inkml:trace>
  <inkml:trace contextRef="#ctx0" brushRef="#br4" timeOffset="-150652.775">10195 12541 0,'-17'18'16,"17"17"-1,0 18 1,0-18-16,0 18 0,17 35 16,19-17-1,-19-53-15,18 17 16,-17-35-16</inkml:trace>
  <inkml:trace contextRef="#ctx0" brushRef="#br4" timeOffset="-150322.997">10336 12541 0,'18'-17'16,"0"17"-16,-1 0 0,1 17 16,17 1-1,-17 0-15,-18-1 16,0 18-1,0 1-15,0-19 16,18 1-16,-1 0 16,36-1-1,-18 1-15,1 0 16,-54-18 15,-35 17-31,35 1 16,-34-1-1,34 1-15,18 0 16</inkml:trace>
  <inkml:trace contextRef="#ctx0" brushRef="#br4" timeOffset="-150074.038">10619 12524 0,'0'-18'15,"17"18"1,1 35 0,0 1-16,-1 52 15,1-35-15,-18 17 16,0-35-16,0 1 15,-18 17-15,18-36 16,-17-17-16</inkml:trace>
  <inkml:trace contextRef="#ctx0" brushRef="#br4" timeOffset="-149450.634">10037 11236 0,'17'18'16,"-17"35"-1,18 35 1,-18-35-16,17 52 16,1 19-1,0-71-15,-18 0 0,17 0 16,-17-18-16,18 18 0,-18 0 0,18 53 15,-18-53 1,0-18-16</inkml:trace>
  <inkml:trace contextRef="#ctx0" brushRef="#br4" timeOffset="-148761.383">10231 13970 0,'0'18'16,"0"-1"-16,-18 71 15,18-17 1,0 0-16,0 105 0,0-70 16,-18 123-1,18-123-15,18-35 0,-18-1 16,18-17-16,-1-18 0,1 1 16,-1-19-16</inkml:trace>
  <inkml:trace contextRef="#ctx0" brushRef="#br4" timeOffset="-147043.083">10848 13300 0,'0'-18'0,"18"18"16,-1 0 15,1 18-15,-1-18-1</inkml:trace>
  <inkml:trace contextRef="#ctx0" brushRef="#br4" timeOffset="-146904.703">10989 13229 0,'18'0'15,"-1"0"1</inkml:trace>
  <inkml:trace contextRef="#ctx0" brushRef="#br4" timeOffset="-146642.678">11201 13247 0,'0'-18'32</inkml:trace>
  <inkml:trace contextRef="#ctx0" brushRef="#br4" timeOffset="-145257.557">11201 13282 0,'17'0'16,"1"-18"-16</inkml:trace>
  <inkml:trace contextRef="#ctx0" brushRef="#br0" timeOffset="-135925.902">3404 12294 0,'-17'0'16,"17"18"-1,0 70-15,-18-17 16,18 105-16,0-70 16,0 106-1,0-124-15,0 88 16,18-123-16,-1 35 15,19-70-15,17 0 16,-18-18-16,35-71 16,-34 18-16,-1 0 0,18-70 15,-36 70-15,1-18 16,-18 18 0,0 89-1,18 52 1,-1 0-16,36 71 15,-17-89-15,-1-17 0,0 0 16,18-18-16,0-17 16,35 17-1,-35-35-15,-18 0 0,54 0 16,-72-17-16,18-19 0,-17-34 16,-18 35-1,0-18-15,-18-36 16,1 19-16,-36-54 15,35 72-15,-17-54 16,17 53-16,18 17 16,0 19-16</inkml:trace>
  <inkml:trace contextRef="#ctx0" brushRef="#br0" timeOffset="-135643.19">4427 12012 0,'0'-18'0,"0"1"15,18 17 1,17-18 0,-17 18-16,35 0 15,-36 0-15,1 0 16,-18-17-16,18 17 0</inkml:trace>
  <inkml:trace contextRef="#ctx0" brushRef="#br0" timeOffset="-135481.7">4498 11942 0,'-18'52'16,"18"-16"-16,0 17 16,0-18-16,0 18 0,18 0 15,0-18-15,-1 18 0,1-18 16,35 18 0,-36-35-16,36-1 15,-35-17-15,17 0 16,-35-17-16</inkml:trace>
  <inkml:trace contextRef="#ctx0" brushRef="#br0" timeOffset="-135264.378">4815 11994 0,'0'71'15,"18"-18"1,-18 17 0,0 1-1,0-36-15,0 18 16,18-53-16,-1 0 16</inkml:trace>
  <inkml:trace contextRef="#ctx0" brushRef="#br0" timeOffset="-134957.033">4957 11942 0,'17'0'16,"18"-18"-16,1 18 15,-19 18-15,1-18 16,0 17-16,17 18 15,-17 1-15,-1 17 16,1 0-16,-18-18 16,17 35-16,-17-34 15,0-1-15,0 0 16,0-17 0,-17 0-16,-18-18 15,-1-18-15,1 18 16,17 0-16,-17 0 0,0 0 15,-18 0-15</inkml:trace>
  <inkml:trace contextRef="#ctx0" brushRef="#br0" timeOffset="-134157.638">12718 12965 0,'17'0'16,"36"0"-1,-18 0 1,1 0-16,34 17 16,-52 1-16,35 17 15,-35-17-15,-1-18 0</inkml:trace>
  <inkml:trace contextRef="#ctx0" brushRef="#br0" timeOffset="-134036.767">12823 13141 0,'53'18'16,"18"-18"0,17 0-1,-53 0-15,36 0 16</inkml:trace>
  <inkml:trace contextRef="#ctx0" brushRef="#br0" timeOffset="-132570.864">13935 11183 0,'17'0'16,"19"0"0,-1-18-16,35 1 15,-34 17 1,-1-18-16,36 1 15,-54-1-15,1 18 0</inkml:trace>
  <inkml:trace contextRef="#ctx0" brushRef="#br0" timeOffset="-131609.704">13988 11201 0,'-18'17'16,"18"36"-1,0 0 1,0-18-16,0 1 0,18 17 0,-18 52 16,0-34-16,17-18 15,-17 106 1,0-89-16,0 18 0,0 89 15,0-71 1,-17-18-16,17 124 0,0-107 16,-18 89-1,18-105-15,0 16 16,-18-16-16,18-1 0,0 18 0,0 88 16,0-106-16,0 0 15,0 18-15,0-18 16,0-17-16,18 87 15,-18-69-15,0-19 0,0 1 16,0-1-16,0 1 0,0 70 16,0-88-16,0 17 15,0 1-15,0 35 16,0-53-16,18 53 16,-18-71-16,0 0 15,0 36-15,0-36 16,0 0-16,0 36 15,0-36-15,0 0 16,0-17-16,0 0 16,0-1-1,0 1 32,0 0-47,0-1 16,0 1-16,0-1 31,0 1 32,17-18-48,-17 18 1,0-1-1,0 1-15,0 0 16,0-1 0,18-17-1,-18 18 1,0 0-16,0-1 16,0 1-1,-18-1 1,18 1 15,18 0-15,0-1-16,-1 1 15,1 0-15,-1-18 0,19 17 16,-19-17-16,1 0 0,17 0 16,1-35-1,-36 17 1</inkml:trace>
  <inkml:trace contextRef="#ctx0" brushRef="#br2" timeOffset="-120499.249">12435 9349 0,'-17'0'32,"17"17"-17,0 1 1,0 0-1,0 17 1,0 0-16,17 0 16,1-17-1,0 17 1,-1-17-16,1-18 0,35 18 16,-18-1-16,53 1 15,-52-1-15,52 19 16,-18-36-16,54 17 15,-36 1-15,71-18 16,-71 0-16,88 18 16,-87-18-1,87 0-15,-105-18 16,105 0-16,-106 18 16,89-17-16,-88-1 15,35 18-15,-36 0 16,18 0-1,-52 0-15,34 18 16,-35-1-16,-17-17 16,17 18-16,-17 0 0,0-1 0,-1 19 15,-17-1 1,18-17-16,0 52 16,-18-35-16,0 1 0,0 34 15,0-35-15,0 71 16,-18-53-16,18 35 15,0-52-15,0 17 16,0-18-16,0 0 16,18 0-16,-18 1 0,0 34 15,0-52-15,0 17 16,0 0-16,17-17 16,-34-18-1</inkml:trace>
  <inkml:trace contextRef="#ctx0" brushRef="#br2" timeOffset="-120249.383">14623 10707 0,'35'53'16,"35"0"-1,-17-18 1,18-17-16,-36-18 16,36-18-16,-18-17 15,-18-18 1,-17 0 0,-1 53-16,-17-18 15,-17 18-15</inkml:trace>
  <inkml:trace contextRef="#ctx0" brushRef="#br2" timeOffset="-118953.859">14958 11730 0,'-18'0'16,"18"-18"-1,0 1 1,0-1-16,0 0 16,-17 1-1,-1 34 1,0 1 0,1 0-16,-1 35 15,18-36-15,0 1 16,0-1-16,18-17 15,-1 0 1,19 0 0,-36-17-16,17-18 15,-17-1-15,0 19 16,-35-19-16,17 36 16,-17 0-1,0 18-15,17 17 16,18 1-1,18-19-15,-1-17 16,19 18 0,-19-18-16,19-18 15,-36 1-15,17-1 16,-17 0-16,-17-17 16,-1 35-16,0-18 15,1 18-15,-1-17 16,0 17-1,18 17 1,18-17 0,-18-17-1,-18 17 32,18 70-31,0-52-16,0 17 15,18-17-15,0-18 0,-1 0 16,1 0 0,0-18-16,-18-17 15,0 17-15,-18-17 16,0 17-16,1 18 16,-1 0-16,0 0 15,18 36 1,0-19-16,18 19 15,0-19 1,17-17 0,-35-17 15,-18-1-15,1 0-16,-1 1 0,18-1 15,-18 18 1,18 18-1,18-1 1</inkml:trace>
  <inkml:trace contextRef="#ctx0" brushRef="#br2" timeOffset="-118179.998">14834 12629 0,'-17'18'16,"-1"0"-16,18-1 15,0 1-15,0 17 16,0-17-1,18 0 1,17-18 0,0-36-16,-17 19 15,0-1-15,-18 0 0,0 1 16,-18-1 0,18 0-16,-18 18 0,1-17 15,-19 17 1,19 0-16,-1 17 15,18 1-15,0 17 16,0-17 0,18 0-16,-1-18 0,19 17 15,-1-17-15,-17-17 16,17-1-16,-35 0 16,17 1-16,-17-19 15,0 19-15,-17 17 0,-1-18 16,1 18-1,-1 0 1,0 18-16,18-1 16,0 1-1,0 0-15,0-1 16,0 1 0,18-18-16,0 0 62,-18-18-46</inkml:trace>
  <inkml:trace contextRef="#ctx0" brushRef="#br2" timeOffset="-117206.919">14817 13882 0,'-18'-18'15,"0"18"-15,18-17 0,-17 17 16,-1 0-1,18 17-15,-18 18 16,18 18-16,0-17 16,18 17-16,0-36 15,17 1 1,-17-18-16,-1 0 0,1-18 0,0 1 16,-1-1-16,-17-17 15,0 17-15,0-35 16,-17 18-16,-1 17 0,0 1 15,-17 17-15,17 0 16,-17 35 0,17 0-16,1 0 0,17 18 15,0-17 1,35-19 0,-17 1-16,17-18 15,-17-18-15,-1 18 0,-17-17 16,18-19-16,0 19 15,-18-1-15,0 0 0,-18-17 16,0 35-16,1-18 16,-1 18-1,0 0-15,1 0 0,-1 18 16,18 17 0,0-17-16,18 0 15,-1-1-15,19-17 16,-19 0-16,1 0 15,-18 18-15</inkml:trace>
  <inkml:trace contextRef="#ctx0" brushRef="#br2" timeOffset="-116123.043">14817 15028 0,'-18'-17'16,"0"-1"-1,1 18-15,-1 18 16,0-18-1,18 17-15,0 19 0,-17-1 0,17 18 16,17-18-16,1-17 16,0-1-16,-1-17 0,1 18 15,0-18-15,-1-18 16,36-17-16,-53 17 16,18-17-16,-18-18 15,-18 36-15,18-1 0,-35 0 16,-18 18-1,18 0-15,17 18 0,0 0 16,18 35 0,0-36-16,18 18 15,0-17-15,17-18 0,0 0 16,-17 0-16,17 0 0,-17-18 16,0 18-16,17-35 15,-35 18-15,-18-19 16,-17 19-16,17-1 15,-35 0-15,36 18 16,-19 18-16,1 0 16,17-1-16,18 1 15,0 0-15,36 17 16,-19-35-16,54 0 16,-53 0-16,35-18 15,-36 18-15,1-35 16,-36 35-16,1-18 15,-1 1-15,-17 17 0,-18-18 16,35 18-16,-35 0 16,53 18-1,0-1-15,18 1 16,-1-18-16,54 0 16,-36 0-16,-17-18 15,0 1-15,-1 17 0,-17-36 16,-17 36-1,-36 0 1,17 18-16,19 0 16,34-1 15,1-17-15,0 0-16,-36 0 93,18-17-61,0-1-17</inkml:trace>
  <inkml:trace contextRef="#ctx0" brushRef="#br3" timeOffset="-109743.924">20779 9490 0,'0'53'16,"0"-18"-16,0 0 15,0-17-15,0 35 16,0-18 0,0-17-16,0-1 0,0 1 15,0 0 1,-18-18 0,0 0-16,-17 0 15,0 0-15,0 17 0,-1-17 16,1 18-16,-89 17 15,54-17-15,-1-1 16,-17 1-16,-88 17 16,70-35-16,-106 36 15,106-36-15,-123 0 16,0 0 0,105 0-16,-140 0 15,140 0-15,-123-18 16,124 0-16,-142 1 15,142 17-15,-106-18 16,123 18-16,-124-18 16,125 1-16,16-1 15,-16 18-15,-1-17 0,18 17 16,-1 0-16,-69 0 16,87 0-16,18 0 0,0 0 15,18 0-15,0 0 16,17 0-16,36 0 31,17 0-15,-17 0-16,-1 0 15,1 17 1,-18 1-16,0-1 0,0 19 16,-18-19-16,18 36 15,0-35-15,-17 17 16,17 53-16,0-52 15,0-1-15,-18 18 0,18 35 16,0 0 0,0-52-16,0 16 15,0 1-15,0 0 16,0-35-16,18 0 16,-36-36-1</inkml:trace>
  <inkml:trace contextRef="#ctx0" brushRef="#br3" timeOffset="-109504.918">16069 10601 0,'35'53'16,"1"17"-16,17-17 15,-1-17 1,-16-19-16,52-17 16,-18-35-1,-34 17-15,-1 1 0,18-36 16,-35 18 0,-1 35-16,-17-18 0</inkml:trace>
  <inkml:trace contextRef="#ctx0" brushRef="#br3" timeOffset="-108708.848">16439 11677 0,'0'-18'16,"-17"18"0,-1 18-1,1 35-15,-1 0 16,18-36-1,0 19-15,0-19 0,0 1 16,18-18-16,17 0 16,-18-18-16,19-17 15,-19 17-15,-17-17 16,0 18-16,-17-19 16,-1 36-16,-35 0 15,36 18-15,-1 0 16,-17-1-16,17 18 15,0-17-15,1 35 16,34-35 0,1-18-16,17 0 15,1 0-15,-19-18 0,18-17 16,-17-1-16,-18 1 16,0 18-16,-18-1 15,-17 18-15,18 0 16,-1 0-16,0 18 0,1-1 15,-1 1-15,0-1 16,1 1-16,17 0 16,17-1-16,19-34 15,-19 17-15,19-36 16,-19 19-16,-17-1 16,-17 1-1,-1 17 1,0 17-16,18 1 15,0 17-15,0-17 16</inkml:trace>
  <inkml:trace contextRef="#ctx0" brushRef="#br3" timeOffset="-107975.307">16298 12823 0,'-17'0'15,"-1"18"1,0 0-1,18-1-15,0 19 16,0-19-16,0 19 16,0-19-16,36-17 15,-1 0 1,0-35-16,-17 0 16,0-18-1,-1 0-15,-17 18 16,-35-1-16,17 36 15,-17 0 1,17 18-16,1 0 0,-1-1 16,18 1-1,18-1-15,-1 1 16,1-18-16,17 0 16,-17 0-16,0-18 15,-18 1-15,0-18 16,-18 17-16,-35 0 15,35 1-15,1 17 16,-1 17-16,0-17 0,1 18 16,-1 0-16,18 17 15,18-18-15,-1-17 0,1 18 16,35-18 0,0 18-16,-35-18 15,-1 0-15,1 0 0</inkml:trace>
  <inkml:trace contextRef="#ctx0" brushRef="#br3" timeOffset="-107345.712">16263 13758 0,'-18'0'0,"-17"18"15,35 0-15,-17-1 16,-1 36-16,18-18 16,0-17-16,18 35 15,-1-35-15,18-1 0,1-17 16,-19 0-1,1 0-15,17-35 16,-35 17-16,0-17 0,0 17 16,0-17-16,-17 0 15,-19 17-15,19 18 0,-1 0 16,0 18-16,1 0 16,17-1-16,-18 1 0,18-1 0,0 19 15,18-1 1,17-17-16,0-18 15,1-18-15,-1 0 16,-17-17-16,-18 17 16,0-17-1,-18 18-15,-35-1 16,35 18-16,-17 18 16,35-1-16,-18 18 15,18-17 1,0 17-16,0 18 0</inkml:trace>
  <inkml:trace contextRef="#ctx0" brushRef="#br3" timeOffset="-106713.514">16140 14975 0,'-18'-17'16,"18"-1"-1,-18 53 1,1 18 0,17-17-16,0 34 15,17-52-15,1-1 0,0 1 16,17-18-1,0-18-15,0-34 0,-17 34 16,-18-17-16,18-18 16,-18 17-16,-18 19 15,0-1-15,1 18 16,-18 35 0,17-17-16,18 17 0,0 36 15,0-53 1,18-1-16,34-17 15,-34-17-15,17 17 0,-17-18 16,0-17-16,-18-1 16,0 1-16,0 17 0,-18 1 15,-17-1 1,17 18-16,0 0 0,1 18 16,17-1-1,17 1-15,-17 0 16,36-18-16,-19 0 15,1 0-15</inkml:trace>
  <inkml:trace contextRef="#ctx0" brushRef="#br4" timeOffset="-98593.9">30445 9155 0,'0'-18'0,"0"0"15,17 18-15,-17 18 31,0 17-15,0-17-16,0 35 16,0-18-16,0 0 15,0 1-15,0-19 0,-17 19 16,-1-19-16,-35 36 16,36-35-1,-54 17-15,53-17 16,-17-1-16,0-17 15,0 0-15,-1 18 0,-17-18 16,18 18-16,-18-18 0,0 17 0,-70-17 16,52 18-1,1-18-15,-1 17 0,-17-17 16,-89 18-16,89 0 16,0-18-16,-18 17 0,18-17 15,-106 0-15,88 0 16,0 0-16,18 0 15,-18 18-15,-123-18 16,123 0-16,0 18 0,-17-18 16,-89 0-16,106 17 15,1-17-15,-19 0 16,-88 18-16,107-18 0,-125 0 16,124 0-16,-123 18 15,123-18 1,-141 35-16,124-17 15,-106 17-15,105-18 16,-105 1 0,123 0-16,-123-18 15,123 0-15,-123 17 16,123-17-16,-124 0 16,125 0-16,-107 18 15,106-18-15,-106 0 16,107 0-16,-1 18 15,0-18-15,0 0 0,-17 0 16,-89 17-16,88-17 16,19 0-16,-125 18 15,124-18-15,-17 0 16,-89 18-16,-17-1 16,123 1-16,-123-1 15,123-17-15,-123 0 16,123 0-1,0 18-15,-88-18 0,88 0 16,18 0-16,-88 0 16,87 0-16,1 18 15,-159-18 1,71 17-16,88 1 16,17-18-16,-88 18 15,18-18 1,71 0-16,-36 0 15,53 0-15,-18 0 0,-17 0 16,35 0-16,-17 0 16,35 0-16,-36-18 15,53 18-15,-35-18 16,18 18-16,0 0 16,0 0-1,-18 0-15,35 0 16,-35 18-16,18-18 15,0 18 1,17-18-16,0 0 0,1 0 16,-1 0 15,18 17-15,0 1-16,-18 0 15,18-1 1,0 1-16,-17-1 0,17 36 15,-18-17-15,18-1 16,-18 18 0,18-18-16,0 0 0,0 1 15,0-19-15,0 19 0,0-1 0,0 18 16,-17-18 0,17 0-16,-18-17 15,1-36 1,-1 1-1</inkml:trace>
  <inkml:trace contextRef="#ctx0" brushRef="#br4" timeOffset="-98394.445">17815 10866 0,'18'88'15,"35"0"1,-18-70-16,36 17 0,17-17 16,-35-18-16,17-36 15,-34 19-15,17-19 16,-53 19-16</inkml:trace>
  <inkml:trace contextRef="#ctx0" brushRef="#br4" timeOffset="-97625.982">17851 11818 0,'-18'-18'16,"18"1"-1,-18 17-15,1 0 16,-19 0 0,19 17-16,-1 19 15,0-19-15,18 36 16,0-17-16,0-19 16,53 18-16,-35-35 15,35 0-15,-18 0 16,18-52-1,-35 34-15,-18 0 0,17-17 0,-17 17 16,0-17-16,-17 17 16,-19 1-16,1 17 15,18 0-15,-36 17 16,35 19-16,0 17 16,18-18-16,0 0 15,0-17-15,36-1 0,-19 1 16,71-18-16,-17-35 15,-53 17-15,-1-17 16,1 0-16,-36-1 16,1 19-16,-19-1 15,19 18-15,-19 0 16,1 0-16,18 18 16,-19 17-16,36-17 15</inkml:trace>
  <inkml:trace contextRef="#ctx0" brushRef="#br4" timeOffset="-96769.695">17745 12841 0,'0'18'47,"0"17"-47,0 0 15,-18-17-15,18 0 16,0-1-16,0 1 16,18-18-1,-1 0-15,1-18 16,0 1-16,-1-1 16,1-35-16,-18 35 15,0-35-15,-18 36 16,1 17-16,-1 0 15,0 17 1,1 1-16,-1 17 16,18-17-16,18 0 31,-1-18-31,19-18 0,-19 0 16,1 1-16,-18-1 15,18-17-15,-18 17 16,-18 18-1,18 35 1,-18-17-16,18 0 16,0 17-16,0-17 0,0-1 15,0 1-15,18-18 16,-18-18 0,0 1-1,0-1-15,0 0 0,0 1 16,0-19-1,-18 36-15,1 0 0,-19 18 16,19 17 0,-1 18-16,0-17 15,18-19-15,18 54 16,-18-36-16,18-17 16</inkml:trace>
  <inkml:trace contextRef="#ctx0" brushRef="#br4" timeOffset="-96163.838">17568 13882 0,'-35'70'16,"17"1"0,18-18-1,36-18 1,-1-35 0,0 0-16,18-18 15,-18-17-15,-35 18 0,18-54 16,-18 53-16,-18 1 15,1-19-15,-1 36 16,-35-17-16,36 17 16,-36 17-16,35 19 15,18-1-15,-18 18 16,36-35-16,17 17 16,1-35-16,-1 0 15,-17 0-15,17-18 16,-35 1-16,0-1 15,0 0-15,-18 18 0,18-17 16,-17 17-16,-1 0 16,0 0-1,18 17-15</inkml:trace>
  <inkml:trace contextRef="#ctx0" brushRef="#br4" timeOffset="-95490.487">17604 14940 0,'-18'0'16,"0"18"-16,1 35 15,17-36-15,0 36 16,0-35-1,0 17-15,17-17 16,19-18 0,-19 0-16,19-35 15,-19-1-15,1-17 16,-18 36-16,0-19 16,-18 19-16,1 17 15,-1 0-15,0 0 0,1 0 16,-19 35-16,36 0 15,-17-17-15,17 0 16,0 35-16,17-36 16,19-17-1,17 0-15,-36-17 16,18-36-16,-17 35 16,-18-35-16,-18 35 15,1-17-15,-1 35 16,-35 18-1,36-18-15,-1 53 16,0-36-16,18 19 16,18-36-16,35 0 15,-35 0-15,17-18 16,-18 0-16,1 18 16,-18-17-16,0-1 0,-18 18 15,1-18 1</inkml:trace>
  <inkml:trace contextRef="#ctx0" brushRef="#br0" timeOffset="-86164.005">18627 11060 0,'17'0'47,"19"0"-32,-19 0-15,1 0 16,35-18-16,-36 18 15,1 0-15,17-18 16,-17 18-16,0 36 16,-18-19-16,0 36 15,0-35 1,17 35-16,-17-18 16,0 0-16,0 1 0,0-1 15,0 0-15,0 71 16,0-36-16,0 1 15,0 17-15,-17 0 0,17 1 16,0 16-16,0-16 0,0-1 16,0 0-16,0-17 0,-18 17 15,18-18-15,0 19 16,0-19-16,0 89 0,0-89 16,18 89-16,-18-71 15,0 89 1,17-71-16,1 70 15,-18-105-15,35 70 16,-35-88-16,18 70 16,-18-70-16,0 70 15,0-52-15,0 70 16,0-70-16,-18 87 16,18-87-16,0 70 15,0-88-15,0 0 16,0 17-16,18-17 15,-18-17 1,0 17-16,17-36 16,-17 36-16,18-18 15,-18 18-15,0-35 16,0 35 0,0-18-16,0 36 0,-18-36 15,18 36 1,0-36-16,0 35 15,0-52-15,0 17 16,0-17-16,0 0 16,0-1-16,0 1 15,0-1-15,0 1 16,0 0 0,0-1-1,0 1-15,0 0 16,0-1-16,0 1 31,0 0-15,0-1 15,-17-17 16,-1 0-47,1 0 15,-54 35-15,18 1 16,0-19-16,-88 72 16,53-36-16,0-18 0,-89 71 15</inkml:trace>
  <inkml:trace contextRef="#ctx0" brushRef="#br0" timeOffset="-78646.06">19897 13106 0,'17'17'46,"19"19"-46,-19-36 16,36 35 0,-18-35-16,36 0 15,-36 0-15,-17 0 0</inkml:trace>
  <inkml:trace contextRef="#ctx0" brushRef="#br0" timeOffset="-78505.926">19897 13388 0,'17'35'0,"19"-17"15,-19-1-15,71 1 16,-52-18-16,17 0 16,0 0-16,-36 0 0</inkml:trace>
  <inkml:trace contextRef="#ctx0" brushRef="#br0" timeOffset="-76781.264">21043 11518 0,'-17'0'16,"17"18"-16,17-18 62,1 0-62,-1 0 16,36 0-16,-35-18 15,0 18-15,17 0 0,0 0 16,1-17-16,-19 17 16,-17 17-1,-17-17 1</inkml:trace>
  <inkml:trace contextRef="#ctx0" brushRef="#br0" timeOffset="-76231.237">21008 11571 0,'0'18'47,"0"17"-32,0 0-15,0 36 16,0-18-16,0 53 15,0-53-15,-18 70 16,18-52-16,-17 87 16,17-69-16,0 87 15,-18-88-15,18 88 16,18-87-16,-1 69 16,-17-69-16,18 52 15,0-71-15,-18 1 16,0-1-16,0 1 15,0 0-15,0 17 0,-18 70 16,18-87 0,0 0-16,0 70 15,0-71-15,0-17 0,0 71 16,0-71-16,0-1 16,-18 54-16,18-53 15,0-18-15,0 36 16,0-36-16,18 1 15,-18-19-15,18 1 16,-18 0-16,17-1 16,1 18-16,-18-17 15,17-18-15,1 35 16,0-35-16,17 0 0,-17 18 16,-1-18-16,19 0 15,-1 18-15,-17-18 16,-1 17-16</inkml:trace>
  <inkml:trace contextRef="#ctx0" brushRef="#br2" timeOffset="-67673.506">2046 4498 0,'71'18'16,"-1"-1"-16,71 18 16,-52-35-16,105 0 15,-71-17-15,106-18 16,-88 17-16,106-35 15,-141 18-15,71 17 16,-107 18-16,18 0 16,-52 0-16,-19 0 15</inkml:trace>
  <inkml:trace contextRef="#ctx0" brushRef="#br2" timeOffset="-66384.278">21555 12912 0,'-18'17'16,"53"-17"-1,54 0 1,-37 0-16,54 18 16,-70 0-16,17 35 15,-53-18-15,-18 71 16,-17-53-16,-54 70 15,54-70-15,-18 70 16,36-70-16,17 18 16,17-36-16,36-17 15,-18-18-15,54 0 16,-54-18 0,0-35-16</inkml:trace>
  <inkml:trace contextRef="#ctx0" brushRef="#br2" timeOffset="-66255.603">21537 13388 0,'71'18'16,"-36"-18"-16,18 0 0,70-18 16,-52 0-16</inkml:trace>
  <inkml:trace contextRef="#ctx0" brushRef="#br2" timeOffset="-66021.738">22049 12471 0,'35'0'16,"0"0"0,18-18-16,-18 18 0,18 0 15,-35 0 1</inkml:trace>
  <inkml:trace contextRef="#ctx0" brushRef="#br2" timeOffset="-65889.98">22119 12524 0,'0'70'16,"0"-35"-16,18 18 0,35 36 16,0-19-1,-18-52-15,18 17 16,-36-17-16,1-18 16</inkml:trace>
  <inkml:trace contextRef="#ctx0" brushRef="#br2" timeOffset="-65688.729">22490 12594 0,'0'71'0,"0"-1"15,17 1 1,1-54-16,17 19 15,-17-19-15,-1-17 16,1 0-16</inkml:trace>
  <inkml:trace contextRef="#ctx0" brushRef="#br2" timeOffset="-65387.057">22701 12524 0,'18'0'16,"0"0"-16,-1 0 15,1 17-15,-1 1 16,19 17-16,-19-17 16,1-1-16,0 19 15,-1 17-15,1 0 16,-18-18-16,0 0 15,0-17 1,-18-1 0,1-17-1,-19-17 1,1 17-16,17 0 16,18-18-16</inkml:trace>
  <inkml:trace contextRef="#ctx0" brushRef="#br2" timeOffset="-65132.749">23107 12559 0,'-18'18'15,"1"52"1,17-35-16,0 1 0,0 34 16,0-17-16,17-18 15,1 18 1,0-35-16,-1 0 0,1-18 16,0 17-16,-18-34 0</inkml:trace>
  <inkml:trace contextRef="#ctx0" brushRef="#br2" timeOffset="-64952.342">23283 12735 0,'0'53'15,"0"0"-15,18 0 16,0-53-16,-1 35 15,1-35 1</inkml:trace>
  <inkml:trace contextRef="#ctx0" brushRef="#br2" timeOffset="-64780.854">23548 12718 0,'35'53'15,"0"-18"-15,-17-18 16,0 19-16,-1 17 16,-17-36-16,0 19 0,-17-1 15,-36 0 1</inkml:trace>
  <inkml:trace contextRef="#ctx0" brushRef="#br2" timeOffset="-64381.912">22719 11377 0,'18'18'16,"-18"17"0,0 53-16,0-35 15,17 71-15,-17-54 16,18 71-16,-1-70 16,19 52-16</inkml:trace>
  <inkml:trace contextRef="#ctx0" brushRef="#br2" timeOffset="-63863.449">22754 13741 0,'0'70'16,"18"36"-1,-18-53-15,0 106 16,0-71-16,0 0 0,0 0 16,0 89-16,17-107 15,1 36-15</inkml:trace>
  <inkml:trace contextRef="#ctx0" brushRef="#br3" timeOffset="-54192.438">24395 13123 0,'0'-17'0,"0"-1"16,-18 18 0,0-18-1,36 36 32,17-18-47,1 18 16,-1-1-16,18 1 15,-36 17-15,1-17 16,0 0-16,-18 17 0,-18 35 16,0-34-16,1-1 15,-1 0-15,-17 36 16,17-54-16,1 19 16,17-19-16,-18 19 15,36-1-15,17-17 16,-18-1-1,1-17-15,0 0 16</inkml:trace>
  <inkml:trace contextRef="#ctx0" brushRef="#br3" timeOffset="-54049.696">24324 13476 0,'35'0'15,"18"-18"1,-17 18-16,-1-17 16,-18 17-16,19-18 0,-19 18 15</inkml:trace>
  <inkml:trace contextRef="#ctx0" brushRef="#br3" timeOffset="-53764.992">24747 12841 0,'18'0'15,"17"-18"-15,1 18 16,-19 0 0,36 0-16,-35 0 15,17 0-15,-17-17 16</inkml:trace>
  <inkml:trace contextRef="#ctx0" brushRef="#br3" timeOffset="-53598.187">24836 12841 0,'0'53'15,"17"18"-15,1-18 16,-1-1 0,1-52-16,0 36 15,-1-36-15,1 0 0,0 0 16</inkml:trace>
  <inkml:trace contextRef="#ctx0" brushRef="#br3" timeOffset="-53381.272">25135 12894 0,'0'35'16,"-17"-17"0,17 17-16,17 1 15,-17-1-15,18-18 16,0-17 0,-1 0-16,-17-17 0</inkml:trace>
  <inkml:trace contextRef="#ctx0" brushRef="#br3" timeOffset="-53057.557">25241 12806 0,'18'-18'16,"0"18"0,-1 0-16,1 0 15,-1 18-15,1-18 16,0 17-1,-1 1-15,1 0 16,-18-1-16,18 19 16,-18-19-16,0 36 15,0-35 1,0 17-16,0 0 16,0-17-1,-18-18 1,0 0-16,1 0 15,17-18-15,-18 18 0,0 0 16</inkml:trace>
  <inkml:trace contextRef="#ctx0" brushRef="#br3" timeOffset="-52708.995">25629 12823 0,'0'0'0,"18"0"0,-18 18 47,-18 35-31,1-35-16,17 35 16,-18-18-16,36 18 15,-18-36-15,17 19 16,1-36-16,17 0 15,-17 0-15</inkml:trace>
  <inkml:trace contextRef="#ctx0" brushRef="#br3" timeOffset="-52452.863">25841 12876 0,'18'18'0,"-1"0"16,1-1-16,-18 19 15,0-19 1,-18 1-16,18 17 16,-17-17-16,17-1 15,17 1-15,1-18 16,17 0-1,-17 0-15,-1 0 16</inkml:trace>
  <inkml:trace contextRef="#ctx0" brushRef="#br3" timeOffset="-52272.395">26070 12859 0,'18'35'15,"-18"0"1,18 1-16,-18 17 0,0 17 16,-18-52-1,-17-1 1</inkml:trace>
  <inkml:trace contextRef="#ctx0" brushRef="#br3" timeOffset="-51579.192">25153 11430 0,'0'18'16,"-18"-1"-16,18 1 0,0 17 16,18 36-16,-18-18 15,18-18-15,-1 18 0,-17-18 16,18 18-16,-18-18 15,18 54 1,-18-54-16</inkml:trace>
  <inkml:trace contextRef="#ctx0" brushRef="#br3" timeOffset="-51072.064">25047 14182 0,'0'17'16,"0"36"-1,0 35 1,0-35-16,0 71 16,0-54-16,-17 1 15,17 35-15,0-71 16,0 36-16,0-36 15,0 0-15,0-17 16,0-1-16</inkml:trace>
  <inkml:trace contextRef="#ctx0" brushRef="#br4" timeOffset="-40012.322">26793 13053 0,'0'-18'15,"36"18"1,-1 0-16,53 0 16,-35 18-16,53 17 15,-53-17-15,0 35 16,-53-36-16,0 1 0,-35 35 16,-1-18-1,-17 18-15,18-18 0,-53 53 16,53-52-16,-1 34 15,19-52-15,52 17 16,-17-17-16,-1 0 16,19-18-16,-1 0 0,18 0 15,-18 0 1,-17-18-16,-18 0 16,0 1-16</inkml:trace>
  <inkml:trace contextRef="#ctx0" brushRef="#br4" timeOffset="-39884.564">26864 13458 0,'88'0'15,"-35"-17"-15,53-1 16,-35 1-16,-19-1 16,-16 0-16</inkml:trace>
  <inkml:trace contextRef="#ctx0" brushRef="#br4" timeOffset="-39627.211">27358 12771 0,'18'0'16,"-1"0"-1,18-18-15,1 18 0,17 0 16,-36 0-16,1 0 16</inkml:trace>
  <inkml:trace contextRef="#ctx0" brushRef="#br4" timeOffset="-39477.782">27393 12823 0,'18'71'15,"-18"-36"-15,17 1 16,1 17-16,17-1 16,-17-52-1,0 18-15,-1-18 16,19-18-16</inkml:trace>
  <inkml:trace contextRef="#ctx0" brushRef="#br4" timeOffset="-39299.248">27675 12876 0,'0'18'16,"0"35"-16,0-35 15,0-1-15,18 1 0,-18 0 16,18-18-16,-1 0 0,1 0 16,-18-18-1</inkml:trace>
  <inkml:trace contextRef="#ctx0" brushRef="#br4" timeOffset="-39027.334">27834 12771 0,'18'-18'16,"-1"18"-16,1 0 16,0 0-16,-1 18 15,1 34 1,-18-16-16,18 34 16,-18-52-16,17 53 15,1-54-15,-18 1 16,18-1-16,-18 1 0,17 0 15,-34-18 1,-1 0 0,0-18-16,-17 18 15,17-18-15,-17 18 16,17 0-16</inkml:trace>
  <inkml:trace contextRef="#ctx0" brushRef="#br4" timeOffset="-38793.834">28152 12806 0,'0'17'15,"0"54"1,0-36-16,0 36 15,17-36-15,1 36 16,-18-36 0,35-17-16,-35-1 0,18-17 15</inkml:trace>
  <inkml:trace contextRef="#ctx0" brushRef="#br4" timeOffset="-38471.752">28346 12806 0,'17'0'15,"1"0"-15,0 0 0,-1 17 0,-17 1 16,18-18-16,-18 35 16,0-17-16,-18 0 0,18-1 15,-17 1-15,-1 17 0,0 1 16,18-19-1,18 1 1,0-1-16,17 1 0,18 0 16,-18-1-16,-17-17 15,-1 18-15,1-18 0,-18 18 16,-18-1-16,1-17 0,-19 18 16,1-18-16,-35 0 15,34 0-15,1 0 0,-35 0 16,52 0-1</inkml:trace>
  <inkml:trace contextRef="#ctx0" brushRef="#br4" timeOffset="-37737.688">28698 12753 0,'0'18'32,"18"52"-32,0-52 15,-1 52-15,1-34 16,-18-1-16,0 0 16,-18-17-16,1 17 15,-19-17-15,1-18 0,0 17 16</inkml:trace>
  <inkml:trace contextRef="#ctx0" brushRef="#br4" timeOffset="-37331.763">27570 11483 0,'17'53'16,"1"35"-1,0-35-15,17 53 16,-18-53-16,-17 17 0,18 1 15,-18-1-15,0 1 0,0-1 16</inkml:trace>
  <inkml:trace contextRef="#ctx0" brushRef="#br4" timeOffset="-36756.74">27605 14164 0,'0'18'15,"18"17"-15,-1 53 16,1-35-16,-18 18 16,17-1-16,-17 18 0,18 53 15,-18-70 1,0 0-16,18-18 0,-18 35 16</inkml:trace>
  <inkml:trace contextRef="#ctx0" brushRef="#br4" timeOffset="-32815.57">28875 13705 0,'18'0'15,"-1"0"1,-17-17 0</inkml:trace>
  <inkml:trace contextRef="#ctx0" brushRef="#br4" timeOffset="-32652.514">29016 13705 0,'18'0'15,"-1"0"1,-17-17-16</inkml:trace>
  <inkml:trace contextRef="#ctx0" brushRef="#br4" timeOffset="-32531.15">29192 13688 0,'0'-18'16</inkml:trace>
  <inkml:trace contextRef="#ctx0" brushRef="#br4" timeOffset="-32415.881">29369 13670 0,'0'18'15</inkml:trace>
  <inkml:trace contextRef="#ctx0" brushRef="#br0" timeOffset="-18689.713">29281 11465 0,'17'0'47,"18"0"-31,-17 0-16,0-17 0,17 17 15,0 0-15,18-18 16,-35 18-16,0 0 16,34 0-16,-34 0 15,0 0-15,-1 18 16,1-1 0,0 1-1,-1 0-15,1-1 16,-18 1-16,18-1 15,-1 36-15,-17-17 16,0-19-16,18 19 16,-18-1-16,17 53 15,-17-53-15,0 71 16,0-71-16,18 18 0,-18 71 16,18-71-16,-18 0 15,17 53 1,-17-54-16,0 72 15,18-54-15,-18-17 0,0 18 16,0 70-16,0-70 16,0 52-16,0-52 15,0 34-15,0-52 16,18 71 0,-18-71-16,17 70 15,-17-70-15,18 88 16,-18-70-16,18 70 15,-1-88-15,1 70 16,-1-70-16,1 35 16,0-52-16,-1 34 15,-17-34-15,18 34 16,-18-52-16,0 52 16,0-52-16,0 17 15,0-17-15,-18 17 16,18-17-16,-17-1 0,-1 1 15,18 0-15,-18-1 16,1 1 0,17 0-1,0-1-15,0 19 16,0-19-16,0 18 16,0-17-16,0 0 15,0-1-15,0 1 16,0 0-16,0-1 15,0 1-15,0 0 16,17-18-16,-17 17 16,0 1-16,0-1 31,0 1-15,-17-18 15,17 18-16,17-18 1,-17 17 62,-35-17-78,18 0 16,-36 0-1,35 0-15,-70-17 16,17 17-16,-35-18 16</inkml:trace>
  <inkml:trace contextRef="#ctx0" brushRef="#br0" timeOffset="-13757.148">30639 13141 0,'17'0'32,"54"0"-17,-18 18-15,17-18 16,-34 0-16,-1 0 16</inkml:trace>
  <inkml:trace contextRef="#ctx0" brushRef="#br0" timeOffset="-13632.831">30621 13335 0,'18'18'15,"52"-18"1,-17 0-16,35 0 16,-52-18-16</inkml:trace>
  <inkml:trace contextRef="#ctx0" brushRef="#br0" timeOffset="-12645.767">31415 12400 0,'0'-17'0,"18"17"31,-1 0-15,18 0 0,18 0-16,0 0 15,53 17-15,-53-17 16,0 0-16,17 0 16,-17 0-16,36 0 15,-54 0-15,0 18 16,-35-1-16,-17 36 15,-1 0-15,-53 53 16,36-35-16,-36 87 16,19-87-16,-19 52 15,53-70-15,-35 36 16,53-37-16,0 1 16,18-17-16,0 17 15,17-36-15,0 18 16,1-17-16,34 17 15,-52-35 1,52 18-16,-52-18 16,35 0-16,-35 0 15,-1 0-15,-34-18 16</inkml:trace>
  <inkml:trace contextRef="#ctx0" brushRef="#br0" timeOffset="-12412.46">31521 13106 0,'53'0'15,"17"0"1,36-18-16,-53 18 16,88-18-1,-88 1 1</inkml:trace>
  <inkml:trace contextRef="#ctx0" brushRef="#br0" timeOffset="-11989.116">32385 12188 0,'18'0'15,"-1"0"-15,1-17 0,0 17 16,-1 0-16,1 0 0,17 0 16,-17 0-1</inkml:trace>
  <inkml:trace contextRef="#ctx0" brushRef="#br0" timeOffset="-11755.065">32385 12224 0,'0'17'0,"0"54"16,0-36-16,0 36 15,-18-18-15,18 17 16,0-34-16,0 16 16,18-34-16,0 0 15,-1-18-15,54 0 16,-54 0-16,36-18 16,-35 18-16</inkml:trace>
  <inkml:trace contextRef="#ctx0" brushRef="#br0" timeOffset="-11483.235">32738 12418 0,'0'0'0,"0"17"0,17 1 0,-17 35 15,0-18-15,18 1 16,0-1-16,-1-18 16,-17 1-16,18-18 15</inkml:trace>
  <inkml:trace contextRef="#ctx0" brushRef="#br0" timeOffset="-11076.467">32897 12188 0,'0'-17'16,"17"34"15,1 1-31,17-18 16,-17 18-16,-1-18 0,1 0 15,17 0-15,-17 0 16,0 0-16,-1 0 0,-17 17 31,0 1-15,0 17-16,0-17 0,0 70 15,18-53 1,-18 1-16,17 34 16,-17-17-16,18-18 0,-18 1 0,18 17 15,-1-18-15,1 0 16,-18-17 0,0-1-1,-18 1-15,1-18 16,-19 0-16,1 18 15,0-18-15,-53 0 16</inkml:trace>
  <inkml:trace contextRef="#ctx0" brushRef="#br0" timeOffset="6051.263">15222 17216 0,'0'-18'16,"0"0"-16,0 1 15,0-1-15,18 0 16,-18 36 31,-18 35-31,1 0-16,17 0 15,-18 88-15,18-71 0,0 19 16,18 52-1,-1-88-15,1 52 16,0-69-16,17-1 0,-17 0 16,-1-17-16,1 0 0,-1-18 15,36 0 1,-35 0-16,17-18 0,-17 0 16,-18 1-16,18-19 15,-1 36-15,-17 18 16,18 17-1,0-17-15,-1 17 16,1-17-16,-1-18 0,19 0 16,-1 0-16,0-18 15,36-35-15,-36 18 0,-17-18 16,-1 0-16,-17-53 16,0 53-16,-17 1 0,-1-1 15,0 0-15,-34-35 16,16 70-16,19 0 15,-36-17-15,35 17 16</inkml:trace>
  <inkml:trace contextRef="#ctx0" brushRef="#br0" timeOffset="6797.18">15981 16880 0,'-18'-17'16,"1"17"-16,34 0 31,18 0-15,-17 0-16,17 0 0,1 0 15,17 0-15,-18 0 16,18 0-16,-36-18 15,1 18-15</inkml:trace>
  <inkml:trace contextRef="#ctx0" brushRef="#br0" timeOffset="6997.223">16034 16845 0,'0'18'0,"0"-1"15,0 19-15,-18-1 16,18-17-16,0 17 0,0 35 16,0-52-16,18 35 15,-1-18-15,19-35 0,-1 18 16,-17 0-16,35-18 16,-18 0-16,-18 0 15</inkml:trace>
  <inkml:trace contextRef="#ctx0" brushRef="#br0" timeOffset="7202.158">16387 16986 0,'0'53'16,"0"-18"-1,17 1-15,-17-19 0,18 19 16,17-19 0,-17-17-16,-1 0 0</inkml:trace>
  <inkml:trace contextRef="#ctx0" brushRef="#br0" timeOffset="7524.893">16563 16792 0,'18'-17'15,"-1"17"-15,1 17 16,17-17-16,-17 0 16,-1 18-16,1-18 0,17 0 15,-17 18-15,0-1 16,-1 1-16,1 17 15,0 0-15,-18 18 16,17-17-16,-17-1 0,0-18 16,0 1-16,0 17 15,0-17 1,-35-18 0,17 0-16,1 0 0,-1 0 15,-35-18-15,35 18 16,1 18-16,-1-18 15</inkml:trace>
  <inkml:trace contextRef="#ctx0" brushRef="#br0" timeOffset="8531.551">17057 17604 0,'0'-18'0,"0"0"15,0 1-15,-18 17 16,18-18-16,18 36 31,17 35-15,0-18-16,36 18 15,-18-36-15,-18 19 16,18-19-16,-18 1 0,36 35 16,-36-35-16,0-1 15,1 1-15,-19-1 16</inkml:trace>
  <inkml:trace contextRef="#ctx0" brushRef="#br0" timeOffset="8738.27">17357 17480 0,'-53'71'16,"-18"35"-16,36-54 0,-18 54 15,53-70-15,-18 16 16,18-34-16,18 17 16,17-35-16</inkml:trace>
  <inkml:trace contextRef="#ctx0" brushRef="#br0" timeOffset="9256.599">17604 16986 0,'-18'0'16,"0"18"-1,1 0-15,17 52 16,0-35-16,17 36 16,-17-53-16,53 17 15,-35-18 1,35 1-16,-36 0 16,36-18-16,-35-18 15</inkml:trace>
  <inkml:trace contextRef="#ctx0" brushRef="#br0" timeOffset="9404.686">17780 17233 0,'0'18'16,"18"17"-1,-1-17 1,1-1-16,0-17 0</inkml:trace>
  <inkml:trace contextRef="#ctx0" brushRef="#br0" timeOffset="9554.934">17815 17039 0,'-17'0'15</inkml:trace>
  <inkml:trace contextRef="#ctx0" brushRef="#br0" timeOffset="9744.456">17903 17004 0,'36'53'16,"-1"0"-16,18 0 15,-18 0 1,-17-18 0,-18-18-16,-18 19 0</inkml:trace>
  <inkml:trace contextRef="#ctx0" brushRef="#br0" timeOffset="10178.6">18503 17427 0,'18'18'31,"-1"-18"-31,19 0 16,-1 0-16,0 0 0,-17 0 0,17 0 15,1 0-15,-1 0 16,-18 18-16</inkml:trace>
  <inkml:trace contextRef="#ctx0" brushRef="#br0" timeOffset="10294.258">18538 17639 0,'18'35'15,"17"-35"1,1 0-16,34 0 15,36-17 1</inkml:trace>
  <inkml:trace contextRef="#ctx0" brushRef="#br0" timeOffset="10990.856">19368 17339 0,'-36'-18'15,"1"1"1,17 17 0,36 0 15,0 0-31,17 0 0,18 17 15,-18-17-15,0 0 16,1 18-16,17 0 16,-36-1-16,1 1 0,-1 17 15,1-17 1,-18 17-16,0 18 16,0-18-16,0 1 0,-18-1 15,18-17-15,0 17 16,0-18-1,18 19 1,0-36-16,-1 17 0,1-17 16,0 18-16,-1-18 0,19 18 15,-19-18 1,-34 0 0</inkml:trace>
  <inkml:trace contextRef="#ctx0" brushRef="#br0" timeOffset="11151.303">19385 17621 0,'35'0'0,"1"0"16,-1 0-16,36 0 15,-19 0-15,-16-17 0,52-1 16,-53 0-16</inkml:trace>
  <inkml:trace contextRef="#ctx0" brushRef="#br0" timeOffset="14799.326">19879 16845 0,'18'0'31,"-1"0"-15,1 0-16,35-17 15,-35 17-15,17 0 16,-18-18-16,1 18 15,-18 18 1</inkml:trace>
  <inkml:trace contextRef="#ctx0" brushRef="#br0" timeOffset="15037.715">19914 16845 0,'0'18'15,"0"-1"-15,0 19 16,-17-1 0,17-17-16,0 35 15,0-36-15,0 1 0,35 17 16,-17-35-16,-1 0 16,1 18-16,0-18 0,-1 0 15,18 0-15,-17 0 16,0 0-1</inkml:trace>
  <inkml:trace contextRef="#ctx0" brushRef="#br0" timeOffset="15316.257">20232 16933 0,'0'18'16,"0"35"-1,0-35-15,17 17 16,1-18-16,0 1 16</inkml:trace>
  <inkml:trace contextRef="#ctx0" brushRef="#br0" timeOffset="15866.907">20355 16810 0,'18'0'31,"0"-18"-16,-1 18-15,18-17 0,1 17 16,-19 0 0,1-18-16,0 18 0,-1 18 15,-17 17 1,0 0-16,0-17 0,-17 52 16,17 1-1,0-36-15,17 0 16,-17-17-16,18 35 15,-18-35-15,0-1 16,-18-17 0,1-17-1,-1 17-15,0-18 0,-35 0 16,36 18-16,-1 0 16</inkml:trace>
  <inkml:trace contextRef="#ctx0" brushRef="#br0" timeOffset="16423.18">20937 16775 0,'0'-18'16,"-17"18"0,-1 0-1,-17 53-15,0 17 16,17-34-16,18 52 16,0-53-16,18 18 15,-1-35-15,18-1 16,1 1-1,-1-18-15,18-18 16,-18 1-16</inkml:trace>
  <inkml:trace contextRef="#ctx0" brushRef="#br0" timeOffset="16566.581">21078 17022 0,'0'52'15,"0"-34"1,18 0-16,35-18 16</inkml:trace>
  <inkml:trace contextRef="#ctx0" brushRef="#br0" timeOffset="16696.487">21061 16739 0,'0'-17'0</inkml:trace>
  <inkml:trace contextRef="#ctx0" brushRef="#br0" timeOffset="16890.767">21255 16722 0,'35'88'15,"18"-18"1,-18 1 0,1 0-16,-36-36 15,0 35 1,-36-34-16</inkml:trace>
  <inkml:trace contextRef="#ctx0" brushRef="#br0" timeOffset="22569.005">17339 16792 0,'0'-17'125,"0"-1"-109,0-17 0,0 17-16,0 0 0,18-35 15,-18 18-15,0 0 16,0-18-16,-18 18 15,18-18-15,0 35 16,-18 1-16,18-1 0,-17 0 16,-1 18-1,0 0 1,1 0 0,-1-17-16,1 17 15,-1 0-15,0 0 16,-35 0-16,36 0 15,-1 0-15,-17 0 0,-18 0 16,18 0-16,17 0 16,-53 0-1,19 0-15,16 0 0,-34-36 16,34 19-16,-34-1 16,-18 0-1,35 18-15,-88-17 16,70 17-16,-17 17 0,-71-17 15,71 18-15,-88 0 16,-18-1 0,105-17-16,-17 18 15,1-18-15,-89 35 16,88-35-16,18 18 0,-18 0 16,0-1-16,-88 18 15,106-35-15,0 18 16,-1 0-16,1-1 0,-88 1 15,88 0 1,-1-1-16,-69 1 0,69 0 16,-87 17-16,88-18 15,-71 1 1,71-18-16,-71 18 16,71-1-16,-71 1 15,71-18-15,-71 18 16,89-18-16,-19 0 15,19 17-15,-1-17 0,-87 18 16,87 0-16,-70 17 16,70-17-16,1 17 15,-71 0-15,70 0 16,1-17-16,-71 35 16,70-35-16,0 17 0,18 0 15,-17-17-15,-54 52 16,72-34-16,-1-1 15,17 0-15,-17 0 0,18 1 16,0-19-16,0 19 0,-1-1 16,1 0-16,17 0 0,1 1 15,-36 34 1,35-34-16,-17 16 16,17-34-16,-35 17 15,36-17-15,-36 0 16,35-1-16,-52 1 15,34-18-15,-34 35 16,17-17-16,-35-1 16,35 1-16,-53 0 15,53-1-15,-70 1 16,70 0-16,-71-1 16,54 1-1,-1 0-15,18-1 0,-17-17 16,-36 18-16,35 0 15,18-1-15,0 1 0,-52-1 16,69 1-16,-34 17 16,34-17-1,1-18-15,-18 18 16,36-18-16,-19-18 16,36 0-1,0-17-15,0 17 16,0 1-16,18-1 15,0 1-15,-18-19 0,17 19 16,1-1-16,17-35 16,-35 35-16,35-35 15,-35 36-15,0-1 0,18 1 16,-18-19-16,0 1 16,-18 17-16,18-17 15,0 17-15,-17 1 0,17-18 16,-18 35-16,18-18 15,0 0-15,0 1 16,18 17 0</inkml:trace>
  <inkml:trace contextRef="#ctx0" brushRef="#br0" timeOffset="22857.246">8167 17709 0,'17'-35'15,"19"0"-15,17-53 16,-36 52-16,36-34 16,-35 35-16,17-1 15,0 1 1,1 0-16,-19 35 15,1 35 1,0 0-16,-1-17 0,19 35 16,-19-18-1,18-17-15,18 17 16,-35-35-16,0 18 0,-1-18 16</inkml:trace>
  <inkml:trace contextRef="#ctx0" brushRef="#br0" timeOffset="26851.495">20532 16457 0,'0'0'0,"17"0"32,1-18-17,-18 1 1,0-1-16,0 1 16,0-1-16,-35 0 15,17 18-15,0-17 16,18-1-1,18-17 1,-18 17-16,18 0 16,-1 1-16,1-1 0,0 1 0,-1 17 15,1-18-15,17 18 16,-17 0-16,-1 0 16,19 0-16,-1-18 15,-17 18-15,35 0 16,-18 0-16,0 0 0,-17 0 15,35 0 1,-18 0-16,35 18 16,-52-18-16,35 18 15,-18-18-15,1 17 16,-1 1-16,18-18 16,-36 0-16,54 17 15,-18-17-15,35 0 16,-53 18-16,71 0 15,-53-18-15,53 17 16,-35 1-16,52 0 16,-52-18-16,87 17 15,-87-17-15,88 18 16,-89 0 0,89-1-16,-89-17 15,89 35-15,-88-17 16,-1 0-16,19-18 0,-19 17 15,71 1 1,0-18-16,-70 18 16,17-18-16,36 17 15,-54 1-15,-17 0 0,70 17 16,-70-18-16,124 36 16,-124-35-1,17 0-15,54 17 16,-71-17-16,17-1 15,-17 1-15,71 17 16,-72-17-16,1-1 0,18 1 16,-18 0-16,0-1 0,70 1 15,-70 0-15,18-18 16,52 17 0,-52 1-16,-18-18 0,70 35 15,-70-35 1,18 18-16,52-1 0,-70-17 15,70 18 1,-52 0-16,53-18 16,-72 0-16,72 17 15,-71-17-15,53 36 16,-53-36-16,52 17 16,-34 1-16,35-18 15,-53 0-15,-18 0 16,18 0-16,35 18 15,-35-18-15,-18 17 16,1-17-16,16 18 0,1-18 0,-17 17 16,17-17-16,52 18 15,-52-18-15,18 0 16,35 18-16,17-18 16,-52 17-16,52 1 15,-52-18-15,70 18 16,-71-1-1,1-17-15,88 0 16,-89 18-16,19-18 0,52 0 16,-53 0-16,-18 18 15,19-18-15,69 17 16,-69-17-16,69 18 16,-52 0-16,53-18 15,-71 17-15,71-17 16,-89 0-16,19 18 15,52-18-15,-71 0 16,1 17-16,70-17 16,-71 0-16,-17 0 15,18 0-15,-18 0 0,70 0 16,-70 0-16,0 0 16,35 0-16,-35 0 15,18 0-15,-36 0 16,-17 0-16,17-17 15,-17 17-15,35 0 16,-36 0-16,1 0 16,-1 0-1,-17-18-15,-17 18 16,17-17-16,0-1 31,0 0-15,0 1 31,0-1 0,17 18 62,-17-18-31,18 18-62,0 0 15,-1 0 0,-17-17-15,0-1 78,0 0-79,18 18 1,-18-17-16,0-1 15,0 0 1,0 1 0,0-1-1,0 1 1,0-1-16,0 0 16,0 1-16,18-1 15,-18-17 1,0 17-16,0 0 15,0 1-15,0-1 16,0 1-16,0-19 0,0 19 16,17-36-16,-17 17 0,0-69 15,18 34-15,0-70 16,-1 53-16,1-89 16,-1 89-16,1-88 15,-18 88-15,18-54 16,-18 90-16,0-72 15,0 89-15,17-71 16,-17 71-16,18-71 16,-18 71-16,18-54 15,-18 36 1,17-35-16,-17 71 16,0-36-16,0 35 15,0 0-15,0 1 63</inkml:trace>
  <inkml:trace contextRef="#ctx0" brushRef="#br0" timeOffset="27206.282">31644 15187 0,'-17'0'15,"34"0"1,1-18-16,17-17 0,0 0 16,1-18-16,17-35 15,-18 35-15,-18 0 0,19-18 16,-1 1 0,-35 52-16,18 18 15,-1-17-15,1 34 16,0 18-16,17 36 15,0-18-15,0-18 0,18 18 16,18 35 0,17 1-16,-53-72 15,-17 18-15</inkml:trace>
  <inkml:trace contextRef="#ctx0" brushRef="#br1" timeOffset="44639.767">9543 4674 0,'17'71'0,"1"17"16,-18-35-1,0 70-15,0-70 16,0-17-16,0 17 0,18 17 16,-18-52-16,0 17 15</inkml:trace>
  <inkml:trace contextRef="#ctx0" brushRef="#br1" timeOffset="44913.344">9278 4886 0,'0'-18'16,"35"-35"-16,-17 36 15,35-36 1,-18 18-16,-17-18 0,35-36 16,-18 54-16,0-35 15,-35 52-15,18 18 16,0 18-16,-1 52 16,18-35-16,18 71 15,-17-70-15,-1-1 16,0 0-16,1 0 0,16 1 15</inkml:trace>
  <inkml:trace contextRef="#ctx0" brushRef="#br1" timeOffset="45808.025">20849 4621 0,'0'0'15,"0"36"-15,18 52 16,-18-35-16,0 70 16,0-52-16,0 52 15,0-52-15,17 17 16,-17-53-16,18 18 15,-18-70 1,0-19 0</inkml:trace>
  <inkml:trace contextRef="#ctx0" brushRef="#br1" timeOffset="46059.392">20514 4710 0,'53'17'16,"18"-17"-16,-19 0 16,37-35-1,-36 17-15,-18 1 0,18-36 16,-36 35-16,1-17 16,-18 17-1,18 53 1,-18-17-16,17 70 15,1-52-15,0-1 16,17 18-16,0-18 0,0 0 0</inkml:trace>
  <inkml:trace contextRef="#ctx0" brushRef="#br1" timeOffset="47003.48">31891 4586 0,'18'0'15,"-1"18"1,1 17-1,-18 0-15,0 18 0,18 88 16,-18-70 0,0 17-16,0 71 0,0-89 15,0 1-15,0 17 16,0-35 0,0-35-16,0-36 15</inkml:trace>
  <inkml:trace contextRef="#ctx0" brushRef="#br1" timeOffset="47288.764">31485 4921 0,'-17'0'0,"34"0"16,1 0-16,0-17 15,17-1-15,18-17 0,53-36 16,-53 18-16,17-35 16,-35 53-1,-17-1-15,0-16 16,-1 34-16,-17 53 16,18 36-1,0-18-15,35 35 16,-18-35-16,0 0 0,18 35 15</inkml:trace>
  <inkml:trace contextRef="#ctx0" brushRef="#br1" timeOffset="50963.895">22666 15134 0,'0'18'0,"0"-1"15,0 54-15,0-18 16,18 35-1,-1-53-15,-17 1 0,36 34 16,-36-34-16,17-19 16,18 1-16,-35-36 15</inkml:trace>
  <inkml:trace contextRef="#ctx0" brushRef="#br1" timeOffset="51230.338">22401 15240 0,'18'0'31,"0"0"-31,17 0 16,-17-18-16,52-17 16,-52 0-16,17 17 0,-17 1 15,-1-1-15,-17 0 16,18 1-16,-18-1 15,0 36 1,0 35 0,18-18-16,17 18 15,-17-18-15,17 0 16,0 1-16,-17-36 16</inkml:trace>
  <inkml:trace contextRef="#ctx0" brushRef="#br1" timeOffset="51816.053">22789 15840 0,'0'35'16,"0"36"-1,18-19-15,-18 54 16,18-70-16,-1 52 16,-17-53-16,0 0 15,0-17 1,0-36-1,0-17-15,18-18 16,0 36-16,-1-19 16,1 19-16,17 17 15,0 0-15,-17 17 16,0 1-16,-18 17 16,0-17-16,-36 17 15,19-17-15,-36-1 16,18 1-16,-18-18 15,35 0 1,18-35-16,0-1 16</inkml:trace>
  <inkml:trace contextRef="#ctx0" brushRef="#br1" timeOffset="52050.832">23019 15716 0,'35'0'0,"-17"0"16,-1-17-16,1 17 0,17-18 15,-17 18 1</inkml:trace>
  <inkml:trace contextRef="#ctx0" brushRef="#br1" timeOffset="52243.197">23072 15699 0,'0'17'16,"0"1"-1,0 0-15,17 34 16,-17-34-16,18 35 16,-18-35-16,18 17 15,-1-35-15,1 18 16,0-18-16,-1 0 16,1 0-16</inkml:trace>
  <inkml:trace contextRef="#ctx0" brushRef="#br1" timeOffset="52516.776">23354 15734 0,'0'18'0,"0"-1"16,0 18-1,0 1-15,18-1 16,-18-17-16,0-1 16,17 1-16,1-18 15</inkml:trace>
  <inkml:trace contextRef="#ctx0" brushRef="#br1" timeOffset="52793.886">23442 15593 0,'18'35'16,"17"0"-1,-35-17-15,53 17 16,-35 1-16,-1-1 16,1-18-16,-1 19 15,-17-19-15,0 1 16,-17 0-16,-1-1 16,-17-17-16,0 18 15,17-18-15,-17 0 16,17 0-16</inkml:trace>
  <inkml:trace contextRef="#ctx0" brushRef="#br1" timeOffset="53321.405">25135 15346 0,'0'-18'0,"0"71"31,0-35-31,0 35 0,18-18 0,0 53 16,-1-35-16,1-18 15,17 18 1,-17-35-16,0 0 16,-1-18-16</inkml:trace>
  <inkml:trace contextRef="#ctx0" brushRef="#br1" timeOffset="53599.815">25030 15522 0,'17'-35'16,"1"-36"-1,0 54-15,-18-19 0,17 1 16,1 18 0,-1 17-1,1 17 1,0 1-16,-1-18 15,1 17 1,17 1-16,1 0 16,-36-1-1,35 1-15,-18 0 16</inkml:trace>
  <inkml:trace contextRef="#ctx0" brushRef="#br1" timeOffset="54285.571">22137 16034 0,'-18'0'16,"36"0"-16,-1 17 16,1-17-16,35 0 15,-35 0-15,-1 0 0,1 0 16,0 0-1</inkml:trace>
  <inkml:trace contextRef="#ctx0" brushRef="#br1" timeOffset="54394.655">22190 15998 0,'35'71'15,"-17"-36"-15,-1 1 16,1-36-16</inkml:trace>
  <inkml:trace contextRef="#ctx0" brushRef="#br1" timeOffset="55178.976">24818 16281 0,'18'0'0,"-1"17"15,1-17-15,17 0 16,-17 0-16,17 0 0,-17 0 15,-1 0-15,1 0 0,0 0 16,-1 0 0</inkml:trace>
  <inkml:trace contextRef="#ctx0" brushRef="#br1" timeOffset="55335.451">24959 16175 0,'0'53'0,"35"0"16,-35-18-16,36 36 16,-19-54-1,1 1-15,0-1 0</inkml:trace>
  <inkml:trace contextRef="#ctx0" brushRef="#br1" timeOffset="55657.046">25188 16193 0,'0'70'16,"18"18"0,0-17-16,-18-54 15,17 19-15,1-72 31,0 1-31,-18 18 16,35-19-16,-35 19 16,17 17-16,1 0 0,0 17 15,-18 19 1,0-19-16,-18 36 16,18-35-16,-18 17 15,1-35-15,-1 0 16,18-35-1,0 17-15</inkml:trace>
  <inkml:trace contextRef="#ctx0" brushRef="#br1" timeOffset="55870.46">25453 15822 0,'18'18'16,"17"-1"-1,0-17-15,18 0 16,-18 0 0</inkml:trace>
  <inkml:trace contextRef="#ctx0" brushRef="#br1" timeOffset="55979.824">25541 15875 0,'-18'18'0,"36"-36"0,-53 53 0,35 18 16,0-18-16,0 1 16,53 17-16,0 0 15,-36-53-15,19 17 16,-19-17-16,19 0 16</inkml:trace>
  <inkml:trace contextRef="#ctx0" brushRef="#br1" timeOffset="56137.306">25718 15946 0,'17'35'0,"1"18"16,-18-36-1,17-17-15,1 0 0,0 0 16</inkml:trace>
  <inkml:trace contextRef="#ctx0" brushRef="#br1" timeOffset="56408.213">25841 15840 0,'18'0'15,"35"-18"-15,-1 18 16,-34 0-16,17 35 15,-17-17 1,0 0-16,-1 52 16,-17-52-16,0 17 0,0-17 0,0 17 15,0-17 1,-17-18 0,-1 0-16,0 0 15,1 0-15,-19-18 16,19 0-16,17 1 15</inkml:trace>
  <inkml:trace contextRef="#ctx0" brushRef="#br1" timeOffset="57215.07">27799 15558 0,'0'17'15,"0"36"1,0-18-16,18 18 0,-18-17 15,17 52-15,1-53 16,-1 0-16,19 18 16,-36-35-16,17-18 0,-17 17 15,18-17-15,-18-17 16</inkml:trace>
  <inkml:trace contextRef="#ctx0" brushRef="#br1" timeOffset="57475.106">27640 15593 0,'0'-18'16,"35"1"-1,1-1-15,17-17 16,-18-1-16,-17 19 16,-1-1-16,1 0 15,-18 36 16,0 17-31,0-17 16,17 35-16,1-35 16,0-1-16,17 18 15,-35-17-15,18 17 16,-1-17-16,1 0 0</inkml:trace>
  <inkml:trace contextRef="#ctx0" brushRef="#br1" timeOffset="57689.377">27675 16492 0,'18'18'16,"0"-18"-16,17 0 15,-17-18-15,52 1 16,-52-1-16,17 0 16,-17 1-16</inkml:trace>
  <inkml:trace contextRef="#ctx0" brushRef="#br1" timeOffset="57836.437">27764 16316 0,'0'35'15,"17"18"-15,1 0 16,-18-18-16,35 18 16,-35 18-1,0-36-15</inkml:trace>
  <inkml:trace contextRef="#ctx0" brushRef="#br1" timeOffset="58483.352">28134 16175 0,'18'70'0,"-18"19"15,17-1 1,-17-35-16,18 17 15,-18-34-15,0-19 16,0 1 0,0-36-16,0 1 0,18-19 15,-18 1-15,0 17 16,53-17 0,-1 35-1,1 53-15,-17 0 16,-19-18-1,-17-17-15,-17 17 16,-19-17-16,19-1 0,-36 1 16,35-18-16,-17-18 15,17 18 1,1-53-16,17 36 16</inkml:trace>
  <inkml:trace contextRef="#ctx0" brushRef="#br1" timeOffset="58690.906">28434 15998 0,'35'0'16,"0"0"-16,1 0 15,-1 0-15,-17-17 0,-1 17 16,19 0 0</inkml:trace>
  <inkml:trace contextRef="#ctx0" brushRef="#br1" timeOffset="58837.342">28540 16016 0,'0'53'16,"0"18"-1,17-36-15,1 35 16,0-34 0,17-19-16,-17 1 15,-1-18-15</inkml:trace>
  <inkml:trace contextRef="#ctx0" brushRef="#br1" timeOffset="59004.5">28698 16104 0,'18'71'15,"-18"-36"1,18-17-16,17-18 16,-17 17-16,17-17 15</inkml:trace>
  <inkml:trace contextRef="#ctx0" brushRef="#br1" timeOffset="59291.13">28857 15998 0,'0'-17'16,"18"-1"-1,17 18 1,-17 0-16,-1 18 0,1-1 15,-18 1-15,18 17 0,-1-17 16,-17 17-16,36 36 16,-36-53-16,17 17 15,1 0-15,-18 0 0,0 1 16,18 17-16,-18-36 16,0 18-16,-18-35 15,0 0 1,1 0-16,-36-17 15,35-1-15,-17 1 16</inkml:trace>
  <inkml:trace contextRef="#ctx0" brushRef="#br0" timeOffset="81339.115">864 15593 0,'-17'0'16,"34"0"0,19 17-1,-1-17-15,35 36 16,-52-19-16,0-17 15,-1 18-15,19 35 16,-36 0 0,0 0-16,-36 35 15,19-35-15,-1 70 16,18-70-16,-18 53 16,36-53-16,0 35 15,-1-53-15,36 18 16,-35-35-16,35 0 15,-36-18-15,19 0 16,-19 0-16,1 0 16,-18-18-1,-18 0 1</inkml:trace>
  <inkml:trace contextRef="#ctx0" brushRef="#br0" timeOffset="81532.229">811 16245 0,'-17'0'0,"34"0"16,36 0-16,-17 0 16,69-17-16,-52-1 15,-17 18-15,52-35 16,-53 17-16,0-17 15</inkml:trace>
  <inkml:trace contextRef="#ctx0" brushRef="#br0" timeOffset="81761.964">1252 15381 0,'18'-18'16,"0"1"-16,-1-1 0,36 1 15,-35-1-15,-1 18 16</inkml:trace>
  <inkml:trace contextRef="#ctx0" brushRef="#br0" timeOffset="81922.813">1323 15452 0,'0'53'16,"18"-18"-16,-18 0 16,35 18-16,-18-18 15,19 1 1,-36-19-16,17 1 15,1-18-15,-18 18 16,18-18-16</inkml:trace>
  <inkml:trace contextRef="#ctx0" brushRef="#br0" timeOffset="82084.631">1517 15505 0,'18'53'16,"-1"-18"0,1-35-16,17 17 15,-35-34-15</inkml:trace>
  <inkml:trace contextRef="#ctx0" brushRef="#br0" timeOffset="82363.874">1640 15275 0,'18'-17'0,"35"-1"16,-35 18-16,-1 0 15,19 0 1,-19 18-16,18 17 16,-35 0-16,18-17 0,0 52 15,-18-34-15,35 17 16,-17-18-16,-1 0 15,-17-17-15,-17-1 16,-1-17 0,0 0-16,1 0 15,-36 0 1,35 0-16,1 18 16</inkml:trace>
  <inkml:trace contextRef="#ctx0" brushRef="#br0" timeOffset="82591.032">2134 15822 0,'53'0'16,"-35"0"-16,35 0 15,-36-18-15,1 18 16</inkml:trace>
  <inkml:trace contextRef="#ctx0" brushRef="#br0" timeOffset="82723.935">2187 16087 0,'71'17'0,"-1"-34"15,-17-19 1,-35 19-16</inkml:trace>
  <inkml:trace contextRef="#ctx0" brushRef="#br0" timeOffset="84409.767">2611 15487 0,'0'-18'16,"0"1"-16,0 34 31,0 54-15,0-18-16,17 106 15,-17-54 1,0 1-16,18 88 15,-1-141-15,19 35 16,-19-70-16,19 17 16,-19-35-16,19-17 15,-19-1-15,36-35 16,-53 18-16,18 0 16,-18 17-16,0-35 15,17 35-15,1 36 16,0 35-1,-1-35-15,36 17 16,-35-18-16,17 1 16,-17-18-1,17 0-15,-17-18 16,-1-17-16,-17 18 16,-17-54-16,17 36 15,-36-18 1,19 17-16,-18-34 15,35 35-15</inkml:trace>
  <inkml:trace contextRef="#ctx0" brushRef="#br0" timeOffset="84643.288">3104 15275 0,'36'0'15,"-19"0"-15,54 0 16,-18 0-16,0 0 16,-36 0-1,1-17-15,0-1 16</inkml:trace>
  <inkml:trace contextRef="#ctx0" brushRef="#br0" timeOffset="84787.629">3193 15416 0,'17'89'16,"19"-19"0,-19-35-16,36 18 15,-35-35-15,-1-18 0,1 18 16,0-18-16,17 0 15,-17-18-15</inkml:trace>
  <inkml:trace contextRef="#ctx0" brushRef="#br0" timeOffset="84983.177">3493 15416 0,'0'53'16,"0"0"-16,0-17 16,0-19-16,17 1 15,18-18 1,-17-18 0</inkml:trace>
  <inkml:trace contextRef="#ctx0" brushRef="#br0" timeOffset="85231.624">3598 15293 0,'36'0'15,"-1"-18"1,-17 18-16,34 0 16,-34 36-16,0-19 0,-1 54 15,-17-36 1,18 18-16,-18-18 15,0-17-15,0 0 16,0-1-16,-18-17 0,1 18 16,-1-18-16,0 0 15,1 0 1,-1 0-16,18-18 16</inkml:trace>
  <inkml:trace contextRef="#ctx0" brushRef="#br0" timeOffset="85510.379">3951 15505 0,'0'35'0,"18"-17"15,35 70-15,-18-35 16,0 0-16,18-1 0,-18 19 16,54 52-1,-36-87-15,-18 17 0,18 17 16,-36-34-16,19-1 16,-36-18-16,-18-17 15</inkml:trace>
  <inkml:trace contextRef="#ctx0" brushRef="#br0" timeOffset="85717.008">4322 15610 0,'-36'124'0,"1"-54"15,-53 72 1,53-54-16,17 0 0,-17-17 0,17 17 16,18-35-16,0-18 15,18 0-15,17-17 16</inkml:trace>
  <inkml:trace contextRef="#ctx0" brushRef="#br0" timeOffset="86282.732">4798 15893 0,'17'17'47,"19"-17"-31,-19 0-16,54 0 15,-53 0-15,34-17 16,-34 17-16,0-18 15</inkml:trace>
  <inkml:trace contextRef="#ctx0" brushRef="#br0" timeOffset="86451.071">4904 15822 0,'0'71'15,"17"34"1,1-69-16,17 70 16,-17-89-16,-1 19 0,1-36 15</inkml:trace>
  <inkml:trace contextRef="#ctx0" brushRef="#br0" timeOffset="86855.22">5098 15399 0,'17'88'15,"19"18"1,-19-53-16,1-18 0,17 88 15,-17-70-15,-1 36 16,-17-54-16,0-18 16,0-34-1,0-1 1,18 1-16,-18-1 0,18 18 16,17 0-16,18 35 15,-18-17-15,0-1 0,-17 19 16,0-19-16,-1 1 15,-17 0-15,-17-1 16,-19-17-16,-16 18 16,16-18-16,-34-18 15,52 1-15,0-19 16,18 1 0</inkml:trace>
  <inkml:trace contextRef="#ctx0" brushRef="#br0" timeOffset="87095.441">5398 15346 0,'0'-18'15,"17"18"-15,18-17 16,-17-1-16,35 0 16,-35 18-1</inkml:trace>
  <inkml:trace contextRef="#ctx0" brushRef="#br0" timeOffset="87272.409">5468 15293 0,'-18'53'0,"18"17"16,18-34-16,-18 17 15,18-18-15,-1 0 16,-17-17-16,18-18 16,0 17-16,-1-17 15,1 0-15,0 0 16,-1-17-16,1-1 0</inkml:trace>
  <inkml:trace contextRef="#ctx0" brushRef="#br0" timeOffset="87444.593">5662 15363 0,'0'36'16,"0"-19"-1,18 36-15,-18-35 16,17 0-16,-17-1 0,18 1 16,0-18-16</inkml:trace>
  <inkml:trace contextRef="#ctx0" brushRef="#br0" timeOffset="87756.573">5750 15222 0,'18'0'15,"0"0"1,-1 0-16,1 0 16,-1 0-16,1 0 0,0 18 15,-1-18-15,1 53 16,-18-18-16,18 0 0,-18 36 15,17-36 1,-17 1-16,18-1 16,0-17-16,-18-1 0,17 1 15,-34-18 1,-1-18 0,-17 18-16,17 0 15,0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52901" units="1/cm"/>
          <inkml:channelProperty channel="Y" name="resolution" value="65.45454" units="1/cm"/>
          <inkml:channelProperty channel="T" name="resolution" value="1" units="1/dev"/>
        </inkml:channelProperties>
      </inkml:inkSource>
      <inkml:timestamp xml:id="ts0" timeString="2017-07-09T00:26:10.499"/>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0070C0"/>
    </inkml:brush>
  </inkml:definitions>
  <inkml:trace contextRef="#ctx0" brushRef="#br0">9031 4657 0,'18'-18'16,"17"0"-16,53-35 15,-35 18-15,18-18 16,-1 0-16,1 0 0,88-88 16,-71 88-16,71-88 15,-71 88 1,-35 0-16,52-35 15,-87 71-15,0-1 0,-18-17 16,-18 35 0</inkml:trace>
  <inkml:trace contextRef="#ctx0" brushRef="#br0" timeOffset="353.769">9402 3986 0,'-36'36'15,"1"17"1,-88 70-1,87-70-15,1-18 0,-18 18 16,18 0-16,-1 0 0,19 0 16,-18-18-16,17 36 15,0-36-15,18 0 0,36 36 16,34-36 0,1-17-16,-18-18 15,17 0-15,54 0 16,-54 0-16,54-35 15,-71 35-15</inkml:trace>
  <inkml:trace contextRef="#ctx0" brushRef="#br0" timeOffset="2415.536">16792 2963 0,'-17'0'16,"17"-17"-16,-36 17 16,19-18-16,-19 18 0,-17-18 15,18 1-15,-18 17 16,18-18-16,-36 18 0,-52 0 15,70 0-15,-70 0 16,70 0 0,0 0-16,0 0 0,18 18 15,-36-1-15,36-17 16,-18 36 0,35-36-16,1 17 0,17 1 15,0 0 1,17-1-1,1 19-15,-1-1 16,1 0-16,0 0 0,-18 1 16,17-1-16,1 53 15,-18-53-15,0 18 16,0 0-16,0 0 0,18 53 16,-18-53-16,0 0 15,0 0-15,0 0 16,17 123-16,-17-123 15,18 88 1,-18-88-16,0 18 0,0 70 16,18-71-1,-18 1-15,17 70 0,-17-71 16,18 1-16,-18 0 0,0 87 16,0-87-16,17 88 15,-17-71 1,18 88-16,-18-105 15,0 105-15,0-88 16,0 1-16,0 87 16,0-88-16,0 0 0,0 89 15,0 17 1,18-106-16,-18 0 16,0 0-16,0 89 15,0-71-15,0 70 16,0-88-16,0 18 15,-18 88-15,0-88 0,18-18 16,-17 88 0,17-87-16,0-1 0,-18 88 15,18-88 1,-17 1-16,-1 105 16,18-106-16,0 0 0,-18 88 15,18-87-15,0-1 16,0-18-16,0 18 0,0-17 15,0 0-15,0 70 16,0-88-16,-17 17 0,17 54 16,0-71-1,0 17-15,0-17 0,0 0 16,0-18-16,17 53 16,-17-52-16,0 17 15,18-18-15,-18-17 16,18 17-16,-1-18 15,1 1-15,-18 0 0,17-1 16,19-17-16,-1 18 16,18-36-16,-18 1 15,53-19-15,-35 19 16,-17-1-16</inkml:trace>
  <inkml:trace contextRef="#ctx0" brushRef="#br0" timeOffset="12949.745">11712 10830 0,'18'-17'31,"35"-1"-16,0-17-15,17 17 0,89-52 16,-71 34-16,18-17 16,0 18-16,88-53 15,-88 35-15,52-18 16,-87 54-16,-18-1 0,-18 0 16,-17 1-16,-36 34 15</inkml:trace>
  <inkml:trace contextRef="#ctx0" brushRef="#br0" timeOffset="13328.811">12100 10231 0,'0'17'32,"-53"54"-17,0-18-15,1 17 0,-54 54 16,53-71-1,0 0-15,-35 35 16,52-35-16,19-18 0,-1 18 16,18-18-16,0-17 0,53 35 15,0-36 1,0 1-16,88-18 16,-53 0-16,18 0 0,88-18 15,-123 18 1</inkml:trace>
  <inkml:trace contextRef="#ctx0" brushRef="#br0" timeOffset="16545.425">17639 5468 0,'-18'0'16,"18"-18"-1,53 1 16,-18 17-31,18 0 0,0-18 16,0 18-16,53-17 16,-53 17-16,-18 0 0,53 0 15,-35-18 1,-35 18-16,-18-18 16</inkml:trace>
  <inkml:trace contextRef="#ctx0" brushRef="#br0" timeOffset="16785.743">18027 5098 0,'18'0'16,"-1"17"-16,1 1 0,17 35 16,0-36-1,1 19-15,17 17 16,-36-18-16,1-17 0,-18 17 15,0 35-15,0-52 16,-18 17-16,1 1 0,-1-1 16,0-17-16,-35 17 15,36-18-15,-1 1 16</inkml:trace>
  <inkml:trace contextRef="#ctx0" brushRef="#br0" timeOffset="17292.738">17586 6932 0,'18'0'31,"-1"0"-31,19 18 16,34-1-1,-35 1-15,18 0 16,0-1-16,18-17 0,-18 0 16,53 0-16,-54 0 15,-16-17-15,-1-1 16,0 18-16,-17-18 0</inkml:trace>
  <inkml:trace contextRef="#ctx0" brushRef="#br0" timeOffset="17542.288">18027 6720 0,'35'18'16,"-17"0"-16,52-1 0,-34 1 16,17 0-16,-18-1 15,0 1-15,-17 0 0,-1-1 0,19 36 16,-36-35-1,0 17-15,-18 0 0,-17-17 16,17 17-16,-52 18 16,34-18-16,1 1 0,0-19 15,0 36 1,17-35-16,18 0 0</inkml:trace>
  <inkml:trace contextRef="#ctx0" brushRef="#br0" timeOffset="18198.672">17551 8537 0,'17'-17'31,"1"17"-16,0 0-15,-1 0 16,19 17-16,-19-17 16,54 18-16,-1 0 15,-17-18-15,35-18 16,-52 18-16,-1 0 16,0-18-1,-17 18-15</inkml:trace>
  <inkml:trace contextRef="#ctx0" brushRef="#br0" timeOffset="18538.743">17780 8290 0,'18'18'16,"35"17"-16,-36-17 15,71-1-15,-52 1 16,-1 0-16,53 17 16,-53-17-16,-17-1 0,0 1 15,-1 17 1,-17-17-16,-35 35 15,17-18-15,-17 0 0,0 1 16,-36 17 0,54-18-16,-19-18 0,19 1 15,17 0-15,17-18 16</inkml:trace>
  <inkml:trace contextRef="#ctx0" brushRef="#br0" timeOffset="19444.638">17480 9984 0,'-17'0'16,"34"0"-16,18 17 16,54-17-16,-19 0 15,54-17 1,-54 17-16,71-18 16,-88 0-16,18 1 15,-36-1-15</inkml:trace>
  <inkml:trace contextRef="#ctx0" brushRef="#br0" timeOffset="19716.155">17921 9772 0,'18'35'15,"-1"-17"-15,1 17 0,35-17 16,-35-1-16,52 1 15,-35 0-15,1-1 16,-19 1-16,1-18 0,-18 18 16,0 17-16,-18-17 0,1 17 15,-36 35-15,18-34 16,-36 17 0,36-18-16,17-18 0,0 1 15,18 0 1,18-18-16,0 17 0</inkml:trace>
  <inkml:trace contextRef="#ctx0" brushRef="#br0" timeOffset="20955.956">13741 15540 0,'0'18'15,"17"-18"1,1 17-16,0-17 16,17 18-16,18-18 15,-18 0-15,-17 0 16,17 0-16,18 0 16,-35-18-16,17 1 15,-35-1-15,17 0 16,-17-88-16,18 53 15,-18-17-15,53-124 16,-18 70-16,1 1 0,52-159 16,-18 158-1,-17 1-15,35-36 16,-52 106-16,-19 18 0,1 0 16,-18 17-16,-18 36 15,1-1-15,-1 18 16</inkml:trace>
  <inkml:trace contextRef="#ctx0" brushRef="#br0" timeOffset="21386.308">13935 15117 0,'0'-18'15,"-18"18"1,-17 18-16,-18 34 16,35-16-16,-17 17 15,0 0-15,-1-1 0,-16 54 16,34-70-16,18 17 16,0-18-16,18 18 15,-1-36-15,18 1 16,36 17-16,-18-35 15,0 18-15,35 0 16,-35-1-16,0 18 0,0 54 16</inkml:trace>
  <inkml:trace contextRef="#ctx0" brushRef="#br0" timeOffset="23754.35">564 17092 0,'-35'0'16,"70"0"-1,54 0 1,-19 0-16,89-35 16,-71 17-16,0-17 15,18 0-15,106-18 16,-106 35-16,17-17 0,-17 0 15,17 17-15,-17 0 0,71 1 16,-124 17-16,-18 17 16</inkml:trace>
  <inkml:trace contextRef="#ctx0" brushRef="#br0" timeOffset="36099.161">25841 12947 0,'-18'0'15,"1"0"-15,34 0 31,1 0-15,17 0-16,36 0 16,-18 0-16,17 0 15,107-18-15,-89 1 16,106-1-16,-106 18 16,0-18-16,0 18 0,54 0 15,-89 0-15,-1 0 16,1 0-16,-35 0 15</inkml:trace>
  <inkml:trace contextRef="#ctx0" brushRef="#br0" timeOffset="36562.315">26176 12718 0,'-18'0'16,"1"0"-1,-1 0-15,-35 17 16,36 1 0,-19 0-16,-52 17 15,53-18-15,0 19 0,-18-19 16,0 36-16,18-35 15,17 17 1,18-17-16,0 35 16,18-36-16,-1 1 0,18 17 15,18-17-15,53 17 16,-35-17-16,-1 17 0,1-17 16,-1-1-16,-17 1 15</inkml:trace>
  <inkml:trace contextRef="#ctx0" brushRef="#br0" timeOffset="41483.651">28945 4551 0,'-17'0'47,"17"-18"-31,-18 18-16,1-17 16,-19 17-1,1 0-15,0 0 0,-1 0 16,-17 0-16,1 0 0,-1 0 15,0 0-15,-18 0 0,1 17 16,-1-17-16,1 0 0,-107 0 16,107 0-16,-19 0 15,1 0-15,-88 0 16,70 0-16,18 0 16,-18 0-16,0 0 0,-123-17 15,123 17-15,-106 0 16,89 0-1,17 0-15,-106-18 16,89 0-16,17 18 0,-17 0 16,-107-17-16,107 17 15,-107-18-15,107 18 16,17-18-16,-123 1 16,123-1-16,-17 18 15,17-18-15,-18 18 0,-105 0 16,123 0-16,-17 0 15,-1 0-15,-105 18 16,105-18-16,19 0 0,-1 0 16,-18 18-16,-87-18 15,105 0-15,-18 0 16,18 0-16,1 17 0,-1-17 16,-124 0-16,107 0 15,-89 0-15,89 0 16,-89 0-1,106 0-15,1 0 0,-107-17 16,124 17-16,-18 0 16,-106 0-16,106 0 15,-105 0 1,122 0-16,-16 0 0,-107 0 16,106 0-16,-88 0 15,106 0-15,0 0 16,0 0-16,-89-18 15,89 0-15,17 18 0,-17-17 16,18 17-16,-1 0 0,-70-18 16,70 18-1,1 0-15,17 18 0,-18-18 0,-34 17 16,52 1 0,-18 0-16,36-18 15,0 17-15,17-17 0,0 36 16,18-19-16,-17 19 15,17-1 1,0-18-16,0 36 16,0-17-16,0 17 0,0 17 15,0-17 1,0-18-16,0 18 0,0-17 16,-18 16-16,18-16 0,-18-1 15,18 0-15,0 18 0,-17 18 16,17-36-16,0 0 15,0 1-15,0-1 0,-18 35 16,36-34-16,-18-1 16,0-17-16,17 17 0,19 18 15,-36-36 1,17 19-16,1-19 0,35 36 16,-36-35-16,36 17 15,-35-17 1,17-18-16,36 35 15,-54-35-15,19 18 0,-1-18 0,53 17 16,-53 1 0,54-18-16,-54 18 15,18-18-15,53 17 16,-53 1-16,0-18 0,-1 0 16,72 18-1,-1-18-15,-70 17 16,18-17-16,-1 0 0,-17 0 15,18 18-15,-18-18 0,88 18 16,-71-18-16,1 0 16,0 0-16,17 0 15,-18 0-15,1 0 0,105 0 16,-88 0 0,-17 0-16,105 0 0,-87 0 15,-19 0-15,18 0 0,71 0 16,-71 0-16,1 0 15,87 0 1,-88 0-16,88 0 16,-87 0-16,69 0 15,-69 0-15,-1 0 0,106 0 16,-18 0 0,-88 0-16,-17 0 15,17-18-15,0 18 0,89 0 16,-89 0-16,0-18 15,0 18-15,89 0 16,-89 0-16,-18 0 16,19 0-16,-1 0 0,-18 0 0,107 0 15,-107-17 1,19 17-16,-1 0 0,0-18 16,71 18-16,-71-18 15,-18 18-15,19 0 16,-19 0-16,71 0 15,-70 0-15,70 18 16,-70-18-16,-1 0 0,89-18 16,-89 18-16,1 0 15,17 0-15,-17 0 0,-1 0 16,1 0-16,-18 0 16,35 0-16,-18 0 0,72 0 15,-72 0-15,1 18 16,-1-18-16,1 0 0,70 0 15,-71 0-15,19 0 16,-19 0-16,89 0 16,-88 0-16,-1 0 15,1 0-15,-1 0 0,1 0 16,52 18-16,-52-18 16,70 0-16,-71 0 15,-17 0-15,18 0 16,-1 0-16,-17 0 0,0 0 0,71 17 15,-71-17 1,0 0-16,35 0 16,-35 18-16,0-18 0,35 0 15,-53 0-15,0-18 16,18 18-16,18 0 16,-36 0-16,0-17 15,18 17-15,0 0 16,-17-18-16,-1 18 15,-18 0-15,1 0 0,-18-18 47,-18 18-47,1 0 16,17-17 0,17-19-1,-17 19-15,0-19 16,0 19-16,0-18 15,0-36-15,0 18 16,0-70-16,-17 34 16,17 1-16,0-18 0,-18 1 15,1-125-15,17 142 16,-18 0-16,18 17 0,0 18 16,-18-17-1,18 52-15,0 1 0,0-1 16,-17 18-16,-1 0 15,0 0-15,1 18 0</inkml:trace>
  <inkml:trace contextRef="#ctx0" brushRef="#br0" timeOffset="46572.582">17463 11924 0,'-18'-18'15,"18"1"1,-18-1 0,1 18-16,-1-18 15,0 18-15,-17 0 16,17 0-1,-35 18-15,36-18 16,-18 18-16,-36-1 16,-17-17-1,53 0-15,-36 18 16,18-18-16,18 0 0,-53 0 16,52 0-16,1 0 15,-36 35-15,36-17 16,18-1-16,-19 1 15,19 0-15,17-1 16,0 1-16,0 0 16,0-1-16,0 1 0,0 0 15,0-1-15,0 1 16,-18 17 0,0 53-16,1-52 15,17 17-15,-18-1 0,0 1 16,1 88-16,-1-52 15,1 87-15,17-88 16,-18 0-16,0 1 0,1 105 16,17-89-1,0 125-15,-18-107 16,18 1-16,18 123 16,-18-124-16,0 1 0,0 105 15,0-106 1,0 1-16,0 105 15,0-105-15,-18-1 0,18 142 16,0-124-16,18 0 16,17 106-16,-35-124 15,18-34-15,-1 87 16,-17-106-16,0 1 16,-17 17-16,17-17 0,-18 105 15,0-105-15,18 17 16,-17 0-16,17 0 0,0 1 15,0 52-15,17-71 16,19 18 0,-19-70-16,18 17 0,1-17 15,52 17-15,-53-17 16,18-18-16,-18 0 0,18 0 16,36 0-1,-54 0-15,0 0 0</inkml:trace>
  <inkml:trace contextRef="#ctx0" brushRef="#br0" timeOffset="50198.178">30021 4674 0,'-35'-17'15,"17"17"-15,1 0 16,17-18 0,17 18-1,1 0 1,35-18-1,-18 18-15,1 0 0,-1 0 0,53-17 16,-53 17-16,18 0 16,-35 0-1,0 17-15,-1-17 0,1 18 16,-18 17 0,0 18-16,0-35 15,0 17-15,0 0 16,-18 36-1,18-36-15,0 18 0,0 0 16,0 53-16,-17-36 16,17-17-16,0-17 0,0 17 15,0 35-15,0-53 16,0 18-16,0-18 16,0 18-16,-18 35 15,18-35-15,-18 35 16,18-35-16,0-17 0,0 17 15,18-18-15,-18-17 16,18 17 0,-1-18-16,-17 1 0,18 0 15,-1-1 1,-17 1-16,18 0 0,0-1 16,-1-17-1</inkml:trace>
  <inkml:trace contextRef="#ctx0" brushRef="#br0" timeOffset="51377.183">30321 5927 0,'18'0'16,"-18"17"0,0 1-16,18-18 15,-18 18-15,0 17 16,17 18-1,-17-18-15,0 36 16,0-36-16,0 18 0,0 35 16,-17-35-1,17 0-15,0 0 0,-18-18 16,18 0-16,-18 18 0,18 18 16,-17-18-16,17 17 15,0-34-15,0 34 16,0-35-16,17 18 15,1-17-15,17 34 16,-17-35 0,-1 36-16,-17-36 15,18 36-15,0-36 16,-18 18-16,0 35 16,0-53-16,0 18 0,17 53 15,-17-71 1,0 18-16,36 18 15,-36-18-15,17-18 0,-17 18 16,0 35-16,0-35 16,0 18-16,0-18 15,0 0-15,0 17 0,0 54 16,0-71-16,0 88 16,0-71-16,-17 71 15,17-70-15,0-1 16,0 1-16,0 70 15,17-70-15,1 70 16,-18-88-16,18 17 16,-1 54-16,1-71 15,-1 52-15,-17-69 16,18 70-16,-18-71 16,18 35-1,-1-17-15,-17 0 16,18-18-16,-18-17 0,0 17 15,0 1-15,-18-36 16,18 17-16,-17 1 0,-1-18 16,0 18-1,1-18-15,-1 0 16,1 0-16,-36 0 16,0 0-16,-53 17 15,35-17-15,1 18 16,-71 0-16,88-18 0,0 0 15,0 0-15,0 0 16,18 0-16,17 17 16</inkml:trace>
  <inkml:trace contextRef="#ctx0" brushRef="#br1" timeOffset="62982.321">22207 12241 0,'-17'-17'16,"17"-1"0,-18 18-16,0-18 15,1 18 1,-1 0-1,1 18-15,-36 0 16,35-1-16,0 1 0,1 17 16,-19-17-16,1 0 0,18 17 15,-19 0-15,-17 36 16,18-36-16,-18 71 16,35-71-16,1 18 15,-1 0-15,1-18 0,-1 18 16,18 53-16,0-53 15,0 53 1,0-36-16,18-17 0,-1 0 0,36 35 16,-18-35-1,1-18-15,17-17 0,-18 17 16,71-17-16,-53-18 16,52 0-16,-69 0 15,17-18-15,35-52 16,-35 35-16,-18-1 15,0-17-15,-17 0 0,35-70 16,-35 70-16,-18-70 16,-18 52-16,0 0 15,-35-70 1,-53 0-16,71 88 16,-18 0-16,0 18 0,18 18 15,-18-36-15,36 53 16,-19-18-16,54 0 15</inkml:trace>
  <inkml:trace contextRef="#ctx0" brushRef="#br1" timeOffset="67721.6">22172 12330 0,'18'0'15,"-18"-18"1,17 0-16,-17-17 0,18 17 16,-18-17-16,35-35 15,-17 34-15,17-17 0,0-35 16,1 35-1,17-53-15,-36 36 16,19 17-16,-1 0 0,18-35 16,-36 53-16,19-36 15,-19 36 1,-17 17-16,0-17 0,0 17 16,0 1-16,0-1 15,0 0 16</inkml:trace>
  <inkml:trace contextRef="#ctx0" brushRef="#br1" timeOffset="68299.841">22983 10866 0,'0'35'15,"0"0"-15,0 18 16,-17 0-16,17 88 16,-18-70-16,18-1 15,0-17-15,0 35 16,0-70-16,0 0 0,0-1 16,18-34-1,-1-36 1,-17 0-16,0 17 15,18-52-15,-18 35 16,0 18-16,18-18 0,-18-53 16,17 53-16,1-17 15,-18 35 1,18 17-16,-1 18 16,1 18-1,-18 17-15,18 35 16,-1-34-16,1-1 0,-18 18 15,18 35-15,-1-53 16,1 18-16,-18-17 16,17-1-16,-17 53 15,18-70-15,-18-1 0,0 1 16,0 0-16,0-1 16</inkml:trace>
  <inkml:trace contextRef="#ctx0" brushRef="#br1" timeOffset="68449.235">23001 11271 0,'35'0'16,"-17"-17"-16,0 17 16,35-18-1,-36 0-15</inkml:trace>
  <inkml:trace contextRef="#ctx0" brushRef="#br1" timeOffset="68726.969">23248 10742 0,'18'-18'16,"-1"18"0,1-17-16,0 17 0,-1 0 15,19-18-15,-1 1 16,-18 17-16,1 0 0</inkml:trace>
  <inkml:trace contextRef="#ctx0" brushRef="#br1" timeOffset="68928.289">23336 10795 0,'18'71'15,"-18"-36"-15,0-18 0,0 36 16,0 0 0,18-17-1,-1-36-15,-17 17 0,18-17 16,-1-17-16,1 17 0,0-18 16,-1 0-16</inkml:trace>
  <inkml:trace contextRef="#ctx0" brushRef="#br1" timeOffset="69234.797">23513 10830 0,'0'36'15,"0"-19"-15,0 18 16,17-17-1,19 17-15,-19-17 16,1-18-16,-1 18 0,1-18 16,17-18-16,-17 18 15,0-35-15,-1 35 16,-17-36 0,0 19-16,-17-1 0,-19-17 15,-17 17 1,36 1-16,-1 17 15,18-18 1</inkml:trace>
  <inkml:trace contextRef="#ctx0" brushRef="#br1" timeOffset="69589.484">23689 10689 0,'18'-17'0,"-1"-1"16,19 18 0,-19 0-1,1 0-15,0 0 16,-1 0-16,-17 18 16,0 17-1,0-18-15,0 19 0,0-1 16,35 36-16,-35-36 15,18 0-15,0 0 16,-1-17-16,1 17 0,-18 1 16,18-19-16,-18 1 15,-18-18 1,0 0-16,1 0 16,-1 0-16,-17 0 0,0 0 15,-1 0-15,-17 18 16</inkml:trace>
  <inkml:trace contextRef="#ctx0" brushRef="#br1" timeOffset="71022.461">25647 10971 0,'18'0'0,"-1"18"16,19 17-1,-19-17-15,18 0 0,1 17 16,-1-17-16,0 17 0,1-18 0,-1 1 15,0 17-15,0-17 16,1 0-16,-1-1 0,-17-17 16,-1 18-16,1-18 15</inkml:trace>
  <inkml:trace contextRef="#ctx0" brushRef="#br1" timeOffset="75802.513">26070 10901 0,'18'-18'16,"0"18"-1,-18-17 17,-18 34 30,0 1-46,1-1-16,-1 19 15,-35 34 1,18-34-16,17 17 0,-17-18 16,0 35-16,17-52 15,0 0-15,18-1 0,0 1 16,0 0-16,18-18 16</inkml:trace>
  <inkml:trace contextRef="#ctx0" brushRef="#br1" timeOffset="76809.519">26423 10989 0,'18'0'32,"17"0"-17,0-18-15,-17 18 0,17 0 16,-17 0-16,17 0 0,-17 0 16,-1 0-16</inkml:trace>
  <inkml:trace contextRef="#ctx0" brushRef="#br1" timeOffset="76947.078">26458 11148 0,'18'0'16,"35"17"-16,-18-17 16,0 0-16,-17 0 0,35 0 15</inkml:trace>
  <inkml:trace contextRef="#ctx0" brushRef="#br1" timeOffset="77626.212">27305 10901 0,'-35'-18'15,"17"18"-15,-35 18 16,18-1-16,0 19 0,-18 34 16,35-52-1,18 17-15,-18 1 0,36 16 16,0-34-16,-1 0 16,19-18-16,17 17 15,-18-17-15,0-17 16,-17-1-16,-1 0 0,1 1 15,17-18-15,-35 17 16,0-35-16,0 35 16,-17 1-16,17-19 15,0 19-15,-18 17 16,18 35 0,0-17-16,0 52 15,0-52-15,18 17 0,-1-17 16,36 17-16,-35-17 15,35-18 1,-18 0-16,-17 0 0,-18-18 16</inkml:trace>
  <inkml:trace contextRef="#ctx0" brushRef="#br1" timeOffset="77959.186">27481 10566 0,'0'-18'15,"18"18"-15,0 0 16,-18-18-16,35 18 16,-17 0-16,-1-17 15,1 17 1,0 0-16,-1-18 16</inkml:trace>
  <inkml:trace contextRef="#ctx0" brushRef="#br1" timeOffset="78164.925">27534 10601 0,'0'53'15,"0"-35"-15,18 34 16,-18-34-16,18 0 0,17-1 16,-17-17-16,-1 18 15,1-18-15</inkml:trace>
  <inkml:trace contextRef="#ctx0" brushRef="#br1" timeOffset="78449.439">27746 10654 0,'-18'35'15,"18"-17"1,18 17-16,0-17 15,-1-18-15,36 0 16,-35 0-16,-1-18 16,1 18-16,0-18 0,-1-17 15,-17 18-15,-17-1 16,-1 18 0,0-18-16,1 18 0,-1 0 15,-17-17-15</inkml:trace>
  <inkml:trace contextRef="#ctx0" brushRef="#br1" timeOffset="78960.28">27869 10425 0,'18'0'31,"0"17"-15,-1-17-16,1 0 16,0 0-16,-1 0 15,1 0 63,-18 18-78,0 0 16,18-1 0,-18 1 15,0-1-15,17 19-1,-17-19-15,18 36 16,-18-17-16,0-19 15,0 18-15,0-17 0,17 17 16,-17-17-16,0 0 16,-17-18 15,-1-18-15,1 18-1,-1 0-15,-17 0 0,-18 18 16</inkml:trace>
  <inkml:trace contextRef="#ctx0" brushRef="#br1" timeOffset="80794.62">29034 11113 0,'17'0'47,"19"35"-31,-19-18-16,18 1 0,36 17 15,-36 1-15,53-19 16,-52 1 0,-1 0-16,-17-1 15,-1-17-15,-17 18 16,-17-18-16</inkml:trace>
  <inkml:trace contextRef="#ctx0" brushRef="#br1" timeOffset="81012.141">29298 11042 0,'-53'35'0,"36"1"15,-36 16-15,35-34 16,-17 53-16,35-36 15,-18 0-15,18-17 0,18 17 16,-1-17 0,1-18-16,0 0 0</inkml:trace>
  <inkml:trace contextRef="#ctx0" brushRef="#br1" timeOffset="81291.292">29475 10689 0,'-18'0'16,"18"18"-16,-18-1 0,18 1 15,0 35 1,0-35-16,0 35 16,18-18-16,35 0 15,-35-17-15,-1-1 0,18-17 16,-17 0-16</inkml:trace>
  <inkml:trace contextRef="#ctx0" brushRef="#br1" timeOffset="81433.992">29633 10848 0,'0'18'0,"0"-1"15,0 18 1,18 1-16,0-36 16,-1 17-16</inkml:trace>
  <inkml:trace contextRef="#ctx0" brushRef="#br1" timeOffset="81567.373">29616 10707 0</inkml:trace>
  <inkml:trace contextRef="#ctx0" brushRef="#br1" timeOffset="81779.867">29704 10689 0,'18'18'15,"-1"-18"-15,36 17 16,-18-17-16,1 18 0,-19 0 15,19 17-15,-1 18 16,-35-18-16,17 0 16,-34 1-16,-1-1 15,1-35-15,-1 18 0</inkml:trace>
  <inkml:trace contextRef="#ctx0" brushRef="#br1" timeOffset="82231.55">30163 11060 0,'17'-18'16,"1"18"-16,-1 0 0,19 0 16,-1 0-1,0 0-15,18 0 16,-35 0-16,-1 0 0,1 0 15</inkml:trace>
  <inkml:trace contextRef="#ctx0" brushRef="#br1" timeOffset="82359.226">30180 11201 0,'35'17'15,"1"1"-15,-1-18 16,0 0-16,1 0 0,-19-18 15,18 18-15,-17 0 16</inkml:trace>
  <inkml:trace contextRef="#ctx0" brushRef="#br1" timeOffset="82998.549">31115 11077 0,'-18'-17'0,"-17"17"16,17 0-16,-52 17 16,35 1-16,-1 17 15,-17 18 1,36 0-16,-1-35 0,18 52 16,18-52-16,-1-1 15,36 19-15,18-36 16,-53 0-16,17 0 15,-18-18-15,1 0 0,17-17 16,-35 18 0,18-1-16,-18 0 15,0 1-15,0 34 32,18 19-32,-18-19 15,35 36 1,0-53-16,-17 18 15,-1-1-15,19-17 0,-1 0 0,-17 0 16,-1-17-16,1 17 16</inkml:trace>
  <inkml:trace contextRef="#ctx0" brushRef="#br1" timeOffset="83209.905">31221 10636 0,'17'0'15,"1"0"-15,35 0 16,-35 0 0,-1 0-16,19-17 0,-1 17 15,-17 0 1</inkml:trace>
  <inkml:trace contextRef="#ctx0" brushRef="#br1" timeOffset="83376.299">31291 10707 0,'0'53'15,"18"-36"-15,-18 19 0,0 17 16,35-18-1,-17-18-15,17 1 16,-17-18-16,0 0 0,-1 0 0</inkml:trace>
  <inkml:trace contextRef="#ctx0" brushRef="#br1" timeOffset="83636.789">31574 10795 0,'-18'35'16,"18"-17"-16,18 17 15,17-35-15,0 0 16,0 0-16,-17 0 16,17 0-16,-17-17 0,0-1 15,-1 0-15,-17 1 16,-17 17-16,-19-18 15,1 0-15,17 18 16,-17 0 0,18 0-16,17-17 0</inkml:trace>
  <inkml:trace contextRef="#ctx0" brushRef="#br1" timeOffset="83981.314">31803 10654 0,'18'-18'15,"-1"18"-15,18 0 16,-17 18-16,0-18 16,-1 0-16,-17 18 15,18-18-15,-18 17 16,0 1-16,0-1 15,0 19-15,0-19 16,18 36-16,-18-35 16,0 0-16,0-1 0,0 1 15,0-1-15,0 1 16,-18-18 0,0 0-1,1 0-15,-19-18 16,19 18-1,-1 0-15</inkml:trace>
  <inkml:trace contextRef="#ctx0" brushRef="#br1" timeOffset="84232.275">32226 10601 0,'-17'18'15,"-1"17"-15,0 18 16,18-36 0,0 19-16,18-1 0,-18 0 15,53 18-15,-35-35 16,-1-1-16,1 1 0,-1 0 15,19-18-15</inkml:trace>
  <inkml:trace contextRef="#ctx0" brushRef="#br1" timeOffset="84381.537">32403 10813 0,'17'17'15,"-17"1"-15,18 17 16,0-35-16,-18 18 16,17-1-16</inkml:trace>
  <inkml:trace contextRef="#ctx0" brushRef="#br1" timeOffset="84504.691">32473 10689 0,'0'-17'16</inkml:trace>
  <inkml:trace contextRef="#ctx0" brushRef="#br1" timeOffset="84705.349">32650 10601 0,'53'53'15,"-18"-18"-15,-18 0 16,36 36 0,-17-36-16,-19 1 0,-17-1 15,0 0-15,-35 36 16</inkml:trace>
  <inkml:trace contextRef="#ctx0" brushRef="#br1" timeOffset="93669.683">28046 12647 0,'0'-18'16,"0"1"0,0-1-16,0 1 15,0 34 16,0 54-15,0-36-16,0 18 0,0 70 16,0-70-16,0 53 15,0-71-15,0 1 16,17 34-16,-17-52 16,0 0-16,36-18 15,-1-18-15,-17 0 16,17-52-1,0 17-15,-17 18 16,-18 17-16,18 0 0,-1 18 16,-17 36-1,0-1 1,18 0-16,-1 18 16,1-35-16,35 17 15,-18-35-15,18-18 16,-35 1-16,17-19 15,-17 1-15,-18 17 0,-18-52 16,0 35 0,18-1-16,-35-17 15,18 36-15,17-1 0,-18 0 16,18 1-16</inkml:trace>
  <inkml:trace contextRef="#ctx0" brushRef="#br1" timeOffset="94248.957">28575 12383 0,'0'0'0,"18"0"16,17 0 0,0 0-16,-17 0 15,17 0-15,18 0 16,-18 0-16,-17-18 15,0 18-15,-36 0 16,18-18 0</inkml:trace>
  <inkml:trace contextRef="#ctx0" brushRef="#br1" timeOffset="94431.248">28663 12400 0,'18'71'16,"-18"-36"-16,17 18 15,-17-18-15,18 0 0,0-17 16,-18 0-16,17-1 16,1 1-16,17 0 15,-17-1-15,17-17 16,-17 0-16,0-17 16,-18-1-16</inkml:trace>
  <inkml:trace contextRef="#ctx0" brushRef="#br1" timeOffset="94620.394">28963 12488 0,'0'53'0,"-18"-35"15,18 0-15,18 17 16,0-18-16,-1 1 15,1-18-15,0 0 16</inkml:trace>
  <inkml:trace contextRef="#ctx0" brushRef="#br1" timeOffset="94937.029">29069 12365 0,'18'0'16,"-1"0"-16,1 0 0,17 0 0,0 0 16,-17 18-16,35-18 15,-35 17 1,-18 18 0,0-17-16,-18 35 15,18-35-15,0 35 16,0-18-16,0-18 0,0 1 15,0 0 1,-18-36 0,1 0-1,-1 18-15,0-17 16,1 17-16,-1-18 16</inkml:trace>
  <inkml:trace contextRef="#ctx0" brushRef="#br1" timeOffset="95204.333">29439 12682 0,'18'18'15,"0"0"-15,-1 17 0,36 35 16,-18-34-16,36 52 16,-36-35-16,18-18 15,18 36-15,-36-36 16,0 0-16,1 1 16,-19-19-16,-34-17 31</inkml:trace>
  <inkml:trace contextRef="#ctx0" brushRef="#br1" timeOffset="96055.878">29404 12682 0,'0'18'16,"0"17"-16,0-17 15,0 17-15,0 18 16,0-18-16,-18 18 0,1 36 15,-1-37 1,0 19-16,-17 35 16,18-71-16,17 0 0,0 1 15,17-19-15,18 1 16,-17-18-16,0-18 0,17-17 16</inkml:trace>
  <inkml:trace contextRef="#ctx0" brushRef="#br1" timeOffset="96240.696">29369 13106 0,'17'0'0,"1"0"15,17-18-15,1 18 16,-1 0-16,-17 0 15,17 0-15,18-18 16,-36 18-16</inkml:trace>
  <inkml:trace contextRef="#ctx0" brushRef="#br1" timeOffset="96560.998">29739 12453 0,'35'0'16,"-35"-18"-16,36 18 0,-1-17 15,0-1-15,-17 18 16,17-17-16,-35-1 16</inkml:trace>
  <inkml:trace contextRef="#ctx0" brushRef="#br1" timeOffset="96722.202">29792 12453 0,'0'53'16,"18"-18"-16,-18-17 0,17 35 16,19-18-1,-19-17 1,19-18-1</inkml:trace>
  <inkml:trace contextRef="#ctx0" brushRef="#br1" timeOffset="96994.837">30004 12559 0,'-18'18'15,"18"-1"-15,18-17 0,-1 35 16,-17-17-16,53 0 16,-35-1-16,17-17 15,1 0 1,-19-17-16,1 17 0,-1-36 16,-17 19-16,-17-18 15,-1 17 1,1 18-16,-36-18 0,35 18 15,-17-17-15,17 17 16</inkml:trace>
  <inkml:trace contextRef="#ctx0" brushRef="#br1" timeOffset="97346.59">30268 12330 0,'18'0'0,"17"17"16,-17 1 0,0 0-1,-1-1-15,-17 1 0,18-1 16,-1 19-16,1-19 15,0 36 1,-18-17-16,0-19 0,0 36 16,17-18-1,-17-17-15,-17-18 16,-1 0 0,0 0-16,-34-18 15,34 18-15,-35 0 16,35 0-16,1 0 15</inkml:trace>
  <inkml:trace contextRef="#ctx0" brushRef="#br1" timeOffset="97758.089">30603 12965 0,'53'-18'16,"-17"18"-16,70-18 15,-71 18-15,18-17 0,-36 17 0,19 0 16,-19-18-16,1 18 16,-18-18-16</inkml:trace>
  <inkml:trace contextRef="#ctx0" brushRef="#br1" timeOffset="97925.759">30798 12788 0,'0'88'16,"17"1"-16,-17-36 0,35 17 16,-17-35-1,17 18-15,-17-35 16,17 0-16,-17-18 16</inkml:trace>
  <inkml:trace contextRef="#ctx0" brushRef="#br1" timeOffset="98329.278">31133 12524 0,'35'70'0,"-17"-17"16,-1 35-1,1-35-15,-18 18 0,0-18 0,0 0 16,0 17-16,17 18 16,1-52-16,-18-1 15,18-35-15,-1 0 16,-17-18-16,18-17 16,0-18-1,-1 35-15,1 18 0,0-17 16,-1 34-16,36 1 15,-35 17-15,-1-17 0,-17 17 16,0-17-16,0 0 0,0-1 16,-17 1-16,-1-18 15,-17 0-15,0 0 16,-1 0-16,1-18 0,-18 1 16,18-1-16,35 0 15,0 1-15,0-1 0</inkml:trace>
  <inkml:trace contextRef="#ctx0" brushRef="#br1" timeOffset="98558.533">31556 12418 0,'53'0'16,"0"0"-16,35 0 15,-53 0-15,1 0 0,16-18 16</inkml:trace>
  <inkml:trace contextRef="#ctx0" brushRef="#br1" timeOffset="98698.801">31644 12524 0,'0'35'16,"18"53"-16,-1-35 0,1-18 15,53 18 1,-54-35-16,19-1 0,-1 19 16,-18-36-1,1 0-15,0-18 0</inkml:trace>
  <inkml:trace contextRef="#ctx0" brushRef="#br1" timeOffset="98902.563">31926 12594 0,'0'18'15,"0"-1"-15,18-17 16,-18 18-16,18 17 15,-1-17-15,1 0 16,-18-1-16,18 1 16</inkml:trace>
  <inkml:trace contextRef="#ctx0" brushRef="#br1" timeOffset="99293.659">32085 12435 0,'18'-17'16,"-1"17"-16,19-18 15,-19 18-15,19 0 16,-19 0-16,19 0 15,-19 0-15,-17 18 32,0 35-32,0-18 15,0 0-15,0-17 0,0 52 16,0-34-16,35 17 16,-35-36-1,0 1-15,18 17 0,-18-17 16,18-18-16,-36 0 31,0-18-31,1 18 16,-36-17-16,18 17 15,-1 0-15,1 17 16,0 1-16,-18-1 16</inkml:trace>
  <inkml:trace contextRef="#ctx0" brushRef="#br1" timeOffset="102250.504">32385 12171 0,'18'0'16,"70"0"-1,-35-18-15,0 18 16,0 18-16,-18-1 0,18 1 15,-18 0-15,-17 17 0,17 53 16,-35-52-16,18 52 16,-18-35-16,-18 52 15,0-52 1,1 71-16,-1-54 16,0 1-16,-17 70 15,18-70-15,17-1 0,0-17 16,0 0-16,17 53 15,1-71-15,-1-17 16,19-1-16,-19 1 0,19-18 16,-19 0-16,-17-18 15,0 1 1,-17 17-16,-1 0 0,0 0 16,-17 0-16,-18 35 15,36 0-15,-36 36 16,35-18-16,0 0 15,1 70-15,17-52 16,0-1-16,17 54 16,-17-54-16,18-17 0,35 71 15,-35-71 1,-18-18-16,17 18 0,-17-36 16,0 1-16,-17 0 0,-19-1 15,-34-17-15,34 0 16,-34 0-16,17 0 0,-18 0 15,-52-17 1,70 17-16,0 0 0,0 17 16</inkml:trace>
  <inkml:trace contextRef="#ctx0" brushRef="#br1" timeOffset="103357.54">26317 14958 0,'18'0'15,"0"0"-15,17 0 0,71 17 16,-53-17-16,-1 18 15,1-18-15,0 18 16,-17 17-16,-19 0 0,1 1 16,-18-1-16,0 18 0,-53 53 15,18-54-15,-1 19 16,-17-18-16,18 0 16,-35 53-16,52-53 0,0 0 15,18 52 1,0-69-16,0 17 15,36-18-15,17 18 0,-18-18 16,0-17-16,0-18 0,1 35 16,-19-17-16,-17 35 15,-17-36 1,-1 18-16,0 1 0,1-1 16,-1 18-16,18 0 0,-18 0 15,1 0-15,17 70 16,17-52-16,-17-1 15,18 1-15,17 70 16,-35-88-16,18 17 0,-18-17 16,18 0-16,-18-18 0,-18 36 15,0-18-15,-17-18 16,17-17-16,-70 52 16,35-34-16,-70 52 15,70-53-15,-18-17 16,-70 35-16,88-36 15,-17 1-15,17-18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E14BB-6417-E74E-B837-C61A3A1A5569}"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29C9D-24E2-E24F-9C38-63FB2D3B6C26}" type="slidenum">
              <a:rPr lang="en-US" smtClean="0"/>
              <a:t>‹#›</a:t>
            </a:fld>
            <a:endParaRPr lang="en-US"/>
          </a:p>
        </p:txBody>
      </p:sp>
    </p:spTree>
    <p:extLst>
      <p:ext uri="{BB962C8B-B14F-4D97-AF65-F5344CB8AC3E}">
        <p14:creationId xmlns:p14="http://schemas.microsoft.com/office/powerpoint/2010/main" val="102918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Stacking examples in the column. With little modifications to the equations we learned previously we can get them working for neural networks as well. </a:t>
            </a:r>
          </a:p>
          <a:p>
            <a:r>
              <a:rPr lang="en-US" dirty="0"/>
              <a:t>Previously, we worked for 1 training example, here we will learn how we can do the operations to find a1 &amp; than a2 for m training examples. </a:t>
            </a:r>
          </a:p>
        </p:txBody>
      </p:sp>
      <p:sp>
        <p:nvSpPr>
          <p:cNvPr id="4" name="Slide Number Placeholder 3"/>
          <p:cNvSpPr>
            <a:spLocks noGrp="1"/>
          </p:cNvSpPr>
          <p:nvPr>
            <p:ph type="sldNum" sz="quarter" idx="5"/>
          </p:nvPr>
        </p:nvSpPr>
        <p:spPr/>
        <p:txBody>
          <a:bodyPr/>
          <a:lstStyle/>
          <a:p>
            <a:fld id="{F4929C9D-24E2-E24F-9C38-63FB2D3B6C26}" type="slidenum">
              <a:rPr lang="en-US" smtClean="0"/>
              <a:t>1</a:t>
            </a:fld>
            <a:endParaRPr lang="en-US"/>
          </a:p>
        </p:txBody>
      </p:sp>
    </p:spTree>
    <p:extLst>
      <p:ext uri="{BB962C8B-B14F-4D97-AF65-F5344CB8AC3E}">
        <p14:creationId xmlns:p14="http://schemas.microsoft.com/office/powerpoint/2010/main" val="412950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For each training example, we will be producing a2 in short.  We refer the training example with round bracket. </a:t>
            </a:r>
          </a:p>
          <a:p>
            <a:r>
              <a:rPr lang="en-US" dirty="0"/>
              <a:t>In a normal case, non vectorized version, we will be computing the 4 equations for each example with x being iterated over the examples. </a:t>
            </a:r>
          </a:p>
        </p:txBody>
      </p:sp>
      <p:sp>
        <p:nvSpPr>
          <p:cNvPr id="4" name="Slide Number Placeholder 3"/>
          <p:cNvSpPr>
            <a:spLocks noGrp="1"/>
          </p:cNvSpPr>
          <p:nvPr>
            <p:ph type="sldNum" sz="quarter" idx="5"/>
          </p:nvPr>
        </p:nvSpPr>
        <p:spPr/>
        <p:txBody>
          <a:bodyPr/>
          <a:lstStyle/>
          <a:p>
            <a:fld id="{F4929C9D-24E2-E24F-9C38-63FB2D3B6C26}" type="slidenum">
              <a:rPr lang="en-US" smtClean="0"/>
              <a:t>2</a:t>
            </a:fld>
            <a:endParaRPr lang="en-US"/>
          </a:p>
        </p:txBody>
      </p:sp>
    </p:spTree>
    <p:extLst>
      <p:ext uri="{BB962C8B-B14F-4D97-AF65-F5344CB8AC3E}">
        <p14:creationId xmlns:p14="http://schemas.microsoft.com/office/powerpoint/2010/main" val="27235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stack our data examples in the column fashion like we have been doing it so far. </a:t>
            </a:r>
          </a:p>
          <a:p>
            <a:r>
              <a:rPr lang="en-US" dirty="0"/>
              <a:t>Than we want to find the value of Z1. This matrix is a column stacked version of smaller z values(calculated for each example of smaller x-data examples)</a:t>
            </a:r>
          </a:p>
          <a:p>
            <a:endParaRPr lang="en-US" dirty="0"/>
          </a:p>
          <a:p>
            <a:r>
              <a:rPr lang="en-US" dirty="0"/>
              <a:t>At a higher level, whenever, we are going from one layer to the next column stacking helps us. </a:t>
            </a:r>
          </a:p>
          <a:p>
            <a:r>
              <a:rPr lang="en-US" dirty="0"/>
              <a:t>Another notation, when we are moving from left to the right I Z, A matrices, the indexes move over the data examples. </a:t>
            </a:r>
          </a:p>
          <a:p>
            <a:r>
              <a:rPr lang="en-US" dirty="0"/>
              <a:t>Where as vertically, it moves over the number of nodes. </a:t>
            </a:r>
          </a:p>
          <a:p>
            <a:r>
              <a:rPr lang="en-US" dirty="0"/>
              <a:t>For example, the top left purple dot corresponds to the activation of first hidden unit on the first training example,  when we go down the example remain the same but the activation unit is changing. </a:t>
            </a:r>
          </a:p>
          <a:p>
            <a:endParaRPr lang="en-US" dirty="0"/>
          </a:p>
          <a:p>
            <a:r>
              <a:rPr lang="en-US" dirty="0"/>
              <a:t>Similarly, in horizontal fashion activation number across the row is same &amp; represents the hidden layer but the training examples move till m. </a:t>
            </a:r>
          </a:p>
          <a:p>
            <a:endParaRPr lang="en-US" dirty="0"/>
          </a:p>
          <a:p>
            <a:r>
              <a:rPr lang="en-US" dirty="0"/>
              <a:t>This holds for A, Z &amp; as well as X. </a:t>
            </a:r>
          </a:p>
          <a:p>
            <a:endParaRPr lang="en-US" dirty="0"/>
          </a:p>
        </p:txBody>
      </p:sp>
      <p:sp>
        <p:nvSpPr>
          <p:cNvPr id="4" name="Slide Number Placeholder 3"/>
          <p:cNvSpPr>
            <a:spLocks noGrp="1"/>
          </p:cNvSpPr>
          <p:nvPr>
            <p:ph type="sldNum" sz="quarter" idx="10"/>
          </p:nvPr>
        </p:nvSpPr>
        <p:spPr/>
        <p:txBody>
          <a:bodyPr/>
          <a:lstStyle/>
          <a:p>
            <a:fld id="{F4929C9D-24E2-E24F-9C38-63FB2D3B6C26}" type="slidenum">
              <a:rPr lang="en-US" smtClean="0"/>
              <a:t>3</a:t>
            </a:fld>
            <a:endParaRPr lang="en-US"/>
          </a:p>
        </p:txBody>
      </p:sp>
    </p:spTree>
    <p:extLst>
      <p:ext uri="{BB962C8B-B14F-4D97-AF65-F5344CB8AC3E}">
        <p14:creationId xmlns:p14="http://schemas.microsoft.com/office/powerpoint/2010/main" val="133904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justification of the equations we used previously for vectorizing across multiple examples. </a:t>
            </a:r>
          </a:p>
          <a:p>
            <a:r>
              <a:rPr lang="en-US" dirty="0"/>
              <a:t>This is the basis of vectorizing layers in hidden neural network. The key is understanding dimensions &amp; matrix multiplications. </a:t>
            </a:r>
          </a:p>
        </p:txBody>
      </p:sp>
      <p:sp>
        <p:nvSpPr>
          <p:cNvPr id="4" name="Slide Number Placeholder 3"/>
          <p:cNvSpPr>
            <a:spLocks noGrp="1"/>
          </p:cNvSpPr>
          <p:nvPr>
            <p:ph type="sldNum" sz="quarter" idx="5"/>
          </p:nvPr>
        </p:nvSpPr>
        <p:spPr/>
        <p:txBody>
          <a:bodyPr/>
          <a:lstStyle/>
          <a:p>
            <a:fld id="{F4929C9D-24E2-E24F-9C38-63FB2D3B6C26}" type="slidenum">
              <a:rPr lang="en-US" smtClean="0"/>
              <a:t>4</a:t>
            </a:fld>
            <a:endParaRPr lang="en-US"/>
          </a:p>
        </p:txBody>
      </p:sp>
    </p:spTree>
    <p:extLst>
      <p:ext uri="{BB962C8B-B14F-4D97-AF65-F5344CB8AC3E}">
        <p14:creationId xmlns:p14="http://schemas.microsoft.com/office/powerpoint/2010/main" val="319578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first go through the forward propagation part on example at a time. </a:t>
            </a:r>
          </a:p>
          <a:p>
            <a:r>
              <a:rPr lang="en-US" dirty="0"/>
              <a:t>How do we compute Z values for the first layer ? </a:t>
            </a:r>
          </a:p>
          <a:p>
            <a:r>
              <a:rPr lang="en-US" dirty="0"/>
              <a:t>Answer : Z values as we remember are the what goes into sigmoid function the linear combination, to compute these values we need inputs &amp; weights associated with each input to the hidden layers. </a:t>
            </a:r>
          </a:p>
          <a:p>
            <a:r>
              <a:rPr lang="en-US" dirty="0"/>
              <a:t>Now, our X values are stacked in the columns with each column representing one training example. This matrix overall dimensions will be num of features X num of training examples or </a:t>
            </a:r>
            <a:r>
              <a:rPr lang="en-US" dirty="0" err="1"/>
              <a:t>Nx</a:t>
            </a:r>
            <a:r>
              <a:rPr lang="en-US" dirty="0"/>
              <a:t> by m.</a:t>
            </a:r>
          </a:p>
          <a:p>
            <a:endParaRPr lang="en-US" dirty="0"/>
          </a:p>
          <a:p>
            <a:r>
              <a:rPr lang="en-US" dirty="0"/>
              <a:t>How many weights are there ? Weights are associated with each feature in training example connection going to each node of hidden layer. </a:t>
            </a:r>
          </a:p>
          <a:p>
            <a:r>
              <a:rPr lang="en-US" dirty="0"/>
              <a:t>So if the number of features in each training example is alpha &amp; the number of nodes in hidden layer is beta than we need alpha * beta number of weights. Here we have a W matrix for this task which keeps weights of each layer. </a:t>
            </a:r>
          </a:p>
          <a:p>
            <a:r>
              <a:rPr lang="en-US" dirty="0"/>
              <a:t>Now, one thing is common between this W matrix &amp; our X matrix which is number of features. So we will use this notation for our understanding. &amp; change the dimensions of W matrix in this way: </a:t>
            </a:r>
          </a:p>
          <a:p>
            <a:r>
              <a:rPr lang="en-US" dirty="0"/>
              <a:t>(</a:t>
            </a:r>
            <a:r>
              <a:rPr lang="en-US" dirty="0" err="1"/>
              <a:t>Nx</a:t>
            </a:r>
            <a:r>
              <a:rPr lang="en-US" dirty="0"/>
              <a:t>, num of hidden layers)</a:t>
            </a:r>
          </a:p>
          <a:p>
            <a:endParaRPr lang="en-US" dirty="0"/>
          </a:p>
          <a:p>
            <a:r>
              <a:rPr lang="en-US" dirty="0"/>
              <a:t>Now lets get back to the computation of Z. </a:t>
            </a:r>
          </a:p>
          <a:p>
            <a:r>
              <a:rPr lang="en-US" dirty="0"/>
              <a:t>For each Z, we want to compute the linear combination value, for this purpose, we take one training example &amp; take its product with the weights associated. </a:t>
            </a:r>
          </a:p>
          <a:p>
            <a:r>
              <a:rPr lang="en-US" dirty="0"/>
              <a:t>We can however, use our matrices for this calculation &amp; do this in a vectorized/matrix fashion. </a:t>
            </a:r>
          </a:p>
          <a:p>
            <a:endParaRPr lang="en-US" dirty="0"/>
          </a:p>
          <a:p>
            <a:r>
              <a:rPr lang="en-US" dirty="0"/>
              <a:t>For one training example, we take one column (feature values of that example) &amp; multiply them with the corresponding weights, this is </a:t>
            </a:r>
            <a:r>
              <a:rPr lang="en-US" dirty="0" err="1"/>
              <a:t>is</a:t>
            </a:r>
            <a:r>
              <a:rPr lang="en-US" dirty="0"/>
              <a:t> shown in form of the purple example. </a:t>
            </a:r>
          </a:p>
          <a:p>
            <a:r>
              <a:rPr lang="en-US" dirty="0"/>
              <a:t>Dimension of our X matrix one example is ( </a:t>
            </a:r>
            <a:r>
              <a:rPr lang="en-US" dirty="0" err="1"/>
              <a:t>Nx</a:t>
            </a:r>
            <a:r>
              <a:rPr lang="en-US" dirty="0"/>
              <a:t>, 1 ) </a:t>
            </a:r>
          </a:p>
          <a:p>
            <a:r>
              <a:rPr lang="en-US" dirty="0"/>
              <a:t>&amp; the dimension of our weights for the layer is </a:t>
            </a:r>
            <a:r>
              <a:rPr lang="en-US" dirty="0" err="1"/>
              <a:t>Nx</a:t>
            </a:r>
            <a:r>
              <a:rPr lang="en-US" dirty="0"/>
              <a:t> by Num of hidden layers. I think we take transpose of this matrix, which will get us the order as Num of hidden layers, </a:t>
            </a:r>
            <a:r>
              <a:rPr lang="en-US" dirty="0" err="1"/>
              <a:t>Nx</a:t>
            </a:r>
            <a:endParaRPr lang="en-US" dirty="0"/>
          </a:p>
          <a:p>
            <a:endParaRPr lang="en-US" dirty="0"/>
          </a:p>
          <a:p>
            <a:r>
              <a:rPr lang="en-US" dirty="0"/>
              <a:t>Now the product of these two matrices will get us one column of the order Num of hidden layers, 1</a:t>
            </a:r>
          </a:p>
          <a:p>
            <a:r>
              <a:rPr lang="en-US" dirty="0"/>
              <a:t>This way, all the </a:t>
            </a:r>
            <a:r>
              <a:rPr lang="en-US" dirty="0" err="1"/>
              <a:t>weughts</a:t>
            </a:r>
            <a:r>
              <a:rPr lang="en-US" dirty="0"/>
              <a:t> in the first layer gets multiplied with the current feature values &amp; it results in z values. </a:t>
            </a:r>
          </a:p>
          <a:p>
            <a:r>
              <a:rPr lang="en-US" dirty="0"/>
              <a:t>We can do this for all the examples in similar &amp; quick fashion by </a:t>
            </a:r>
          </a:p>
          <a:p>
            <a:endParaRPr lang="en-US" dirty="0"/>
          </a:p>
          <a:p>
            <a:r>
              <a:rPr lang="en-US" dirty="0"/>
              <a:t>W.T . X </a:t>
            </a:r>
          </a:p>
          <a:p>
            <a:r>
              <a:rPr lang="en-US" dirty="0"/>
              <a:t>The order of W.t will be Num of layers, </a:t>
            </a:r>
            <a:r>
              <a:rPr lang="en-US" dirty="0" err="1"/>
              <a:t>Nx</a:t>
            </a:r>
            <a:r>
              <a:rPr lang="en-US" dirty="0"/>
              <a:t> where as the order of X will be </a:t>
            </a:r>
            <a:r>
              <a:rPr lang="en-US" dirty="0" err="1"/>
              <a:t>Nx</a:t>
            </a:r>
            <a:r>
              <a:rPr lang="en-US" dirty="0"/>
              <a:t>, M </a:t>
            </a:r>
          </a:p>
          <a:p>
            <a:r>
              <a:rPr lang="en-US" dirty="0"/>
              <a:t>Resultant Z matrix will be of </a:t>
            </a:r>
            <a:r>
              <a:rPr lang="en-US" dirty="0" err="1"/>
              <a:t>ortder</a:t>
            </a:r>
            <a:r>
              <a:rPr lang="en-US" dirty="0"/>
              <a:t> Num of layers, M. Which means that each column of Z will be the values coming from each example, this is shown in purpose, green, yellow colors. </a:t>
            </a:r>
          </a:p>
          <a:p>
            <a:endParaRPr lang="en-US" dirty="0"/>
          </a:p>
          <a:p>
            <a:endParaRPr lang="en-US" dirty="0"/>
          </a:p>
          <a:p>
            <a:r>
              <a:rPr lang="en-US" dirty="0"/>
              <a:t>We compute the Z values for each training example, we ignore b for simplification &amp; take it as 0. </a:t>
            </a:r>
          </a:p>
          <a:p>
            <a:r>
              <a:rPr lang="en-US" dirty="0"/>
              <a:t>W1X1 gives us a column vector for the first example, </a:t>
            </a:r>
            <a:r>
              <a:rPr lang="en-US" dirty="0" err="1"/>
              <a:t>similary</a:t>
            </a:r>
            <a:r>
              <a:rPr lang="en-US" dirty="0"/>
              <a:t> for the 2</a:t>
            </a:r>
            <a:r>
              <a:rPr lang="en-US" baseline="30000" dirty="0"/>
              <a:t>nd</a:t>
            </a:r>
            <a:r>
              <a:rPr lang="en-US" dirty="0"/>
              <a:t> data example &amp; so on. For each training example, we are getting a column vector. </a:t>
            </a:r>
          </a:p>
          <a:p>
            <a:r>
              <a:rPr lang="en-US" dirty="0"/>
              <a:t>Our training set is stacked columns of our training examples. </a:t>
            </a:r>
          </a:p>
          <a:p>
            <a:r>
              <a:rPr lang="en-US" dirty="0"/>
              <a:t>If we multiply W with the X. The first column will be representing the values obtained by multiplying w1x1 &amp; so on.  This new matrix is columns of Z. </a:t>
            </a:r>
          </a:p>
          <a:p>
            <a:endParaRPr lang="en-US" dirty="0"/>
          </a:p>
          <a:p>
            <a:r>
              <a:rPr lang="en-US" dirty="0"/>
              <a:t>Adding b works fine because of broadcasting. </a:t>
            </a:r>
          </a:p>
        </p:txBody>
      </p:sp>
      <p:sp>
        <p:nvSpPr>
          <p:cNvPr id="4" name="Slide Number Placeholder 3"/>
          <p:cNvSpPr>
            <a:spLocks noGrp="1"/>
          </p:cNvSpPr>
          <p:nvPr>
            <p:ph type="sldNum" sz="quarter" idx="5"/>
          </p:nvPr>
        </p:nvSpPr>
        <p:spPr/>
        <p:txBody>
          <a:bodyPr/>
          <a:lstStyle/>
          <a:p>
            <a:fld id="{F4929C9D-24E2-E24F-9C38-63FB2D3B6C26}" type="slidenum">
              <a:rPr lang="en-US" smtClean="0"/>
              <a:t>5</a:t>
            </a:fld>
            <a:endParaRPr lang="en-US"/>
          </a:p>
        </p:txBody>
      </p:sp>
    </p:spTree>
    <p:extLst>
      <p:ext uri="{BB962C8B-B14F-4D97-AF65-F5344CB8AC3E}">
        <p14:creationId xmlns:p14="http://schemas.microsoft.com/office/powerpoint/2010/main" val="312976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showing In a bit cleaner way, the top right part shows what we will be doing in a for loop for m examples. </a:t>
            </a:r>
          </a:p>
          <a:p>
            <a:r>
              <a:rPr lang="en-US" dirty="0"/>
              <a:t>For each example, we are computing z values &amp; a values for each layer, than we are doing the same for the 2</a:t>
            </a:r>
            <a:r>
              <a:rPr lang="en-US" baseline="30000" dirty="0"/>
              <a:t>nd</a:t>
            </a:r>
            <a:r>
              <a:rPr lang="en-US" dirty="0"/>
              <a:t> layer. These 2 formulas are the crux of neural networks. </a:t>
            </a:r>
          </a:p>
          <a:p>
            <a:endParaRPr lang="en-US" dirty="0"/>
          </a:p>
          <a:p>
            <a:r>
              <a:rPr lang="en-US" dirty="0"/>
              <a:t>Now instead of doing this in a for loop we can do this in vectorized fashion as shown previously as well. We take our weight matrix in right order, matrix multiply it with the X </a:t>
            </a:r>
            <a:r>
              <a:rPr lang="en-US" dirty="0" err="1"/>
              <a:t>matix</a:t>
            </a:r>
            <a:r>
              <a:rPr lang="en-US" dirty="0"/>
              <a:t>, this will get us A matrix where each column represents the activation associated with each example. </a:t>
            </a:r>
          </a:p>
          <a:p>
            <a:r>
              <a:rPr lang="en-US" dirty="0"/>
              <a:t>Now,  see the pattern here, these A matrix will just become the input to the next layer. </a:t>
            </a:r>
          </a:p>
          <a:p>
            <a:r>
              <a:rPr lang="en-US" dirty="0"/>
              <a:t>These A, Z, X matrices have similar </a:t>
            </a:r>
            <a:r>
              <a:rPr lang="en-US" dirty="0" err="1"/>
              <a:t>dimesnions</a:t>
            </a:r>
            <a:r>
              <a:rPr lang="en-US" dirty="0"/>
              <a:t> as well. Where columns represents the examples, &amp; rows represents features, nodes or whatever you </a:t>
            </a:r>
            <a:r>
              <a:rPr lang="en-US" dirty="0" err="1"/>
              <a:t>wanna</a:t>
            </a:r>
            <a:r>
              <a:rPr lang="en-US" dirty="0"/>
              <a:t> </a:t>
            </a:r>
            <a:r>
              <a:rPr lang="en-US"/>
              <a:t>call them, </a:t>
            </a:r>
          </a:p>
        </p:txBody>
      </p:sp>
      <p:sp>
        <p:nvSpPr>
          <p:cNvPr id="4" name="Slide Number Placeholder 3"/>
          <p:cNvSpPr>
            <a:spLocks noGrp="1"/>
          </p:cNvSpPr>
          <p:nvPr>
            <p:ph type="sldNum" sz="quarter" idx="5"/>
          </p:nvPr>
        </p:nvSpPr>
        <p:spPr/>
        <p:txBody>
          <a:bodyPr/>
          <a:lstStyle/>
          <a:p>
            <a:fld id="{F4929C9D-24E2-E24F-9C38-63FB2D3B6C26}" type="slidenum">
              <a:rPr lang="en-US" smtClean="0"/>
              <a:t>6</a:t>
            </a:fld>
            <a:endParaRPr lang="en-US"/>
          </a:p>
        </p:txBody>
      </p:sp>
    </p:spTree>
    <p:extLst>
      <p:ext uri="{BB962C8B-B14F-4D97-AF65-F5344CB8AC3E}">
        <p14:creationId xmlns:p14="http://schemas.microsoft.com/office/powerpoint/2010/main" val="187404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9B364D-B428-C14F-85BB-541EF3F1879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68902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364D-B428-C14F-85BB-541EF3F1879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195964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364D-B428-C14F-85BB-541EF3F1879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1876891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5B99E-DD35-5942-AA9D-E7AED0CBF221}"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C8712-A2E3-D94C-AF0E-9202615443CE}" type="slidenum">
              <a:rPr lang="en-US" smtClean="0"/>
              <a:t>‹#›</a:t>
            </a:fld>
            <a:endParaRPr lang="en-US"/>
          </a:p>
        </p:txBody>
      </p:sp>
      <p:grpSp>
        <p:nvGrpSpPr>
          <p:cNvPr id="8" name="Group 7"/>
          <p:cNvGrpSpPr/>
          <p:nvPr userDrawn="1"/>
        </p:nvGrpSpPr>
        <p:grpSpPr>
          <a:xfrm>
            <a:off x="158948" y="1135431"/>
            <a:ext cx="4467022" cy="4246699"/>
            <a:chOff x="349372" y="1061869"/>
            <a:chExt cx="4467022" cy="4246699"/>
          </a:xfrm>
        </p:grpSpPr>
        <p:sp>
          <p:nvSpPr>
            <p:cNvPr id="9" name="Title 1"/>
            <p:cNvSpPr txBox="1">
              <a:spLocks/>
            </p:cNvSpPr>
            <p:nvPr/>
          </p:nvSpPr>
          <p:spPr>
            <a:xfrm>
              <a:off x="349372" y="4502904"/>
              <a:ext cx="4467022" cy="805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deeplearning.ai</a:t>
              </a:r>
              <a:endParaRPr lang="en-US" sz="3600" b="1" dirty="0"/>
            </a:p>
          </p:txBody>
        </p:sp>
        <p:pic>
          <p:nvPicPr>
            <p:cNvPr id="10" name="Picture 9"/>
            <p:cNvPicPr>
              <a:picLocks noChangeAspect="1"/>
            </p:cNvPicPr>
            <p:nvPr/>
          </p:nvPicPr>
          <p:blipFill>
            <a:blip r:embed="rId2"/>
            <a:stretch>
              <a:fillRect/>
            </a:stretch>
          </p:blipFill>
          <p:spPr>
            <a:xfrm>
              <a:off x="662643" y="1061869"/>
              <a:ext cx="3840480" cy="3718639"/>
            </a:xfrm>
            <a:prstGeom prst="rect">
              <a:avLst/>
            </a:prstGeom>
          </p:spPr>
        </p:pic>
      </p:grpSp>
      <p:cxnSp>
        <p:nvCxnSpPr>
          <p:cNvPr id="11" name="Straight Connector 10"/>
          <p:cNvCxnSpPr/>
          <p:nvPr userDrawn="1"/>
        </p:nvCxnSpPr>
        <p:spPr>
          <a:xfrm>
            <a:off x="4544016" y="3459892"/>
            <a:ext cx="7442038" cy="0"/>
          </a:xfrm>
          <a:prstGeom prst="line">
            <a:avLst/>
          </a:prstGeom>
          <a:ln w="19050" cmpd="sng">
            <a:solidFill>
              <a:schemeClr val="tx1">
                <a:lumMod val="75000"/>
                <a:lumOff val="25000"/>
              </a:schemeClr>
            </a:solidFill>
            <a:miter lim="800000"/>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965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B364D-B428-C14F-85BB-541EF3F1879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B748A-CCBF-6243-A473-D029800A9C94}"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22183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9B364D-B428-C14F-85BB-541EF3F18797}"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0B748A-CCBF-6243-A473-D029800A9C94}" type="slidenum">
              <a:rPr lang="en-US" smtClean="0"/>
              <a:t>‹#›</a:t>
            </a:fld>
            <a:endParaRPr lang="en-US"/>
          </a:p>
        </p:txBody>
      </p:sp>
      <p:sp>
        <p:nvSpPr>
          <p:cNvPr id="7" name="TextBox 6"/>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19169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9B364D-B428-C14F-85BB-541EF3F1879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B748A-CCBF-6243-A473-D029800A9C94}" type="slidenum">
              <a:rPr lang="en-US" smtClean="0"/>
              <a:t>‹#›</a:t>
            </a:fld>
            <a:endParaRPr lang="en-US"/>
          </a:p>
        </p:txBody>
      </p:sp>
      <p:sp>
        <p:nvSpPr>
          <p:cNvPr id="8" name="TextBox 7"/>
          <p:cNvSpPr txBox="1"/>
          <p:nvPr userDrawn="1"/>
        </p:nvSpPr>
        <p:spPr>
          <a:xfrm>
            <a:off x="10875599" y="6452092"/>
            <a:ext cx="1342483" cy="400110"/>
          </a:xfrm>
          <a:prstGeom prst="rect">
            <a:avLst/>
          </a:prstGeom>
          <a:noFill/>
        </p:spPr>
        <p:txBody>
          <a:bodyPr wrap="none" rtlCol="0">
            <a:spAutoFit/>
          </a:bodyPr>
          <a:lstStyle/>
          <a:p>
            <a:r>
              <a:rPr lang="en-US" sz="2000" dirty="0"/>
              <a:t>Andrew</a:t>
            </a:r>
            <a:r>
              <a:rPr lang="en-US" sz="2000" baseline="0" dirty="0"/>
              <a:t> Ng</a:t>
            </a:r>
            <a:endParaRPr lang="en-US" sz="2000" dirty="0"/>
          </a:p>
        </p:txBody>
      </p:sp>
    </p:spTree>
    <p:extLst>
      <p:ext uri="{BB962C8B-B14F-4D97-AF65-F5344CB8AC3E}">
        <p14:creationId xmlns:p14="http://schemas.microsoft.com/office/powerpoint/2010/main" val="133821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9B364D-B428-C14F-85BB-541EF3F18797}"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74353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9B364D-B428-C14F-85BB-541EF3F18797}"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43953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B364D-B428-C14F-85BB-541EF3F18797}"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212653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B364D-B428-C14F-85BB-541EF3F1879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9239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9B364D-B428-C14F-85BB-541EF3F18797}"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0B748A-CCBF-6243-A473-D029800A9C94}" type="slidenum">
              <a:rPr lang="en-US" smtClean="0"/>
              <a:t>‹#›</a:t>
            </a:fld>
            <a:endParaRPr lang="en-US"/>
          </a:p>
        </p:txBody>
      </p:sp>
    </p:spTree>
    <p:extLst>
      <p:ext uri="{BB962C8B-B14F-4D97-AF65-F5344CB8AC3E}">
        <p14:creationId xmlns:p14="http://schemas.microsoft.com/office/powerpoint/2010/main" val="32593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364D-B428-C14F-85BB-541EF3F18797}"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B748A-CCBF-6243-A473-D029800A9C94}" type="slidenum">
              <a:rPr lang="en-US" smtClean="0"/>
              <a:t>‹#›</a:t>
            </a:fld>
            <a:endParaRPr lang="en-US"/>
          </a:p>
        </p:txBody>
      </p:sp>
    </p:spTree>
    <p:extLst>
      <p:ext uri="{BB962C8B-B14F-4D97-AF65-F5344CB8AC3E}">
        <p14:creationId xmlns:p14="http://schemas.microsoft.com/office/powerpoint/2010/main" val="212605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2.xml"/><Relationship Id="rId3" Type="http://schemas.openxmlformats.org/officeDocument/2006/relationships/image" Target="NULL"/><Relationship Id="rId7" Type="http://schemas.openxmlformats.org/officeDocument/2006/relationships/image" Target="../media/image2.png"/><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xml"/><Relationship Id="rId5" Type="http://schemas.openxmlformats.org/officeDocument/2006/relationships/image" Target="NULL"/><Relationship Id="rId10" Type="http://schemas.openxmlformats.org/officeDocument/2006/relationships/image" Target="../media/image9.png"/><Relationship Id="rId4" Type="http://schemas.openxmlformats.org/officeDocument/2006/relationships/image" Target="NULL"/><Relationship Id="rId9" Type="http://schemas.openxmlformats.org/officeDocument/2006/relationships/image" Target="../media/image3.png"/><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8" Type="http://schemas.openxmlformats.org/officeDocument/2006/relationships/image" Target="../media/image60.png"/><Relationship Id="rId26" Type="http://schemas.openxmlformats.org/officeDocument/2006/relationships/image" Target="../media/image16.png"/><Relationship Id="rId21" Type="http://schemas.openxmlformats.org/officeDocument/2006/relationships/image" Target="../media/image130.png"/><Relationship Id="rId34" Type="http://schemas.openxmlformats.org/officeDocument/2006/relationships/image" Target="../media/image23.png"/><Relationship Id="rId17" Type="http://schemas.openxmlformats.org/officeDocument/2006/relationships/image" Target="NULL"/><Relationship Id="rId25" Type="http://schemas.openxmlformats.org/officeDocument/2006/relationships/image" Target="../media/image15.png"/><Relationship Id="rId33" Type="http://schemas.openxmlformats.org/officeDocument/2006/relationships/image" Target="../media/image22.png"/><Relationship Id="rId2" Type="http://schemas.openxmlformats.org/officeDocument/2006/relationships/notesSlide" Target="../notesSlides/notesSlide6.xml"/><Relationship Id="rId16" Type="http://schemas.openxmlformats.org/officeDocument/2006/relationships/image" Target="NULL"/><Relationship Id="rId20" Type="http://schemas.openxmlformats.org/officeDocument/2006/relationships/image" Target="../media/image80.png"/><Relationship Id="rId29" Type="http://schemas.openxmlformats.org/officeDocument/2006/relationships/image" Target="../media/image120.png"/><Relationship Id="rId1" Type="http://schemas.openxmlformats.org/officeDocument/2006/relationships/slideLayout" Target="../slideLayouts/slideLayout2.xml"/><Relationship Id="rId24" Type="http://schemas.openxmlformats.org/officeDocument/2006/relationships/image" Target="../media/image14.png"/><Relationship Id="rId32" Type="http://schemas.openxmlformats.org/officeDocument/2006/relationships/image" Target="../media/image20.png"/><Relationship Id="rId15" Type="http://schemas.openxmlformats.org/officeDocument/2006/relationships/image" Target="NULL"/><Relationship Id="rId28" Type="http://schemas.openxmlformats.org/officeDocument/2006/relationships/image" Target="../media/image170.png"/><Relationship Id="rId36" Type="http://schemas.openxmlformats.org/officeDocument/2006/relationships/image" Target="../media/image24.png"/><Relationship Id="rId19" Type="http://schemas.openxmlformats.org/officeDocument/2006/relationships/image" Target="../media/image110.png"/><Relationship Id="rId31" Type="http://schemas.openxmlformats.org/officeDocument/2006/relationships/image" Target="../media/image19.png"/><Relationship Id="rId14" Type="http://schemas.openxmlformats.org/officeDocument/2006/relationships/image" Target="NULL"/><Relationship Id="rId9" Type="http://schemas.openxmlformats.org/officeDocument/2006/relationships/image" Target="../media/image21.png"/><Relationship Id="rId27" Type="http://schemas.openxmlformats.org/officeDocument/2006/relationships/image" Target="../media/image17.png"/><Relationship Id="rId30" Type="http://schemas.openxmlformats.org/officeDocument/2006/relationships/image" Target="../media/image18.png"/><Relationship Id="rId35"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5295537" y="3848298"/>
            <a:ext cx="5946628" cy="1938992"/>
          </a:xfrm>
          <a:prstGeom prst="rect">
            <a:avLst/>
          </a:prstGeom>
          <a:noFill/>
        </p:spPr>
        <p:txBody>
          <a:bodyPr wrap="none" rtlCol="0">
            <a:spAutoFit/>
          </a:bodyPr>
          <a:lstStyle/>
          <a:p>
            <a:pPr algn="ctr"/>
            <a:r>
              <a:rPr lang="en-US" sz="6000" dirty="0"/>
              <a:t>Vectorizing across </a:t>
            </a:r>
          </a:p>
          <a:p>
            <a:pPr algn="ctr"/>
            <a:r>
              <a:rPr lang="en-US" sz="6000" dirty="0"/>
              <a:t>multiple examples</a:t>
            </a:r>
          </a:p>
        </p:txBody>
      </p:sp>
    </p:spTree>
    <p:extLst>
      <p:ext uri="{BB962C8B-B14F-4D97-AF65-F5344CB8AC3E}">
        <p14:creationId xmlns:p14="http://schemas.microsoft.com/office/powerpoint/2010/main" val="27369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80" y="-9593"/>
            <a:ext cx="10515600" cy="1325563"/>
          </a:xfrm>
        </p:spPr>
        <p:txBody>
          <a:bodyPr/>
          <a:lstStyle/>
          <a:p>
            <a:r>
              <a:rPr lang="en-US" dirty="0">
                <a:latin typeface="Century Schoolbook" charset="0"/>
                <a:ea typeface="Century Schoolbook" charset="0"/>
                <a:cs typeface="Century Schoolbook" charset="0"/>
              </a:rPr>
              <a:t>Vectorizing across multiple examples</a:t>
            </a:r>
          </a:p>
        </p:txBody>
      </p:sp>
      <p:grpSp>
        <p:nvGrpSpPr>
          <p:cNvPr id="109" name="Group 108"/>
          <p:cNvGrpSpPr/>
          <p:nvPr/>
        </p:nvGrpSpPr>
        <p:grpSpPr>
          <a:xfrm>
            <a:off x="678094" y="1327802"/>
            <a:ext cx="3774895" cy="2083498"/>
            <a:chOff x="709609" y="2066418"/>
            <a:chExt cx="3382595" cy="3124457"/>
          </a:xfrm>
        </p:grpSpPr>
        <mc:AlternateContent xmlns:mc="http://schemas.openxmlformats.org/markup-compatibility/2006" xmlns:a14="http://schemas.microsoft.com/office/drawing/2010/main">
          <mc:Choice Requires="a14">
            <p:sp>
              <p:nvSpPr>
                <p:cNvPr id="5" name="TextBox 4"/>
                <p:cNvSpPr txBox="1"/>
                <p:nvPr/>
              </p:nvSpPr>
              <p:spPr>
                <a:xfrm>
                  <a:off x="729541" y="2594180"/>
                  <a:ext cx="61051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29541" y="2594180"/>
                  <a:ext cx="610515"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09609" y="3364161"/>
                  <a:ext cx="6208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09609" y="3364161"/>
                  <a:ext cx="62081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19575" y="4134142"/>
                  <a:ext cx="6208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719575" y="4134142"/>
                  <a:ext cx="620811" cy="523220"/>
                </a:xfrm>
                <a:prstGeom prst="rect">
                  <a:avLst/>
                </a:prstGeom>
                <a:blipFill rotWithShape="0">
                  <a:blip r:embed="rId5"/>
                  <a:stretch>
                    <a:fillRect/>
                  </a:stretch>
                </a:blipFill>
              </p:spPr>
              <p:txBody>
                <a:bodyPr/>
                <a:lstStyle/>
                <a:p>
                  <a:r>
                    <a:rPr lang="en-US">
                      <a:noFill/>
                    </a:rPr>
                    <a:t> </a:t>
                  </a:r>
                </a:p>
              </p:txBody>
            </p:sp>
          </mc:Fallback>
        </mc:AlternateContent>
        <p:cxnSp>
          <p:nvCxnSpPr>
            <p:cNvPr id="8" name="Straight Arrow Connector 7"/>
            <p:cNvCxnSpPr>
              <a:stCxn id="15" idx="7"/>
              <a:endCxn id="16" idx="2"/>
            </p:cNvCxnSpPr>
            <p:nvPr/>
          </p:nvCxnSpPr>
          <p:spPr>
            <a:xfrm flipV="1">
              <a:off x="2232041" y="3625771"/>
              <a:ext cx="512255" cy="18553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 idx="5"/>
              <a:endCxn id="16" idx="2"/>
            </p:cNvCxnSpPr>
            <p:nvPr/>
          </p:nvCxnSpPr>
          <p:spPr>
            <a:xfrm>
              <a:off x="2232041" y="3445986"/>
              <a:ext cx="512255" cy="17978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59419" y="3625771"/>
              <a:ext cx="644501" cy="897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877711" y="2066418"/>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2" name="Straight Arrow Connector 11"/>
            <p:cNvCxnSpPr>
              <a:stCxn id="11" idx="5"/>
              <a:endCxn id="16" idx="2"/>
            </p:cNvCxnSpPr>
            <p:nvPr/>
          </p:nvCxnSpPr>
          <p:spPr>
            <a:xfrm>
              <a:off x="2232040" y="2621128"/>
              <a:ext cx="512256" cy="100464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803920" y="3407734"/>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charset="0"/>
                              </a:rPr>
                              <m:t>𝑦</m:t>
                            </m:r>
                          </m:e>
                        </m:acc>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03920" y="3407734"/>
                  <a:ext cx="288284" cy="430887"/>
                </a:xfrm>
                <a:prstGeom prst="rect">
                  <a:avLst/>
                </a:prstGeom>
                <a:blipFill rotWithShape="0">
                  <a:blip r:embed="rId6"/>
                  <a:stretch>
                    <a:fillRect/>
                  </a:stretch>
                </a:blipFill>
              </p:spPr>
              <p:txBody>
                <a:bodyPr/>
                <a:lstStyle/>
                <a:p>
                  <a:r>
                    <a:rPr lang="en-US">
                      <a:noFill/>
                    </a:rPr>
                    <a:t> </a:t>
                  </a:r>
                </a:p>
              </p:txBody>
            </p:sp>
          </mc:Fallback>
        </mc:AlternateContent>
        <p:sp>
          <p:nvSpPr>
            <p:cNvPr id="14" name="Oval 13"/>
            <p:cNvSpPr/>
            <p:nvPr/>
          </p:nvSpPr>
          <p:spPr>
            <a:xfrm>
              <a:off x="1877711" y="2891276"/>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p:cNvSpPr/>
            <p:nvPr/>
          </p:nvSpPr>
          <p:spPr>
            <a:xfrm>
              <a:off x="1877711" y="3716134"/>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p:cNvSpPr/>
            <p:nvPr/>
          </p:nvSpPr>
          <p:spPr>
            <a:xfrm>
              <a:off x="2744296" y="3300830"/>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7" name="Straight Arrow Connector 16"/>
            <p:cNvCxnSpPr>
              <a:stCxn id="7" idx="3"/>
              <a:endCxn id="14" idx="2"/>
            </p:cNvCxnSpPr>
            <p:nvPr/>
          </p:nvCxnSpPr>
          <p:spPr>
            <a:xfrm flipV="1">
              <a:off x="1340386" y="3216218"/>
              <a:ext cx="537325" cy="117953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5" idx="2"/>
            </p:cNvCxnSpPr>
            <p:nvPr/>
          </p:nvCxnSpPr>
          <p:spPr>
            <a:xfrm flipV="1">
              <a:off x="1340386" y="4041075"/>
              <a:ext cx="537325" cy="35467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1" idx="2"/>
            </p:cNvCxnSpPr>
            <p:nvPr/>
          </p:nvCxnSpPr>
          <p:spPr>
            <a:xfrm flipV="1">
              <a:off x="1340386" y="2391360"/>
              <a:ext cx="537325" cy="200439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4" idx="2"/>
            </p:cNvCxnSpPr>
            <p:nvPr/>
          </p:nvCxnSpPr>
          <p:spPr>
            <a:xfrm flipV="1">
              <a:off x="1330420" y="3216218"/>
              <a:ext cx="547291" cy="40955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1" idx="2"/>
            </p:cNvCxnSpPr>
            <p:nvPr/>
          </p:nvCxnSpPr>
          <p:spPr>
            <a:xfrm flipV="1">
              <a:off x="1330420" y="2391360"/>
              <a:ext cx="547291" cy="123441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15" idx="2"/>
            </p:cNvCxnSpPr>
            <p:nvPr/>
          </p:nvCxnSpPr>
          <p:spPr>
            <a:xfrm>
              <a:off x="1330420" y="3625771"/>
              <a:ext cx="547291" cy="41530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11" idx="2"/>
            </p:cNvCxnSpPr>
            <p:nvPr/>
          </p:nvCxnSpPr>
          <p:spPr>
            <a:xfrm flipV="1">
              <a:off x="1340056" y="2391359"/>
              <a:ext cx="537655" cy="46443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14" idx="2"/>
            </p:cNvCxnSpPr>
            <p:nvPr/>
          </p:nvCxnSpPr>
          <p:spPr>
            <a:xfrm>
              <a:off x="1340056" y="2855790"/>
              <a:ext cx="537655" cy="360428"/>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3"/>
              <a:endCxn id="15" idx="2"/>
            </p:cNvCxnSpPr>
            <p:nvPr/>
          </p:nvCxnSpPr>
          <p:spPr>
            <a:xfrm>
              <a:off x="1340056" y="2855790"/>
              <a:ext cx="537655" cy="118528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877711" y="4540992"/>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0" name="Straight Arrow Connector 39"/>
            <p:cNvCxnSpPr>
              <a:stCxn id="5" idx="3"/>
              <a:endCxn id="26" idx="2"/>
            </p:cNvCxnSpPr>
            <p:nvPr/>
          </p:nvCxnSpPr>
          <p:spPr>
            <a:xfrm>
              <a:off x="1340056" y="2855790"/>
              <a:ext cx="537655" cy="201014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3"/>
              <a:endCxn id="26" idx="2"/>
            </p:cNvCxnSpPr>
            <p:nvPr/>
          </p:nvCxnSpPr>
          <p:spPr>
            <a:xfrm>
              <a:off x="1330420" y="3625771"/>
              <a:ext cx="547291" cy="124016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3"/>
              <a:endCxn id="26" idx="2"/>
            </p:cNvCxnSpPr>
            <p:nvPr/>
          </p:nvCxnSpPr>
          <p:spPr>
            <a:xfrm>
              <a:off x="1340386" y="4395752"/>
              <a:ext cx="537325" cy="4701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7"/>
              <a:endCxn id="16" idx="2"/>
            </p:cNvCxnSpPr>
            <p:nvPr/>
          </p:nvCxnSpPr>
          <p:spPr>
            <a:xfrm flipV="1">
              <a:off x="2232040" y="3625772"/>
              <a:ext cx="512256" cy="101039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502088" y="1331868"/>
            <a:ext cx="3348031" cy="2083498"/>
            <a:chOff x="7572605" y="1318041"/>
            <a:chExt cx="3348031" cy="1895583"/>
          </a:xfrm>
        </p:grpSpPr>
        <mc:AlternateContent xmlns:mc="http://schemas.openxmlformats.org/markup-compatibility/2006" xmlns:a14="http://schemas.microsoft.com/office/drawing/2010/main">
          <mc:Choice Requires="a14">
            <p:sp>
              <p:nvSpPr>
                <p:cNvPr id="31" name="TextBox 30"/>
                <p:cNvSpPr txBox="1"/>
                <p:nvPr/>
              </p:nvSpPr>
              <p:spPr>
                <a:xfrm>
                  <a:off x="7572605" y="1318041"/>
                  <a:ext cx="2989857"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𝑥</m:t>
                        </m:r>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572605" y="1318041"/>
                  <a:ext cx="2989857" cy="41903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572605" y="1796377"/>
                  <a:ext cx="21671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0" smtClean="0">
                            <a:latin typeface="Cambria Math" charset="0"/>
                          </a:rPr>
                          <m:t>)</m:t>
                        </m:r>
                      </m:oMath>
                    </m:oMathPara>
                  </a14:m>
                  <a:endParaRPr lang="en-US" sz="2800" i="1" dirty="0"/>
                </a:p>
              </p:txBody>
            </p:sp>
          </mc:Choice>
          <mc:Fallback xmlns="">
            <p:sp>
              <p:nvSpPr>
                <p:cNvPr id="32" name="TextBox 31"/>
                <p:cNvSpPr txBox="1">
                  <a:spLocks noRot="1" noChangeAspect="1" noMove="1" noResize="1" noEditPoints="1" noAdjustHandles="1" noChangeArrowheads="1" noChangeShapeType="1" noTextEdit="1"/>
                </p:cNvSpPr>
                <p:nvPr/>
              </p:nvSpPr>
              <p:spPr>
                <a:xfrm>
                  <a:off x="7572605" y="1796377"/>
                  <a:ext cx="2167132" cy="4605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572605" y="2274713"/>
                  <a:ext cx="3348031" cy="41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oMath>
                    </m:oMathPara>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7572605" y="2274713"/>
                  <a:ext cx="3348031" cy="419035"/>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572605" y="2753049"/>
                  <a:ext cx="21671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r>
                          <a:rPr lang="en-US" sz="2800" b="0" i="0" smtClean="0">
                            <a:latin typeface="Cambria Math" charset="0"/>
                          </a:rPr>
                          <m:t>)</m:t>
                        </m:r>
                      </m:oMath>
                    </m:oMathPara>
                  </a14:m>
                  <a:endParaRPr lang="en-US" sz="2800" i="1" dirty="0"/>
                </a:p>
              </p:txBody>
            </p:sp>
          </mc:Choice>
          <mc:Fallback xmlns="">
            <p:sp>
              <p:nvSpPr>
                <p:cNvPr id="34" name="TextBox 33"/>
                <p:cNvSpPr txBox="1">
                  <a:spLocks noRot="1" noChangeAspect="1" noMove="1" noResize="1" noEditPoints="1" noAdjustHandles="1" noChangeArrowheads="1" noChangeShapeType="1" noTextEdit="1"/>
                </p:cNvSpPr>
                <p:nvPr/>
              </p:nvSpPr>
              <p:spPr>
                <a:xfrm>
                  <a:off x="7572605" y="2753049"/>
                  <a:ext cx="2167132" cy="460575"/>
                </a:xfrm>
                <a:prstGeom prst="rect">
                  <a:avLst/>
                </a:prstGeom>
                <a:blipFill rotWithShape="0">
                  <a:blip r:embed="rId10"/>
                  <a:stretch>
                    <a:fillRect/>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9E9F43BF-70E3-40E5-AA43-072C412EBE66}"/>
                  </a:ext>
                </a:extLst>
              </p14:cNvPr>
              <p14:cNvContentPartPr/>
              <p14:nvPr/>
            </p14:nvContentPartPr>
            <p14:xfrm>
              <a:off x="965160" y="1314360"/>
              <a:ext cx="10204920" cy="5442480"/>
            </p14:xfrm>
          </p:contentPart>
        </mc:Choice>
        <mc:Fallback xmlns="">
          <p:pic>
            <p:nvPicPr>
              <p:cNvPr id="4" name="Ink 3">
                <a:extLst>
                  <a:ext uri="{FF2B5EF4-FFF2-40B4-BE49-F238E27FC236}">
                    <a16:creationId xmlns:a16="http://schemas.microsoft.com/office/drawing/2014/main" id="{9E9F43BF-70E3-40E5-AA43-072C412EBE66}"/>
                  </a:ext>
                </a:extLst>
              </p:cNvPr>
              <p:cNvPicPr/>
              <p:nvPr/>
            </p:nvPicPr>
            <p:blipFill>
              <a:blip r:embed="rId12"/>
              <a:stretch>
                <a:fillRect/>
              </a:stretch>
            </p:blipFill>
            <p:spPr>
              <a:xfrm>
                <a:off x="955800" y="1305000"/>
                <a:ext cx="10223640" cy="546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86BF8D41-3936-4851-9AEF-A963B363655A}"/>
                  </a:ext>
                </a:extLst>
              </p14:cNvPr>
              <p14:cNvContentPartPr/>
              <p14:nvPr/>
            </p14:nvContentPartPr>
            <p14:xfrm>
              <a:off x="6508800" y="3416400"/>
              <a:ext cx="4934160" cy="3143520"/>
            </p14:xfrm>
          </p:contentPart>
        </mc:Choice>
        <mc:Fallback xmlns="">
          <p:pic>
            <p:nvPicPr>
              <p:cNvPr id="27" name="Ink 26">
                <a:extLst>
                  <a:ext uri="{FF2B5EF4-FFF2-40B4-BE49-F238E27FC236}">
                    <a16:creationId xmlns:a16="http://schemas.microsoft.com/office/drawing/2014/main" id="{86BF8D41-3936-4851-9AEF-A963B363655A}"/>
                  </a:ext>
                </a:extLst>
              </p:cNvPr>
              <p:cNvPicPr/>
              <p:nvPr/>
            </p:nvPicPr>
            <p:blipFill>
              <a:blip r:embed="rId14"/>
              <a:stretch>
                <a:fillRect/>
              </a:stretch>
            </p:blipFill>
            <p:spPr>
              <a:xfrm>
                <a:off x="6499440" y="3407040"/>
                <a:ext cx="4952880" cy="3162240"/>
              </a:xfrm>
              <a:prstGeom prst="rect">
                <a:avLst/>
              </a:prstGeom>
            </p:spPr>
          </p:pic>
        </mc:Fallback>
      </mc:AlternateContent>
    </p:spTree>
    <p:extLst>
      <p:ext uri="{BB962C8B-B14F-4D97-AF65-F5344CB8AC3E}">
        <p14:creationId xmlns:p14="http://schemas.microsoft.com/office/powerpoint/2010/main" val="167475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912413" y="1635434"/>
                <a:ext cx="365010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12413" y="1635434"/>
                <a:ext cx="3650102" cy="4605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12413" y="2172771"/>
                <a:ext cx="28033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d>
                            <m:dPr>
                              <m:ctrlPr>
                                <a:rPr lang="en-US" sz="2800" b="0" i="1" smtClean="0">
                                  <a:latin typeface="Cambria Math" panose="02040503050406030204" pitchFamily="18" charset="0"/>
                                </a:rPr>
                              </m:ctrlPr>
                            </m:dPr>
                            <m:e>
                              <m:r>
                                <a:rPr lang="en-US" sz="2800" b="0" i="1" smtClean="0">
                                  <a:latin typeface="Cambria Math" charset="0"/>
                                </a:rPr>
                                <m:t>𝑖</m:t>
                              </m:r>
                            </m:e>
                          </m:d>
                        </m:sup>
                      </m:sSup>
                      <m:r>
                        <a:rPr lang="en-US" sz="2800" b="0" i="0" smtClean="0">
                          <a:latin typeface="Cambria Math" charset="0"/>
                        </a:rPr>
                        <m:t>)</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912413" y="2172771"/>
                <a:ext cx="2803332" cy="4605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12413" y="2710108"/>
                <a:ext cx="3984617"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912413" y="2710108"/>
                <a:ext cx="3984617" cy="460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12413" y="3247446"/>
                <a:ext cx="28033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d>
                            <m:dPr>
                              <m:ctrlPr>
                                <a:rPr lang="en-US" sz="2800" b="0" i="1" smtClean="0">
                                  <a:latin typeface="Cambria Math" panose="02040503050406030204" pitchFamily="18" charset="0"/>
                                </a:rPr>
                              </m:ctrlPr>
                            </m:dPr>
                            <m:e>
                              <m:r>
                                <a:rPr lang="en-US" sz="2800" b="0" i="1" smtClean="0">
                                  <a:latin typeface="Cambria Math" charset="0"/>
                                </a:rPr>
                                <m:t>𝑖</m:t>
                              </m:r>
                            </m:e>
                          </m:d>
                        </m:sup>
                      </m:sSup>
                      <m:r>
                        <a:rPr lang="en-US" sz="2800" b="0" i="0" smtClean="0">
                          <a:latin typeface="Cambria Math" charset="0"/>
                        </a:rPr>
                        <m:t>)</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12413" y="3247446"/>
                <a:ext cx="2803332" cy="460575"/>
              </a:xfrm>
              <a:prstGeom prst="rect">
                <a:avLst/>
              </a:prstGeom>
              <a:blipFill>
                <a:blip r:embed="rId6"/>
                <a:stretch>
                  <a:fillRect/>
                </a:stretch>
              </a:blipFill>
            </p:spPr>
            <p:txBody>
              <a:bodyPr/>
              <a:lstStyle/>
              <a:p>
                <a:r>
                  <a:rPr lang="en-US">
                    <a:noFill/>
                  </a:rPr>
                  <a:t> </a:t>
                </a:r>
              </a:p>
            </p:txBody>
          </p:sp>
        </mc:Fallback>
      </mc:AlternateContent>
      <p:sp>
        <p:nvSpPr>
          <p:cNvPr id="10" name="Title 1"/>
          <p:cNvSpPr txBox="1">
            <a:spLocks/>
          </p:cNvSpPr>
          <p:nvPr/>
        </p:nvSpPr>
        <p:spPr>
          <a:xfrm>
            <a:off x="327580" y="-9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entury Schoolbook" charset="0"/>
                <a:ea typeface="Century Schoolbook" charset="0"/>
                <a:cs typeface="Century Schoolbook" charset="0"/>
              </a:rPr>
              <a:t>Vectorizing across multiple examples</a:t>
            </a:r>
            <a:endParaRPr lang="en-US" dirty="0">
              <a:latin typeface="Century Schoolbook" charset="0"/>
              <a:ea typeface="Century Schoolbook" charset="0"/>
              <a:cs typeface="Century Schoolbook" charset="0"/>
            </a:endParaRPr>
          </a:p>
        </p:txBody>
      </p:sp>
      <p:sp>
        <p:nvSpPr>
          <p:cNvPr id="2" name="TextBox 1">
            <a:extLst>
              <a:ext uri="{FF2B5EF4-FFF2-40B4-BE49-F238E27FC236}">
                <a16:creationId xmlns:a16="http://schemas.microsoft.com/office/drawing/2014/main" id="{828EDBC9-477A-407F-ADD5-203A423566A4}"/>
              </a:ext>
            </a:extLst>
          </p:cNvPr>
          <p:cNvSpPr txBox="1"/>
          <p:nvPr/>
        </p:nvSpPr>
        <p:spPr>
          <a:xfrm>
            <a:off x="412595" y="1112214"/>
            <a:ext cx="3406702" cy="523220"/>
          </a:xfrm>
          <a:prstGeom prst="rect">
            <a:avLst/>
          </a:prstGeom>
          <a:noFill/>
        </p:spPr>
        <p:txBody>
          <a:bodyPr wrap="none" rtlCol="0">
            <a:spAutoFit/>
          </a:bodyPr>
          <a:lstStyle/>
          <a:p>
            <a:r>
              <a:rPr lang="en-US" sz="2800" dirty="0">
                <a:latin typeface="Courier"/>
              </a:rPr>
              <a:t>for </a:t>
            </a:r>
            <a:r>
              <a:rPr lang="en-US" sz="2800" dirty="0" err="1">
                <a:latin typeface="Courier"/>
              </a:rPr>
              <a:t>i</a:t>
            </a:r>
            <a:r>
              <a:rPr lang="en-US" sz="2800" dirty="0">
                <a:latin typeface="Courier"/>
              </a:rPr>
              <a:t> = 1 to m:</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508017C-978B-420C-8528-3F00E1DB6618}"/>
                  </a:ext>
                </a:extLst>
              </p14:cNvPr>
              <p14:cNvContentPartPr/>
              <p14:nvPr/>
            </p14:nvContentPartPr>
            <p14:xfrm>
              <a:off x="609480" y="870120"/>
              <a:ext cx="11455920" cy="5715360"/>
            </p14:xfrm>
          </p:contentPart>
        </mc:Choice>
        <mc:Fallback xmlns="">
          <p:pic>
            <p:nvPicPr>
              <p:cNvPr id="3" name="Ink 2">
                <a:extLst>
                  <a:ext uri="{FF2B5EF4-FFF2-40B4-BE49-F238E27FC236}">
                    <a16:creationId xmlns:a16="http://schemas.microsoft.com/office/drawing/2014/main" id="{5508017C-978B-420C-8528-3F00E1DB6618}"/>
                  </a:ext>
                </a:extLst>
              </p:cNvPr>
              <p:cNvPicPr/>
              <p:nvPr/>
            </p:nvPicPr>
            <p:blipFill>
              <a:blip r:embed="rId8"/>
              <a:stretch>
                <a:fillRect/>
              </a:stretch>
            </p:blipFill>
            <p:spPr>
              <a:xfrm>
                <a:off x="600120" y="860760"/>
                <a:ext cx="11474640" cy="5734080"/>
              </a:xfrm>
              <a:prstGeom prst="rect">
                <a:avLst/>
              </a:prstGeom>
            </p:spPr>
          </p:pic>
        </mc:Fallback>
      </mc:AlternateContent>
    </p:spTree>
    <p:extLst>
      <p:ext uri="{BB962C8B-B14F-4D97-AF65-F5344CB8AC3E}">
        <p14:creationId xmlns:p14="http://schemas.microsoft.com/office/powerpoint/2010/main" val="34301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29779" y="1147154"/>
            <a:ext cx="7278130" cy="1938992"/>
          </a:xfrm>
          <a:prstGeom prst="rect">
            <a:avLst/>
          </a:prstGeom>
          <a:noFill/>
        </p:spPr>
        <p:txBody>
          <a:bodyPr wrap="square" rtlCol="0">
            <a:spAutoFit/>
          </a:bodyPr>
          <a:lstStyle/>
          <a:p>
            <a:pPr algn="ctr"/>
            <a:r>
              <a:rPr lang="en-US" sz="6000" dirty="0">
                <a:latin typeface="+mj-lt"/>
              </a:rPr>
              <a:t>One hidden layer</a:t>
            </a:r>
          </a:p>
          <a:p>
            <a:pPr algn="ctr"/>
            <a:r>
              <a:rPr lang="en-US" sz="6000" dirty="0">
                <a:latin typeface="+mj-lt"/>
              </a:rPr>
              <a:t>Neural Network</a:t>
            </a:r>
          </a:p>
        </p:txBody>
      </p:sp>
      <p:sp>
        <p:nvSpPr>
          <p:cNvPr id="8" name="TextBox 7"/>
          <p:cNvSpPr txBox="1"/>
          <p:nvPr/>
        </p:nvSpPr>
        <p:spPr>
          <a:xfrm>
            <a:off x="5924528" y="3676175"/>
            <a:ext cx="4688656" cy="2585323"/>
          </a:xfrm>
          <a:prstGeom prst="rect">
            <a:avLst/>
          </a:prstGeom>
          <a:noFill/>
        </p:spPr>
        <p:txBody>
          <a:bodyPr wrap="none" rtlCol="0">
            <a:spAutoFit/>
          </a:bodyPr>
          <a:lstStyle/>
          <a:p>
            <a:pPr algn="ctr"/>
            <a:r>
              <a:rPr lang="en-US" sz="5400" dirty="0"/>
              <a:t>Explanation </a:t>
            </a:r>
          </a:p>
          <a:p>
            <a:pPr algn="ctr"/>
            <a:r>
              <a:rPr lang="en-US" sz="5400" dirty="0"/>
              <a:t>for vectorized </a:t>
            </a:r>
          </a:p>
          <a:p>
            <a:pPr algn="ctr"/>
            <a:r>
              <a:rPr lang="en-US" sz="5400" dirty="0"/>
              <a:t>implementation</a:t>
            </a:r>
          </a:p>
        </p:txBody>
      </p:sp>
    </p:spTree>
    <p:extLst>
      <p:ext uri="{BB962C8B-B14F-4D97-AF65-F5344CB8AC3E}">
        <p14:creationId xmlns:p14="http://schemas.microsoft.com/office/powerpoint/2010/main" val="644856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27579" y="-9593"/>
            <a:ext cx="113933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Century Schoolbook" charset="0"/>
                <a:ea typeface="Century Schoolbook" charset="0"/>
                <a:cs typeface="Century Schoolbook" charset="0"/>
              </a:rPr>
              <a:t>Justification for vectorized implementation</a:t>
            </a:r>
            <a:endParaRPr lang="en-US" dirty="0">
              <a:latin typeface="Century Schoolbook" charset="0"/>
              <a:ea typeface="Century Schoolbook" charset="0"/>
              <a:cs typeface="Century Schoolbook"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631B0FA-D438-48E3-B5A5-400E5A59F73E}"/>
                  </a:ext>
                </a:extLst>
              </p14:cNvPr>
              <p14:cNvContentPartPr/>
              <p14:nvPr/>
            </p14:nvContentPartPr>
            <p14:xfrm>
              <a:off x="272880" y="920880"/>
              <a:ext cx="11760840" cy="5645520"/>
            </p14:xfrm>
          </p:contentPart>
        </mc:Choice>
        <mc:Fallback xmlns="">
          <p:pic>
            <p:nvPicPr>
              <p:cNvPr id="2" name="Ink 1">
                <a:extLst>
                  <a:ext uri="{FF2B5EF4-FFF2-40B4-BE49-F238E27FC236}">
                    <a16:creationId xmlns:a16="http://schemas.microsoft.com/office/drawing/2014/main" id="{E631B0FA-D438-48E3-B5A5-400E5A59F73E}"/>
                  </a:ext>
                </a:extLst>
              </p:cNvPr>
              <p:cNvPicPr/>
              <p:nvPr/>
            </p:nvPicPr>
            <p:blipFill>
              <a:blip r:embed="rId4"/>
              <a:stretch>
                <a:fillRect/>
              </a:stretch>
            </p:blipFill>
            <p:spPr>
              <a:xfrm>
                <a:off x="263520" y="911520"/>
                <a:ext cx="11779560" cy="5664240"/>
              </a:xfrm>
              <a:prstGeom prst="rect">
                <a:avLst/>
              </a:prstGeom>
            </p:spPr>
          </p:pic>
        </mc:Fallback>
      </mc:AlternateContent>
    </p:spTree>
    <p:extLst>
      <p:ext uri="{BB962C8B-B14F-4D97-AF65-F5344CB8AC3E}">
        <p14:creationId xmlns:p14="http://schemas.microsoft.com/office/powerpoint/2010/main" val="204710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65806" y="1000909"/>
            <a:ext cx="3455983" cy="1934475"/>
            <a:chOff x="709609" y="2066418"/>
            <a:chExt cx="3382595" cy="3124457"/>
          </a:xfrm>
        </p:grpSpPr>
        <mc:AlternateContent xmlns:mc="http://schemas.openxmlformats.org/markup-compatibility/2006" xmlns:a14="http://schemas.microsoft.com/office/drawing/2010/main">
          <mc:Choice Requires="a14">
            <p:sp>
              <p:nvSpPr>
                <p:cNvPr id="61" name="TextBox 60"/>
                <p:cNvSpPr txBox="1"/>
                <p:nvPr/>
              </p:nvSpPr>
              <p:spPr>
                <a:xfrm>
                  <a:off x="729541" y="2594180"/>
                  <a:ext cx="61051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1</m:t>
                            </m:r>
                          </m:sub>
                        </m:sSub>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29541" y="2594180"/>
                  <a:ext cx="610515" cy="523220"/>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709609" y="3364161"/>
                  <a:ext cx="6208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2</m:t>
                            </m:r>
                          </m:sub>
                        </m:sSub>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09609" y="3364161"/>
                  <a:ext cx="620811" cy="523220"/>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719575" y="4134142"/>
                  <a:ext cx="6208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𝑥</m:t>
                            </m:r>
                          </m:e>
                          <m:sub>
                            <m:r>
                              <a:rPr lang="en-US" sz="2800" b="0" i="1" smtClean="0">
                                <a:latin typeface="Cambria Math" charset="0"/>
                              </a:rPr>
                              <m:t>3</m:t>
                            </m:r>
                          </m:sub>
                        </m:sSub>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719575" y="4134142"/>
                  <a:ext cx="620811" cy="523220"/>
                </a:xfrm>
                <a:prstGeom prst="rect">
                  <a:avLst/>
                </a:prstGeom>
                <a:blipFill rotWithShape="0">
                  <a:blip r:embed="rId16"/>
                  <a:stretch>
                    <a:fillRect/>
                  </a:stretch>
                </a:blipFill>
              </p:spPr>
              <p:txBody>
                <a:bodyPr/>
                <a:lstStyle/>
                <a:p>
                  <a:r>
                    <a:rPr lang="en-US">
                      <a:noFill/>
                    </a:rPr>
                    <a:t> </a:t>
                  </a:r>
                </a:p>
              </p:txBody>
            </p:sp>
          </mc:Fallback>
        </mc:AlternateContent>
        <p:cxnSp>
          <p:nvCxnSpPr>
            <p:cNvPr id="64" name="Straight Arrow Connector 63"/>
            <p:cNvCxnSpPr>
              <a:endCxn id="74" idx="2"/>
            </p:cNvCxnSpPr>
            <p:nvPr/>
          </p:nvCxnSpPr>
          <p:spPr>
            <a:xfrm flipV="1">
              <a:off x="2232041" y="3625771"/>
              <a:ext cx="512255" cy="18553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72" idx="5"/>
              <a:endCxn id="74" idx="2"/>
            </p:cNvCxnSpPr>
            <p:nvPr/>
          </p:nvCxnSpPr>
          <p:spPr>
            <a:xfrm>
              <a:off x="2232041" y="3445986"/>
              <a:ext cx="512255" cy="17978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59419" y="3625771"/>
              <a:ext cx="644501" cy="897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877711" y="2066418"/>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8" name="Straight Arrow Connector 67"/>
            <p:cNvCxnSpPr>
              <a:stCxn id="69" idx="5"/>
              <a:endCxn id="74" idx="1"/>
            </p:cNvCxnSpPr>
            <p:nvPr/>
          </p:nvCxnSpPr>
          <p:spPr>
            <a:xfrm>
              <a:off x="2232041" y="2621127"/>
              <a:ext cx="573049" cy="77487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p:cNvSpPr txBox="1"/>
                <p:nvPr/>
              </p:nvSpPr>
              <p:spPr>
                <a:xfrm>
                  <a:off x="3803920" y="3407734"/>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charset="0"/>
                              </a:rPr>
                              <m:t>𝑦</m:t>
                            </m:r>
                          </m:e>
                        </m:acc>
                      </m:oMath>
                    </m:oMathPara>
                  </a14:m>
                  <a:endParaRPr 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03920" y="3407734"/>
                  <a:ext cx="288284" cy="430887"/>
                </a:xfrm>
                <a:prstGeom prst="rect">
                  <a:avLst/>
                </a:prstGeom>
                <a:blipFill rotWithShape="0">
                  <a:blip r:embed="rId17"/>
                  <a:stretch>
                    <a:fillRect/>
                  </a:stretch>
                </a:blipFill>
              </p:spPr>
              <p:txBody>
                <a:bodyPr/>
                <a:lstStyle/>
                <a:p>
                  <a:r>
                    <a:rPr lang="en-US">
                      <a:noFill/>
                    </a:rPr>
                    <a:t> </a:t>
                  </a:r>
                </a:p>
              </p:txBody>
            </p:sp>
          </mc:Fallback>
        </mc:AlternateContent>
        <p:sp>
          <p:nvSpPr>
            <p:cNvPr id="70" name="Oval 69"/>
            <p:cNvSpPr/>
            <p:nvPr/>
          </p:nvSpPr>
          <p:spPr>
            <a:xfrm>
              <a:off x="1877711" y="2891276"/>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1" name="Oval 70"/>
            <p:cNvSpPr/>
            <p:nvPr/>
          </p:nvSpPr>
          <p:spPr>
            <a:xfrm>
              <a:off x="1877711" y="3716134"/>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2" name="Oval 71"/>
            <p:cNvSpPr/>
            <p:nvPr/>
          </p:nvSpPr>
          <p:spPr>
            <a:xfrm>
              <a:off x="2744296" y="3300830"/>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4" name="Straight Arrow Connector 73"/>
            <p:cNvCxnSpPr>
              <a:stCxn id="65" idx="3"/>
            </p:cNvCxnSpPr>
            <p:nvPr/>
          </p:nvCxnSpPr>
          <p:spPr>
            <a:xfrm flipV="1">
              <a:off x="1340386" y="4041075"/>
              <a:ext cx="537325" cy="35467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4" idx="3"/>
              <a:endCxn id="72" idx="2"/>
            </p:cNvCxnSpPr>
            <p:nvPr/>
          </p:nvCxnSpPr>
          <p:spPr>
            <a:xfrm flipV="1">
              <a:off x="1330420" y="3216218"/>
              <a:ext cx="547291" cy="40955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4" idx="3"/>
            </p:cNvCxnSpPr>
            <p:nvPr/>
          </p:nvCxnSpPr>
          <p:spPr>
            <a:xfrm>
              <a:off x="1330420" y="3625771"/>
              <a:ext cx="547291" cy="415304"/>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3" idx="3"/>
              <a:endCxn id="71" idx="2"/>
            </p:cNvCxnSpPr>
            <p:nvPr/>
          </p:nvCxnSpPr>
          <p:spPr>
            <a:xfrm flipV="1">
              <a:off x="1340386" y="4041076"/>
              <a:ext cx="537325" cy="354676"/>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877711" y="4540992"/>
              <a:ext cx="415123" cy="6498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3" name="Straight Arrow Connector 82"/>
            <p:cNvCxnSpPr>
              <a:stCxn id="63" idx="3"/>
              <a:endCxn id="82" idx="2"/>
            </p:cNvCxnSpPr>
            <p:nvPr/>
          </p:nvCxnSpPr>
          <p:spPr>
            <a:xfrm>
              <a:off x="1340386" y="4395752"/>
              <a:ext cx="537325" cy="47018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4" idx="3"/>
              <a:endCxn id="84" idx="2"/>
            </p:cNvCxnSpPr>
            <p:nvPr/>
          </p:nvCxnSpPr>
          <p:spPr>
            <a:xfrm>
              <a:off x="1330420" y="3625771"/>
              <a:ext cx="547291" cy="1240162"/>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5" idx="3"/>
              <a:endCxn id="84" idx="2"/>
            </p:cNvCxnSpPr>
            <p:nvPr/>
          </p:nvCxnSpPr>
          <p:spPr>
            <a:xfrm>
              <a:off x="1340386" y="4395752"/>
              <a:ext cx="537325" cy="470181"/>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4" idx="7"/>
              <a:endCxn id="74" idx="3"/>
            </p:cNvCxnSpPr>
            <p:nvPr/>
          </p:nvCxnSpPr>
          <p:spPr>
            <a:xfrm flipV="1">
              <a:off x="2232041" y="3855539"/>
              <a:ext cx="573049" cy="78062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sp>
        <p:nvSpPr>
          <p:cNvPr id="59" name="Title 1"/>
          <p:cNvSpPr txBox="1">
            <a:spLocks/>
          </p:cNvSpPr>
          <p:nvPr/>
        </p:nvSpPr>
        <p:spPr>
          <a:xfrm>
            <a:off x="81335" y="16451"/>
            <a:ext cx="121830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entury Schoolbook" charset="0"/>
                <a:ea typeface="Century Schoolbook" charset="0"/>
                <a:cs typeface="Century Schoolbook" charset="0"/>
              </a:rPr>
              <a:t>Recap of vectorizing across multiple examples</a:t>
            </a:r>
          </a:p>
        </p:txBody>
      </p:sp>
      <p:grpSp>
        <p:nvGrpSpPr>
          <p:cNvPr id="16" name="Group 15"/>
          <p:cNvGrpSpPr/>
          <p:nvPr/>
        </p:nvGrpSpPr>
        <p:grpSpPr>
          <a:xfrm>
            <a:off x="5837749" y="1086811"/>
            <a:ext cx="4801263" cy="2636093"/>
            <a:chOff x="6655871" y="1616667"/>
            <a:chExt cx="4801263" cy="2636093"/>
          </a:xfrm>
        </p:grpSpPr>
        <p:sp>
          <p:nvSpPr>
            <p:cNvPr id="12" name="TextBox 11"/>
            <p:cNvSpPr txBox="1"/>
            <p:nvPr/>
          </p:nvSpPr>
          <p:spPr>
            <a:xfrm>
              <a:off x="6655871" y="1616667"/>
              <a:ext cx="3191899" cy="523220"/>
            </a:xfrm>
            <a:prstGeom prst="rect">
              <a:avLst/>
            </a:prstGeom>
            <a:noFill/>
          </p:spPr>
          <p:txBody>
            <a:bodyPr wrap="none" rtlCol="0">
              <a:spAutoFit/>
            </a:bodyPr>
            <a:lstStyle/>
            <a:p>
              <a:r>
                <a:rPr lang="en-US" sz="2800" dirty="0">
                  <a:latin typeface="Courier" charset="0"/>
                  <a:ea typeface="Courier" charset="0"/>
                  <a:cs typeface="Courier" charset="0"/>
                </a:rPr>
                <a:t>for i = 1 to m</a:t>
              </a:r>
            </a:p>
          </p:txBody>
        </p:sp>
        <mc:AlternateContent xmlns:mc="http://schemas.openxmlformats.org/markup-compatibility/2006" xmlns:a14="http://schemas.microsoft.com/office/drawing/2010/main">
          <mc:Choice Requires="a14">
            <p:sp>
              <p:nvSpPr>
                <p:cNvPr id="89" name="TextBox 88"/>
                <p:cNvSpPr txBox="1"/>
                <p:nvPr/>
              </p:nvSpPr>
              <p:spPr>
                <a:xfrm>
                  <a:off x="7472517" y="2180173"/>
                  <a:ext cx="365010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89" name="TextBox 88"/>
                <p:cNvSpPr txBox="1">
                  <a:spLocks noRot="1" noChangeAspect="1" noMove="1" noResize="1" noEditPoints="1" noAdjustHandles="1" noChangeArrowheads="1" noChangeShapeType="1" noTextEdit="1"/>
                </p:cNvSpPr>
                <p:nvPr/>
              </p:nvSpPr>
              <p:spPr>
                <a:xfrm>
                  <a:off x="7472517" y="2180173"/>
                  <a:ext cx="3650102" cy="460575"/>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472517" y="2717510"/>
                  <a:ext cx="28033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d>
                              <m:dPr>
                                <m:ctrlPr>
                                  <a:rPr lang="en-US" sz="2800" b="0" i="1" smtClean="0">
                                    <a:latin typeface="Cambria Math" panose="02040503050406030204" pitchFamily="18" charset="0"/>
                                  </a:rPr>
                                </m:ctrlPr>
                              </m:dPr>
                              <m:e>
                                <m:r>
                                  <a:rPr lang="en-US" sz="2800" b="0" i="1" smtClean="0">
                                    <a:latin typeface="Cambria Math" charset="0"/>
                                  </a:rPr>
                                  <m:t>𝑖</m:t>
                                </m:r>
                              </m:e>
                            </m:d>
                          </m:sup>
                        </m:sSup>
                        <m:r>
                          <a:rPr lang="en-US" sz="2800" b="0" i="0" smtClean="0">
                            <a:latin typeface="Cambria Math" charset="0"/>
                          </a:rPr>
                          <m:t>)</m:t>
                        </m:r>
                      </m:oMath>
                    </m:oMathPara>
                  </a14:m>
                  <a:endParaRPr lang="en-US" sz="2800" dirty="0"/>
                </a:p>
              </p:txBody>
            </p:sp>
          </mc:Choice>
          <mc:Fallback xmlns="">
            <p:sp>
              <p:nvSpPr>
                <p:cNvPr id="90" name="TextBox 89"/>
                <p:cNvSpPr txBox="1">
                  <a:spLocks noRot="1" noChangeAspect="1" noMove="1" noResize="1" noEditPoints="1" noAdjustHandles="1" noChangeArrowheads="1" noChangeShapeType="1" noTextEdit="1"/>
                </p:cNvSpPr>
                <p:nvPr/>
              </p:nvSpPr>
              <p:spPr>
                <a:xfrm>
                  <a:off x="7472517" y="2717510"/>
                  <a:ext cx="2803332" cy="4605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7472517" y="3254847"/>
                  <a:ext cx="3984617"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sup>
                        </m:sSup>
                      </m:oMath>
                    </m:oMathPara>
                  </a14:m>
                  <a:endParaRPr lang="en-US" sz="2800" dirty="0"/>
                </a:p>
              </p:txBody>
            </p:sp>
          </mc:Choice>
          <mc:Fallback xmlns="">
            <p:sp>
              <p:nvSpPr>
                <p:cNvPr id="91" name="TextBox 90"/>
                <p:cNvSpPr txBox="1">
                  <a:spLocks noRot="1" noChangeAspect="1" noMove="1" noResize="1" noEditPoints="1" noAdjustHandles="1" noChangeArrowheads="1" noChangeShapeType="1" noTextEdit="1"/>
                </p:cNvSpPr>
                <p:nvPr/>
              </p:nvSpPr>
              <p:spPr>
                <a:xfrm>
                  <a:off x="7472517" y="3254847"/>
                  <a:ext cx="3984617" cy="4605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7472517" y="3792185"/>
                  <a:ext cx="2803332"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r>
                              <a:rPr lang="en-US" sz="2800" b="0" i="1" smtClean="0">
                                <a:latin typeface="Cambria Math" charset="0"/>
                              </a:rPr>
                              <m:t>(</m:t>
                            </m:r>
                            <m:r>
                              <a:rPr lang="en-US" sz="2800" b="0" i="1" smtClean="0">
                                <a:latin typeface="Cambria Math" charset="0"/>
                              </a:rPr>
                              <m:t>𝑖</m:t>
                            </m:r>
                            <m:r>
                              <a:rPr lang="en-US" sz="2800" b="0" i="1" smtClean="0">
                                <a:latin typeface="Cambria Math" charset="0"/>
                              </a:rPr>
                              <m:t>)</m:t>
                            </m:r>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𝑧</m:t>
                            </m:r>
                          </m:e>
                          <m:sup>
                            <m:d>
                              <m:dPr>
                                <m:begChr m:val="["/>
                                <m:endChr m:val="]"/>
                                <m:ctrlPr>
                                  <a:rPr lang="en-US" sz="2800" b="0" i="1" smtClean="0">
                                    <a:latin typeface="Cambria Math" panose="02040503050406030204" pitchFamily="18" charset="0"/>
                                  </a:rPr>
                                </m:ctrlPr>
                              </m:dPr>
                              <m:e>
                                <m:r>
                                  <a:rPr lang="en-US" sz="2800" b="0" i="1" smtClean="0">
                                    <a:latin typeface="Cambria Math" charset="0"/>
                                  </a:rPr>
                                  <m:t>2</m:t>
                                </m:r>
                              </m:e>
                            </m:d>
                            <m:d>
                              <m:dPr>
                                <m:ctrlPr>
                                  <a:rPr lang="en-US" sz="2800" b="0" i="1" smtClean="0">
                                    <a:latin typeface="Cambria Math" panose="02040503050406030204" pitchFamily="18" charset="0"/>
                                  </a:rPr>
                                </m:ctrlPr>
                              </m:dPr>
                              <m:e>
                                <m:r>
                                  <a:rPr lang="en-US" sz="2800" b="0" i="1" smtClean="0">
                                    <a:latin typeface="Cambria Math" charset="0"/>
                                  </a:rPr>
                                  <m:t>𝑖</m:t>
                                </m:r>
                              </m:e>
                            </m:d>
                          </m:sup>
                        </m:sSup>
                        <m:r>
                          <a:rPr lang="en-US" sz="2800" b="0" i="0" smtClean="0">
                            <a:latin typeface="Cambria Math" charset="0"/>
                          </a:rPr>
                          <m:t>)</m:t>
                        </m:r>
                      </m:oMath>
                    </m:oMathPara>
                  </a14:m>
                  <a:endParaRPr lang="en-US" sz="2800" dirty="0"/>
                </a:p>
              </p:txBody>
            </p:sp>
          </mc:Choice>
          <mc:Fallback xmlns="">
            <p:sp>
              <p:nvSpPr>
                <p:cNvPr id="92" name="TextBox 91"/>
                <p:cNvSpPr txBox="1">
                  <a:spLocks noRot="1" noChangeAspect="1" noMove="1" noResize="1" noEditPoints="1" noAdjustHandles="1" noChangeArrowheads="1" noChangeShapeType="1" noTextEdit="1"/>
                </p:cNvSpPr>
                <p:nvPr/>
              </p:nvSpPr>
              <p:spPr>
                <a:xfrm>
                  <a:off x="7472517" y="3792185"/>
                  <a:ext cx="2803332" cy="460575"/>
                </a:xfrm>
                <a:prstGeom prst="rect">
                  <a:avLst/>
                </a:prstGeom>
                <a:blipFill rotWithShape="0">
                  <a:blip r:embed="rId21"/>
                  <a:stretch>
                    <a:fillRect/>
                  </a:stretch>
                </a:blipFill>
              </p:spPr>
              <p:txBody>
                <a:bodyPr/>
                <a:lstStyle/>
                <a:p>
                  <a:r>
                    <a:rPr lang="en-US">
                      <a:noFill/>
                    </a:rPr>
                    <a:t> </a:t>
                  </a:r>
                </a:p>
              </p:txBody>
            </p:sp>
          </mc:Fallback>
        </mc:AlternateContent>
      </p:grpSp>
      <p:grpSp>
        <p:nvGrpSpPr>
          <p:cNvPr id="2" name="Group 1">
            <a:extLst>
              <a:ext uri="{FF2B5EF4-FFF2-40B4-BE49-F238E27FC236}">
                <a16:creationId xmlns:a16="http://schemas.microsoft.com/office/drawing/2014/main" id="{D32AB5D9-D287-415D-ADB7-117D3FA7F938}"/>
              </a:ext>
            </a:extLst>
          </p:cNvPr>
          <p:cNvGrpSpPr/>
          <p:nvPr/>
        </p:nvGrpSpPr>
        <p:grpSpPr>
          <a:xfrm>
            <a:off x="426458" y="3099822"/>
            <a:ext cx="3575102" cy="1816815"/>
            <a:chOff x="246687" y="3535512"/>
            <a:chExt cx="3575102" cy="1816815"/>
          </a:xfrm>
        </p:grpSpPr>
        <p:sp>
          <p:nvSpPr>
            <p:cNvPr id="29" name="TextBox 28"/>
            <p:cNvSpPr txBox="1"/>
            <p:nvPr/>
          </p:nvSpPr>
          <p:spPr>
            <a:xfrm>
              <a:off x="2525906" y="4158594"/>
              <a:ext cx="343364" cy="369332"/>
            </a:xfrm>
            <a:prstGeom prst="rect">
              <a:avLst/>
            </a:prstGeom>
            <a:noFill/>
          </p:spPr>
          <p:txBody>
            <a:bodyPr wrap="none" rtlCol="0">
              <a:spAutoFit/>
            </a:bodyPr>
            <a:lstStyle/>
            <a:p>
              <a:r>
                <a:rPr lang="mr-IN" dirty="0"/>
                <a:t>…</a:t>
              </a:r>
              <a:endParaRPr lang="en-US" dirty="0"/>
            </a:p>
          </p:txBody>
        </p:sp>
        <p:grpSp>
          <p:nvGrpSpPr>
            <p:cNvPr id="28" name="Group 27"/>
            <p:cNvGrpSpPr/>
            <p:nvPr/>
          </p:nvGrpSpPr>
          <p:grpSpPr>
            <a:xfrm>
              <a:off x="246687" y="3535512"/>
              <a:ext cx="3575102" cy="1816815"/>
              <a:chOff x="81335" y="4847323"/>
              <a:chExt cx="3575102" cy="1816815"/>
            </a:xfrm>
          </p:grpSpPr>
          <p:grpSp>
            <p:nvGrpSpPr>
              <p:cNvPr id="19" name="Group 18"/>
              <p:cNvGrpSpPr/>
              <p:nvPr/>
            </p:nvGrpSpPr>
            <p:grpSpPr>
              <a:xfrm>
                <a:off x="81335" y="4847323"/>
                <a:ext cx="3575102" cy="1816815"/>
                <a:chOff x="24364" y="4851913"/>
                <a:chExt cx="4689403" cy="1743103"/>
              </a:xfrm>
            </p:grpSpPr>
            <p:sp>
              <p:nvSpPr>
                <p:cNvPr id="14" name="Left Bracket 13"/>
                <p:cNvSpPr/>
                <p:nvPr/>
              </p:nvSpPr>
              <p:spPr>
                <a:xfrm>
                  <a:off x="1067153" y="4851913"/>
                  <a:ext cx="98659" cy="171820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ket 16"/>
                <p:cNvSpPr/>
                <p:nvPr/>
              </p:nvSpPr>
              <p:spPr>
                <a:xfrm>
                  <a:off x="4623054" y="4876814"/>
                  <a:ext cx="90713" cy="1718202"/>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4364" y="5349655"/>
                      <a:ext cx="8735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charset="0"/>
                              </a:rPr>
                              <m:t>𝑋</m:t>
                            </m:r>
                            <m:r>
                              <a:rPr lang="en-US" sz="2800" b="0" i="1" smtClean="0">
                                <a:latin typeface="Cambria Math" charset="0"/>
                              </a:rPr>
                              <m:t>=</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4364" y="5349655"/>
                      <a:ext cx="873509" cy="523220"/>
                    </a:xfrm>
                    <a:prstGeom prst="rect">
                      <a:avLst/>
                    </a:prstGeom>
                    <a:blipFill rotWithShape="0">
                      <a:blip r:embed="rId9"/>
                      <a:stretch>
                        <a:fillRect/>
                      </a:stretch>
                    </a:blipFill>
                  </p:spPr>
                  <p:txBody>
                    <a:bodyPr/>
                    <a:lstStyle/>
                    <a:p>
                      <a:r>
                        <a:rPr lang="en-US">
                          <a:noFill/>
                        </a:rPr>
                        <a:t> </a:t>
                      </a:r>
                    </a:p>
                  </p:txBody>
                </p:sp>
              </mc:Fallback>
            </mc:AlternateContent>
          </p:grpSp>
          <p:grpSp>
            <p:nvGrpSpPr>
              <p:cNvPr id="27" name="Group 26"/>
              <p:cNvGrpSpPr/>
              <p:nvPr/>
            </p:nvGrpSpPr>
            <p:grpSpPr>
              <a:xfrm>
                <a:off x="940292" y="4971083"/>
                <a:ext cx="862031" cy="1466251"/>
                <a:chOff x="940292" y="4971083"/>
                <a:chExt cx="862031" cy="1466251"/>
              </a:xfrm>
            </p:grpSpPr>
            <mc:AlternateContent xmlns:mc="http://schemas.openxmlformats.org/markup-compatibility/2006" xmlns:a14="http://schemas.microsoft.com/office/drawing/2010/main">
              <mc:Choice Requires="a14">
                <p:sp>
                  <p:nvSpPr>
                    <p:cNvPr id="20" name="TextBox 19"/>
                    <p:cNvSpPr txBox="1"/>
                    <p:nvPr/>
                  </p:nvSpPr>
                  <p:spPr>
                    <a:xfrm>
                      <a:off x="940292" y="5439024"/>
                      <a:ext cx="862031" cy="541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(1)</m:t>
                                </m:r>
                              </m:sup>
                            </m:sSup>
                          </m:oMath>
                        </m:oMathPara>
                      </a14:m>
                      <a:endParaRPr lang="en-US"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940292" y="5439024"/>
                      <a:ext cx="862031" cy="541110"/>
                    </a:xfrm>
                    <a:prstGeom prst="rect">
                      <a:avLst/>
                    </a:prstGeom>
                    <a:blipFill rotWithShape="0">
                      <a:blip r:embed="rId24"/>
                      <a:stretch>
                        <a:fillRect/>
                      </a:stretch>
                    </a:blipFill>
                  </p:spPr>
                  <p:txBody>
                    <a:bodyPr/>
                    <a:lstStyle/>
                    <a:p>
                      <a:r>
                        <a:rPr lang="en-US">
                          <a:noFill/>
                        </a:rPr>
                        <a:t> </a:t>
                      </a:r>
                    </a:p>
                  </p:txBody>
                </p:sp>
              </mc:Fallback>
            </mc:AlternateContent>
            <p:cxnSp>
              <p:nvCxnSpPr>
                <p:cNvPr id="22" name="Straight Connector 21"/>
                <p:cNvCxnSpPr>
                  <a:endCxn id="20" idx="0"/>
                </p:cNvCxnSpPr>
                <p:nvPr/>
              </p:nvCxnSpPr>
              <p:spPr>
                <a:xfrm>
                  <a:off x="1370220" y="4971083"/>
                  <a:ext cx="1088"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20" idx="2"/>
                </p:cNvCxnSpPr>
                <p:nvPr/>
              </p:nvCxnSpPr>
              <p:spPr>
                <a:xfrm flipH="1">
                  <a:off x="1369133" y="5980134"/>
                  <a:ext cx="2175"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1605756" y="4963933"/>
                <a:ext cx="862031" cy="1476650"/>
                <a:chOff x="1605756" y="4963933"/>
                <a:chExt cx="862031" cy="1476650"/>
              </a:xfrm>
            </p:grpSpPr>
            <p:cxnSp>
              <p:nvCxnSpPr>
                <p:cNvPr id="96" name="Straight Connector 95"/>
                <p:cNvCxnSpPr>
                  <a:stCxn id="100" idx="2"/>
                </p:cNvCxnSpPr>
                <p:nvPr/>
              </p:nvCxnSpPr>
              <p:spPr>
                <a:xfrm flipH="1">
                  <a:off x="2034238" y="5983383"/>
                  <a:ext cx="2534"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TextBox 99"/>
                    <p:cNvSpPr txBox="1"/>
                    <p:nvPr/>
                  </p:nvSpPr>
                  <p:spPr>
                    <a:xfrm>
                      <a:off x="1605756" y="5442273"/>
                      <a:ext cx="862031" cy="541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(2)</m:t>
                                </m:r>
                              </m:sup>
                            </m:sSup>
                          </m:oMath>
                        </m:oMathPara>
                      </a14:m>
                      <a:endParaRPr lang="en-US" sz="2800" dirty="0"/>
                    </a:p>
                  </p:txBody>
                </p:sp>
              </mc:Choice>
              <mc:Fallback xmlns="">
                <p:sp>
                  <p:nvSpPr>
                    <p:cNvPr id="100" name="TextBox 99"/>
                    <p:cNvSpPr txBox="1">
                      <a:spLocks noRot="1" noChangeAspect="1" noMove="1" noResize="1" noEditPoints="1" noAdjustHandles="1" noChangeArrowheads="1" noChangeShapeType="1" noTextEdit="1"/>
                    </p:cNvSpPr>
                    <p:nvPr/>
                  </p:nvSpPr>
                  <p:spPr>
                    <a:xfrm>
                      <a:off x="1605756" y="5442273"/>
                      <a:ext cx="862031" cy="541110"/>
                    </a:xfrm>
                    <a:prstGeom prst="rect">
                      <a:avLst/>
                    </a:prstGeom>
                    <a:blipFill rotWithShape="0">
                      <a:blip r:embed="rId25"/>
                      <a:stretch>
                        <a:fillRect/>
                      </a:stretch>
                    </a:blipFill>
                  </p:spPr>
                  <p:txBody>
                    <a:bodyPr/>
                    <a:lstStyle/>
                    <a:p>
                      <a:r>
                        <a:rPr lang="en-US">
                          <a:noFill/>
                        </a:rPr>
                        <a:t> </a:t>
                      </a:r>
                    </a:p>
                  </p:txBody>
                </p:sp>
              </mc:Fallback>
            </mc:AlternateContent>
            <p:cxnSp>
              <p:nvCxnSpPr>
                <p:cNvPr id="102" name="Straight Connector 101"/>
                <p:cNvCxnSpPr>
                  <a:endCxn id="100" idx="0"/>
                </p:cNvCxnSpPr>
                <p:nvPr/>
              </p:nvCxnSpPr>
              <p:spPr>
                <a:xfrm>
                  <a:off x="2035505" y="4963933"/>
                  <a:ext cx="1267"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670341" y="4937909"/>
                <a:ext cx="959493" cy="1499425"/>
                <a:chOff x="2670341" y="4937909"/>
                <a:chExt cx="959493" cy="1499425"/>
              </a:xfrm>
            </p:grpSpPr>
            <p:cxnSp>
              <p:nvCxnSpPr>
                <p:cNvPr id="98" name="Straight Connector 97"/>
                <p:cNvCxnSpPr>
                  <a:stCxn id="101" idx="2"/>
                </p:cNvCxnSpPr>
                <p:nvPr/>
              </p:nvCxnSpPr>
              <p:spPr>
                <a:xfrm flipH="1">
                  <a:off x="3149129" y="5980134"/>
                  <a:ext cx="959"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endCxn id="101" idx="0"/>
                </p:cNvCxnSpPr>
                <p:nvPr/>
              </p:nvCxnSpPr>
              <p:spPr>
                <a:xfrm>
                  <a:off x="3149129" y="4937909"/>
                  <a:ext cx="959"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2670341" y="5439024"/>
                      <a:ext cx="959493" cy="541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𝑥</m:t>
                                </m:r>
                              </m:e>
                              <m:sup>
                                <m:r>
                                  <a:rPr lang="en-US" sz="2800" b="0" i="1" smtClean="0">
                                    <a:latin typeface="Cambria Math" charset="0"/>
                                  </a:rPr>
                                  <m:t>(</m:t>
                                </m:r>
                                <m:r>
                                  <a:rPr lang="en-US" sz="2800" b="0" i="1" smtClean="0">
                                    <a:latin typeface="Cambria Math" charset="0"/>
                                  </a:rPr>
                                  <m:t>𝑚</m:t>
                                </m:r>
                                <m:r>
                                  <a:rPr lang="en-US" sz="2800" b="0" i="1" smtClean="0">
                                    <a:latin typeface="Cambria Math" charset="0"/>
                                  </a:rPr>
                                  <m:t>)</m:t>
                                </m:r>
                              </m:sup>
                            </m:sSup>
                          </m:oMath>
                        </m:oMathPara>
                      </a14:m>
                      <a:endParaRPr lang="en-US" sz="28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670341" y="5439024"/>
                      <a:ext cx="959493" cy="541110"/>
                    </a:xfrm>
                    <a:prstGeom prst="rect">
                      <a:avLst/>
                    </a:prstGeom>
                    <a:blipFill rotWithShape="0">
                      <a:blip r:embed="rId26"/>
                      <a:stretch>
                        <a:fillRect/>
                      </a:stretch>
                    </a:blipFill>
                  </p:spPr>
                  <p:txBody>
                    <a:bodyPr/>
                    <a:lstStyle/>
                    <a:p>
                      <a:r>
                        <a:rPr lang="en-US">
                          <a:noFill/>
                        </a:rPr>
                        <a:t> </a:t>
                      </a:r>
                    </a:p>
                  </p:txBody>
                </p:sp>
              </mc:Fallback>
            </mc:AlternateContent>
          </p:grpSp>
        </p:grpSp>
      </p:grpSp>
      <p:cxnSp>
        <p:nvCxnSpPr>
          <p:cNvPr id="93" name="Straight Arrow Connector 92"/>
          <p:cNvCxnSpPr>
            <a:stCxn id="61" idx="3"/>
            <a:endCxn id="82" idx="2"/>
          </p:cNvCxnSpPr>
          <p:nvPr/>
        </p:nvCxnSpPr>
        <p:spPr>
          <a:xfrm>
            <a:off x="1009931" y="1489640"/>
            <a:ext cx="549320" cy="1244560"/>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1" idx="3"/>
            <a:endCxn id="71" idx="2"/>
          </p:cNvCxnSpPr>
          <p:nvPr/>
        </p:nvCxnSpPr>
        <p:spPr>
          <a:xfrm>
            <a:off x="1009931" y="1489640"/>
            <a:ext cx="549320" cy="73385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9" name="Straight Arrow Connector 718"/>
          <p:cNvCxnSpPr>
            <a:stCxn id="63" idx="3"/>
            <a:endCxn id="70" idx="2"/>
          </p:cNvCxnSpPr>
          <p:nvPr/>
        </p:nvCxnSpPr>
        <p:spPr>
          <a:xfrm flipV="1">
            <a:off x="1010268" y="1712795"/>
            <a:ext cx="548983" cy="73029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3" name="Straight Arrow Connector 722"/>
          <p:cNvCxnSpPr>
            <a:stCxn id="61" idx="3"/>
            <a:endCxn id="70" idx="2"/>
          </p:cNvCxnSpPr>
          <p:nvPr/>
        </p:nvCxnSpPr>
        <p:spPr>
          <a:xfrm>
            <a:off x="1009931" y="1489640"/>
            <a:ext cx="549320" cy="223155"/>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7" name="Straight Arrow Connector 726"/>
          <p:cNvCxnSpPr>
            <a:stCxn id="61" idx="3"/>
            <a:endCxn id="67" idx="2"/>
          </p:cNvCxnSpPr>
          <p:nvPr/>
        </p:nvCxnSpPr>
        <p:spPr>
          <a:xfrm flipV="1">
            <a:off x="1009931" y="1202093"/>
            <a:ext cx="549320" cy="287547"/>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31" name="Straight Arrow Connector 730"/>
          <p:cNvCxnSpPr>
            <a:stCxn id="62" idx="3"/>
            <a:endCxn id="67" idx="2"/>
          </p:cNvCxnSpPr>
          <p:nvPr/>
        </p:nvCxnSpPr>
        <p:spPr>
          <a:xfrm flipV="1">
            <a:off x="1000086" y="1202093"/>
            <a:ext cx="559165" cy="764273"/>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757" name="Straight Arrow Connector 756"/>
          <p:cNvCxnSpPr>
            <a:stCxn id="63" idx="3"/>
            <a:endCxn id="67" idx="2"/>
          </p:cNvCxnSpPr>
          <p:nvPr/>
        </p:nvCxnSpPr>
        <p:spPr>
          <a:xfrm flipV="1">
            <a:off x="1010268" y="1202093"/>
            <a:ext cx="548983" cy="1240999"/>
          </a:xfrm>
          <a:prstGeom prst="straightConnector1">
            <a:avLst/>
          </a:prstGeom>
          <a:ln>
            <a:solidFill>
              <a:schemeClr val="tx1"/>
            </a:solidFill>
            <a:headEnd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B5F25D0-48E7-4E4F-B01A-C496D22D94A5}"/>
              </a:ext>
            </a:extLst>
          </p:cNvPr>
          <p:cNvGrpSpPr/>
          <p:nvPr/>
        </p:nvGrpSpPr>
        <p:grpSpPr>
          <a:xfrm>
            <a:off x="-35390" y="4994485"/>
            <a:ext cx="4890013" cy="1815871"/>
            <a:chOff x="-35390" y="4994485"/>
            <a:chExt cx="4890013" cy="1815871"/>
          </a:xfrm>
        </p:grpSpPr>
        <mc:AlternateContent xmlns:mc="http://schemas.openxmlformats.org/markup-compatibility/2006" xmlns:a14="http://schemas.microsoft.com/office/drawing/2010/main">
          <mc:Choice Requires="a14">
            <p:sp>
              <p:nvSpPr>
                <p:cNvPr id="760" name="TextBox 759"/>
                <p:cNvSpPr txBox="1"/>
                <p:nvPr/>
              </p:nvSpPr>
              <p:spPr>
                <a:xfrm>
                  <a:off x="2093610" y="5644046"/>
                  <a:ext cx="1509228" cy="541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r>
                              <a:rPr lang="en-US" sz="2800" b="0" i="1" smtClean="0">
                                <a:latin typeface="Cambria Math" charset="0"/>
                              </a:rPr>
                              <m:t>[1](2)</m:t>
                            </m:r>
                          </m:sup>
                        </m:sSup>
                      </m:oMath>
                    </m:oMathPara>
                  </a14:m>
                  <a:endParaRPr lang="en-US" sz="2800" dirty="0"/>
                </a:p>
              </p:txBody>
            </p:sp>
          </mc:Choice>
          <mc:Fallback xmlns="">
            <p:sp>
              <p:nvSpPr>
                <p:cNvPr id="760" name="TextBox 759"/>
                <p:cNvSpPr txBox="1">
                  <a:spLocks noRot="1" noChangeAspect="1" noMove="1" noResize="1" noEditPoints="1" noAdjustHandles="1" noChangeArrowheads="1" noChangeShapeType="1" noTextEdit="1"/>
                </p:cNvSpPr>
                <p:nvPr/>
              </p:nvSpPr>
              <p:spPr>
                <a:xfrm>
                  <a:off x="2093610" y="5644046"/>
                  <a:ext cx="1509228" cy="541623"/>
                </a:xfrm>
                <a:prstGeom prst="rect">
                  <a:avLst/>
                </a:prstGeom>
                <a:blipFill>
                  <a:blip r:embed="rId27"/>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E988DDEF-47FA-463D-8E7C-0046F736C093}"/>
                </a:ext>
              </a:extLst>
            </p:cNvPr>
            <p:cNvGrpSpPr/>
            <p:nvPr/>
          </p:nvGrpSpPr>
          <p:grpSpPr>
            <a:xfrm>
              <a:off x="-35390" y="4994485"/>
              <a:ext cx="4890013" cy="1815871"/>
              <a:chOff x="7159615" y="4693827"/>
              <a:chExt cx="4890013" cy="1815871"/>
            </a:xfrm>
          </p:grpSpPr>
          <p:grpSp>
            <p:nvGrpSpPr>
              <p:cNvPr id="108" name="Group 107"/>
              <p:cNvGrpSpPr/>
              <p:nvPr/>
            </p:nvGrpSpPr>
            <p:grpSpPr>
              <a:xfrm>
                <a:off x="7159615" y="4693827"/>
                <a:ext cx="4890013" cy="1815871"/>
                <a:chOff x="-467209" y="4877537"/>
                <a:chExt cx="3874405" cy="1815871"/>
              </a:xfrm>
            </p:grpSpPr>
            <p:grpSp>
              <p:nvGrpSpPr>
                <p:cNvPr id="109" name="Group 108"/>
                <p:cNvGrpSpPr/>
                <p:nvPr/>
              </p:nvGrpSpPr>
              <p:grpSpPr>
                <a:xfrm>
                  <a:off x="-467209" y="4877537"/>
                  <a:ext cx="3821979" cy="1815871"/>
                  <a:chOff x="-695153" y="4880900"/>
                  <a:chExt cx="5013228" cy="1742197"/>
                </a:xfrm>
              </p:grpSpPr>
              <p:sp>
                <p:nvSpPr>
                  <p:cNvPr id="122" name="Left Bracket 121"/>
                  <p:cNvSpPr/>
                  <p:nvPr/>
                </p:nvSpPr>
                <p:spPr>
                  <a:xfrm>
                    <a:off x="586206" y="4880900"/>
                    <a:ext cx="98659" cy="1718202"/>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Right Bracket 122"/>
                  <p:cNvSpPr/>
                  <p:nvPr/>
                </p:nvSpPr>
                <p:spPr>
                  <a:xfrm>
                    <a:off x="4227362" y="4904895"/>
                    <a:ext cx="90713" cy="1718202"/>
                  </a:xfrm>
                  <a:prstGeom prst="righ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4" name="TextBox 123"/>
                      <p:cNvSpPr txBox="1"/>
                      <p:nvPr/>
                    </p:nvSpPr>
                    <p:spPr>
                      <a:xfrm>
                        <a:off x="-695153" y="5397810"/>
                        <a:ext cx="1310693" cy="519648"/>
                      </a:xfrm>
                      <a:prstGeom prst="rect">
                        <a:avLst/>
                      </a:prstGeom>
                      <a:noFill/>
                    </p:spPr>
                    <p:txBody>
                      <a:bodyPr wrap="square" rtlCol="0">
                        <a:spAutoFit/>
                      </a:bodyPr>
                      <a:lstStyle/>
                      <a:p>
                        <a:r>
                          <a:rPr lang="en-US" sz="2800" b="0" dirty="0"/>
                          <a:t> </a:t>
                        </a:r>
                        <a14:m>
                          <m:oMath xmlns:m="http://schemas.openxmlformats.org/officeDocument/2006/math">
                            <m:sSup>
                              <m:sSupPr>
                                <m:ctrlPr>
                                  <a:rPr lang="en-US" sz="2800" b="0" i="1" smtClean="0">
                                    <a:latin typeface="Cambria Math" panose="02040503050406030204" pitchFamily="18" charset="0"/>
                                  </a:rPr>
                                </m:ctrlPr>
                              </m:sSupPr>
                              <m:e>
                                <m:r>
                                  <m:rPr>
                                    <m:sty m:val="p"/>
                                  </m:rPr>
                                  <a:rPr lang="en-US" sz="2800" b="0" i="0" smtClean="0">
                                    <a:latin typeface="Cambria Math" charset="0"/>
                                  </a:rPr>
                                  <m:t>A</m:t>
                                </m:r>
                              </m:e>
                              <m:sup>
                                <m:r>
                                  <a:rPr lang="en-US" sz="2800" b="0" i="1" smtClean="0">
                                    <a:latin typeface="Cambria Math" charset="0"/>
                                  </a:rPr>
                                  <m:t>[1]</m:t>
                                </m:r>
                              </m:sup>
                            </m:sSup>
                            <m:r>
                              <a:rPr lang="en-US" sz="2800" b="0" i="1" smtClean="0">
                                <a:latin typeface="Cambria Math" charset="0"/>
                              </a:rPr>
                              <m:t>=</m:t>
                            </m:r>
                          </m:oMath>
                        </a14:m>
                        <a:endParaRPr lang="en-US" sz="2800" dirty="0"/>
                      </a:p>
                    </p:txBody>
                  </p:sp>
                </mc:Choice>
                <mc:Fallback xmlns="">
                  <p:sp>
                    <p:nvSpPr>
                      <p:cNvPr id="124" name="TextBox 123"/>
                      <p:cNvSpPr txBox="1">
                        <a:spLocks noRot="1" noChangeAspect="1" noMove="1" noResize="1" noEditPoints="1" noAdjustHandles="1" noChangeArrowheads="1" noChangeShapeType="1" noTextEdit="1"/>
                      </p:cNvSpPr>
                      <p:nvPr/>
                    </p:nvSpPr>
                    <p:spPr>
                      <a:xfrm>
                        <a:off x="-695153" y="5397810"/>
                        <a:ext cx="1310693" cy="519648"/>
                      </a:xfrm>
                      <a:prstGeom prst="rect">
                        <a:avLst/>
                      </a:prstGeom>
                      <a:blipFill rotWithShape="0">
                        <a:blip r:embed="rId28"/>
                        <a:stretch>
                          <a:fillRect/>
                        </a:stretch>
                      </a:blipFill>
                    </p:spPr>
                    <p:txBody>
                      <a:bodyPr/>
                      <a:lstStyle/>
                      <a:p>
                        <a:r>
                          <a:rPr lang="en-US">
                            <a:noFill/>
                          </a:rPr>
                          <a:t> </a:t>
                        </a:r>
                      </a:p>
                    </p:txBody>
                  </p:sp>
                </mc:Fallback>
              </mc:AlternateContent>
            </p:grpSp>
            <p:grpSp>
              <p:nvGrpSpPr>
                <p:cNvPr id="110" name="Group 109"/>
                <p:cNvGrpSpPr/>
                <p:nvPr/>
              </p:nvGrpSpPr>
              <p:grpSpPr>
                <a:xfrm>
                  <a:off x="536157" y="5019274"/>
                  <a:ext cx="990482" cy="1418060"/>
                  <a:chOff x="536157" y="5019274"/>
                  <a:chExt cx="990482" cy="1418060"/>
                </a:xfrm>
              </p:grpSpPr>
              <mc:AlternateContent xmlns:mc="http://schemas.openxmlformats.org/markup-compatibility/2006" xmlns:a14="http://schemas.microsoft.com/office/drawing/2010/main">
                <mc:Choice Requires="a14">
                  <p:sp>
                    <p:nvSpPr>
                      <p:cNvPr id="119" name="TextBox 118"/>
                      <p:cNvSpPr txBox="1"/>
                      <p:nvPr/>
                    </p:nvSpPr>
                    <p:spPr>
                      <a:xfrm>
                        <a:off x="536157" y="5505362"/>
                        <a:ext cx="990482" cy="5416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r>
                                    <a:rPr lang="en-US" sz="2800" b="0" i="1" smtClean="0">
                                      <a:latin typeface="Cambria Math" charset="0"/>
                                    </a:rPr>
                                    <m:t>[1](1)</m:t>
                                  </m:r>
                                </m:sup>
                              </m:sSup>
                            </m:oMath>
                          </m:oMathPara>
                        </a14:m>
                        <a:endParaRPr lang="en-US" sz="2800"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36157" y="5505362"/>
                        <a:ext cx="990482" cy="541623"/>
                      </a:xfrm>
                      <a:prstGeom prst="rect">
                        <a:avLst/>
                      </a:prstGeom>
                      <a:blipFill rotWithShape="0">
                        <a:blip r:embed="rId29"/>
                        <a:stretch>
                          <a:fillRect/>
                        </a:stretch>
                      </a:blipFill>
                    </p:spPr>
                    <p:txBody>
                      <a:bodyPr/>
                      <a:lstStyle/>
                      <a:p>
                        <a:r>
                          <a:rPr lang="en-US">
                            <a:noFill/>
                          </a:rPr>
                          <a:t> </a:t>
                        </a:r>
                      </a:p>
                    </p:txBody>
                  </p:sp>
                </mc:Fallback>
              </mc:AlternateContent>
              <p:cxnSp>
                <p:nvCxnSpPr>
                  <p:cNvPr id="120" name="Straight Connector 119"/>
                  <p:cNvCxnSpPr/>
                  <p:nvPr/>
                </p:nvCxnSpPr>
                <p:spPr>
                  <a:xfrm>
                    <a:off x="886792" y="5019274"/>
                    <a:ext cx="1088"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86313" y="5980134"/>
                    <a:ext cx="2175"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19958" y="5030015"/>
                  <a:ext cx="7853" cy="1424160"/>
                  <a:chOff x="1719958" y="5030015"/>
                  <a:chExt cx="7853" cy="1424160"/>
                </a:xfrm>
              </p:grpSpPr>
              <p:cxnSp>
                <p:nvCxnSpPr>
                  <p:cNvPr id="116" name="Straight Connector 115"/>
                  <p:cNvCxnSpPr/>
                  <p:nvPr/>
                </p:nvCxnSpPr>
                <p:spPr>
                  <a:xfrm flipH="1">
                    <a:off x="1719958" y="5996975"/>
                    <a:ext cx="2534"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726544" y="5030015"/>
                    <a:ext cx="1267"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2382551" y="5019274"/>
                  <a:ext cx="1024645" cy="1418060"/>
                  <a:chOff x="2382551" y="5019274"/>
                  <a:chExt cx="1024645" cy="1418060"/>
                </a:xfrm>
              </p:grpSpPr>
              <p:cxnSp>
                <p:nvCxnSpPr>
                  <p:cNvPr id="113" name="Straight Connector 112"/>
                  <p:cNvCxnSpPr/>
                  <p:nvPr/>
                </p:nvCxnSpPr>
                <p:spPr>
                  <a:xfrm flipH="1">
                    <a:off x="2850024" y="5980134"/>
                    <a:ext cx="959"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846734" y="5019274"/>
                    <a:ext cx="959"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2382551" y="5501786"/>
                        <a:ext cx="1024645" cy="5416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charset="0"/>
                                    </a:rPr>
                                    <m:t>𝑎</m:t>
                                  </m:r>
                                </m:e>
                                <m:sup>
                                  <m:r>
                                    <a:rPr lang="en-US" sz="2800" b="0" i="1" smtClean="0">
                                      <a:latin typeface="Cambria Math" charset="0"/>
                                    </a:rPr>
                                    <m:t>[1](</m:t>
                                  </m:r>
                                  <m:r>
                                    <a:rPr lang="en-US" sz="2800" b="0" i="1" smtClean="0">
                                      <a:latin typeface="Cambria Math" charset="0"/>
                                    </a:rPr>
                                    <m:t>𝑚</m:t>
                                  </m:r>
                                  <m:r>
                                    <a:rPr lang="en-US" sz="2800" b="0" i="1" smtClean="0">
                                      <a:latin typeface="Cambria Math" charset="0"/>
                                    </a:rPr>
                                    <m:t>)</m:t>
                                  </m:r>
                                </m:sup>
                              </m:sSup>
                            </m:oMath>
                          </m:oMathPara>
                        </a14:m>
                        <a:endParaRPr lang="en-US" sz="2800" dirty="0"/>
                      </a:p>
                    </p:txBody>
                  </p:sp>
                </mc:Choice>
                <mc:Fallback xmlns="">
                  <p:sp>
                    <p:nvSpPr>
                      <p:cNvPr id="115" name="TextBox 114"/>
                      <p:cNvSpPr txBox="1">
                        <a:spLocks noRot="1" noChangeAspect="1" noMove="1" noResize="1" noEditPoints="1" noAdjustHandles="1" noChangeArrowheads="1" noChangeShapeType="1" noTextEdit="1"/>
                      </p:cNvSpPr>
                      <p:nvPr/>
                    </p:nvSpPr>
                    <p:spPr>
                      <a:xfrm>
                        <a:off x="2382551" y="5501786"/>
                        <a:ext cx="1024645" cy="541623"/>
                      </a:xfrm>
                      <a:prstGeom prst="rect">
                        <a:avLst/>
                      </a:prstGeom>
                      <a:blipFill rotWithShape="0">
                        <a:blip r:embed="rId30"/>
                        <a:stretch>
                          <a:fillRect/>
                        </a:stretch>
                      </a:blipFill>
                    </p:spPr>
                    <p:txBody>
                      <a:bodyPr/>
                      <a:lstStyle/>
                      <a:p>
                        <a:r>
                          <a:rPr lang="en-US">
                            <a:noFill/>
                          </a:rPr>
                          <a:t> </a:t>
                        </a:r>
                      </a:p>
                    </p:txBody>
                  </p:sp>
                </mc:Fallback>
              </mc:AlternateContent>
            </p:grpSp>
          </p:grpSp>
          <p:sp>
            <p:nvSpPr>
              <p:cNvPr id="761" name="TextBox 760"/>
              <p:cNvSpPr txBox="1"/>
              <p:nvPr/>
            </p:nvSpPr>
            <p:spPr>
              <a:xfrm>
                <a:off x="10541955" y="5352327"/>
                <a:ext cx="341823" cy="369332"/>
              </a:xfrm>
              <a:prstGeom prst="rect">
                <a:avLst/>
              </a:prstGeom>
              <a:noFill/>
            </p:spPr>
            <p:txBody>
              <a:bodyPr wrap="square" rtlCol="0">
                <a:spAutoFit/>
              </a:bodyPr>
              <a:lstStyle/>
              <a:p>
                <a:r>
                  <a:rPr lang="mr-IN" dirty="0"/>
                  <a:t>…</a:t>
                </a:r>
                <a:endParaRPr lang="en-US" dirty="0"/>
              </a:p>
            </p:txBody>
          </p:sp>
        </p:grpSp>
      </p:grpSp>
      <p:grpSp>
        <p:nvGrpSpPr>
          <p:cNvPr id="6" name="Group 5">
            <a:extLst>
              <a:ext uri="{FF2B5EF4-FFF2-40B4-BE49-F238E27FC236}">
                <a16:creationId xmlns:a16="http://schemas.microsoft.com/office/drawing/2014/main" id="{4B73A1C3-B739-4E59-8CED-37444836FD85}"/>
              </a:ext>
            </a:extLst>
          </p:cNvPr>
          <p:cNvGrpSpPr/>
          <p:nvPr/>
        </p:nvGrpSpPr>
        <p:grpSpPr>
          <a:xfrm>
            <a:off x="6050256" y="4405351"/>
            <a:ext cx="3407471" cy="1918942"/>
            <a:chOff x="6947887" y="4394274"/>
            <a:chExt cx="3407471" cy="1918942"/>
          </a:xfrm>
        </p:grpSpPr>
        <mc:AlternateContent xmlns:mc="http://schemas.openxmlformats.org/markup-compatibility/2006" xmlns:a14="http://schemas.microsoft.com/office/drawing/2010/main">
          <mc:Choice Requires="a14">
            <p:sp>
              <p:nvSpPr>
                <p:cNvPr id="87" name="TextBox 86"/>
                <p:cNvSpPr txBox="1"/>
                <p:nvPr/>
              </p:nvSpPr>
              <p:spPr>
                <a:xfrm>
                  <a:off x="6947887" y="4394274"/>
                  <a:ext cx="3068277"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𝑍</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𝑋</m:t>
                        </m:r>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oMath>
                    </m:oMathPara>
                  </a14:m>
                  <a:endParaRPr lang="en-US" sz="2800" dirty="0"/>
                </a:p>
              </p:txBody>
            </p:sp>
          </mc:Choice>
          <mc:Fallback xmlns="">
            <p:sp>
              <p:nvSpPr>
                <p:cNvPr id="87" name="TextBox 86"/>
                <p:cNvSpPr txBox="1">
                  <a:spLocks noRot="1" noChangeAspect="1" noMove="1" noResize="1" noEditPoints="1" noAdjustHandles="1" noChangeArrowheads="1" noChangeShapeType="1" noTextEdit="1"/>
                </p:cNvSpPr>
                <p:nvPr/>
              </p:nvSpPr>
              <p:spPr>
                <a:xfrm>
                  <a:off x="6947887" y="4394274"/>
                  <a:ext cx="3068277" cy="460575"/>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947887" y="4878002"/>
                  <a:ext cx="2229585"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𝑍</m:t>
                            </m:r>
                          </m:e>
                          <m:sup>
                            <m:d>
                              <m:dPr>
                                <m:begChr m:val="["/>
                                <m:endChr m:val="]"/>
                                <m:ctrlPr>
                                  <a:rPr lang="en-US" sz="2800" b="0" i="1" smtClean="0">
                                    <a:latin typeface="Cambria Math" panose="02040503050406030204" pitchFamily="18" charset="0"/>
                                  </a:rPr>
                                </m:ctrlPr>
                              </m:dPr>
                              <m:e>
                                <m:r>
                                  <a:rPr lang="en-US" sz="2800" b="0" i="1" smtClean="0">
                                    <a:latin typeface="Cambria Math" charset="0"/>
                                  </a:rPr>
                                  <m:t>1</m:t>
                                </m:r>
                              </m:e>
                            </m:d>
                          </m:sup>
                        </m:sSup>
                        <m:r>
                          <a:rPr lang="en-US" sz="2800" b="0" i="0" smtClean="0">
                            <a:latin typeface="Cambria Math" charset="0"/>
                          </a:rPr>
                          <m:t>)</m:t>
                        </m:r>
                      </m:oMath>
                    </m:oMathPara>
                  </a14:m>
                  <a:endParaRPr lang="en-US" sz="2800" dirty="0"/>
                </a:p>
              </p:txBody>
            </p:sp>
          </mc:Choice>
          <mc:Fallback xmlns="">
            <p:sp>
              <p:nvSpPr>
                <p:cNvPr id="88" name="TextBox 87"/>
                <p:cNvSpPr txBox="1">
                  <a:spLocks noRot="1" noChangeAspect="1" noMove="1" noResize="1" noEditPoints="1" noAdjustHandles="1" noChangeArrowheads="1" noChangeShapeType="1" noTextEdit="1"/>
                </p:cNvSpPr>
                <p:nvPr/>
              </p:nvSpPr>
              <p:spPr>
                <a:xfrm>
                  <a:off x="6947887" y="4878002"/>
                  <a:ext cx="2229585" cy="460575"/>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9EC6049-59B1-49BA-83DD-8242DA0197A8}"/>
                    </a:ext>
                  </a:extLst>
                </p:cNvPr>
                <p:cNvSpPr txBox="1"/>
                <p:nvPr/>
              </p:nvSpPr>
              <p:spPr>
                <a:xfrm>
                  <a:off x="6947887" y="5361730"/>
                  <a:ext cx="3407471" cy="460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𝑍</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𝑊</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sSup>
                          <m:sSupPr>
                            <m:ctrlPr>
                              <a:rPr lang="en-US" sz="2800" i="1">
                                <a:latin typeface="Cambria Math" panose="02040503050406030204" pitchFamily="18" charset="0"/>
                              </a:rPr>
                            </m:ctrlPr>
                          </m:sSupPr>
                          <m:e>
                            <m:r>
                              <a:rPr lang="en-US" sz="2800" i="1">
                                <a:latin typeface="Cambria Math" panose="02040503050406030204" pitchFamily="18" charset="0"/>
                              </a:rPr>
                              <m:t>𝐴</m:t>
                            </m:r>
                          </m:e>
                          <m:sup>
                            <m:d>
                              <m:dPr>
                                <m:begChr m:val="["/>
                                <m:endChr m:val="]"/>
                                <m:ctrlPr>
                                  <a:rPr lang="en-US" sz="2800" i="1">
                                    <a:latin typeface="Cambria Math" panose="02040503050406030204" pitchFamily="18" charset="0"/>
                                  </a:rPr>
                                </m:ctrlPr>
                              </m:dPr>
                              <m:e>
                                <m:r>
                                  <a:rPr lang="en-US" sz="2800" i="1">
                                    <a:latin typeface="Cambria Math" charset="0"/>
                                  </a:rPr>
                                  <m:t>1</m:t>
                                </m:r>
                              </m:e>
                            </m:d>
                          </m:sup>
                        </m:sSup>
                        <m:r>
                          <a:rPr lang="en-US" sz="2800" b="0" i="1"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charset="0"/>
                              </a:rPr>
                              <m:t>𝑏</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oMath>
                    </m:oMathPara>
                  </a14:m>
                  <a:endParaRPr lang="en-US" sz="2800" dirty="0"/>
                </a:p>
              </p:txBody>
            </p:sp>
          </mc:Choice>
          <mc:Fallback xmlns="">
            <p:sp>
              <p:nvSpPr>
                <p:cNvPr id="80" name="TextBox 79">
                  <a:extLst>
                    <a:ext uri="{FF2B5EF4-FFF2-40B4-BE49-F238E27FC236}">
                      <a16:creationId xmlns:a16="http://schemas.microsoft.com/office/drawing/2014/main" id="{99EC6049-59B1-49BA-83DD-8242DA0197A8}"/>
                    </a:ext>
                  </a:extLst>
                </p:cNvPr>
                <p:cNvSpPr txBox="1">
                  <a:spLocks noRot="1" noChangeAspect="1" noMove="1" noResize="1" noEditPoints="1" noAdjustHandles="1" noChangeArrowheads="1" noChangeShapeType="1" noTextEdit="1"/>
                </p:cNvSpPr>
                <p:nvPr/>
              </p:nvSpPr>
              <p:spPr>
                <a:xfrm>
                  <a:off x="6947887" y="5361730"/>
                  <a:ext cx="3407471" cy="460575"/>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3F90EFBF-9324-4C58-9417-2326E6CAABFA}"/>
                    </a:ext>
                  </a:extLst>
                </p:cNvPr>
                <p:cNvSpPr txBox="1"/>
                <p:nvPr/>
              </p:nvSpPr>
              <p:spPr>
                <a:xfrm>
                  <a:off x="6947887" y="5845459"/>
                  <a:ext cx="2314736" cy="467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r>
                          <a:rPr lang="en-US" sz="2800" b="0" i="1" smtClean="0">
                            <a:latin typeface="Cambria Math" charset="0"/>
                          </a:rPr>
                          <m:t>=</m:t>
                        </m:r>
                        <m:r>
                          <a:rPr lang="en-US" sz="2800" b="0" i="1" smtClean="0">
                            <a:latin typeface="Cambria Math" charset="0"/>
                          </a:rPr>
                          <m:t>𝜎</m:t>
                        </m:r>
                        <m:r>
                          <a:rPr lang="en-US" sz="2800" b="0" i="0" smtClean="0">
                            <a:latin typeface="Cambria Math"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𝑍</m:t>
                            </m:r>
                          </m:e>
                          <m:sup>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sup>
                        </m:sSup>
                        <m:r>
                          <a:rPr lang="en-US" sz="2800" b="0" i="0" smtClean="0">
                            <a:latin typeface="Cambria Math" charset="0"/>
                          </a:rPr>
                          <m:t>)</m:t>
                        </m:r>
                      </m:oMath>
                    </m:oMathPara>
                  </a14:m>
                  <a:endParaRPr lang="en-US" sz="2800" dirty="0"/>
                </a:p>
              </p:txBody>
            </p:sp>
          </mc:Choice>
          <mc:Fallback xmlns="">
            <p:sp>
              <p:nvSpPr>
                <p:cNvPr id="103" name="TextBox 102">
                  <a:extLst>
                    <a:ext uri="{FF2B5EF4-FFF2-40B4-BE49-F238E27FC236}">
                      <a16:creationId xmlns:a16="http://schemas.microsoft.com/office/drawing/2014/main" id="{3F90EFBF-9324-4C58-9417-2326E6CAABFA}"/>
                    </a:ext>
                  </a:extLst>
                </p:cNvPr>
                <p:cNvSpPr txBox="1">
                  <a:spLocks noRot="1" noChangeAspect="1" noMove="1" noResize="1" noEditPoints="1" noAdjustHandles="1" noChangeArrowheads="1" noChangeShapeType="1" noTextEdit="1"/>
                </p:cNvSpPr>
                <p:nvPr/>
              </p:nvSpPr>
              <p:spPr>
                <a:xfrm>
                  <a:off x="6947887" y="5845459"/>
                  <a:ext cx="2314736" cy="467757"/>
                </a:xfrm>
                <a:prstGeom prst="rect">
                  <a:avLst/>
                </a:prstGeom>
                <a:blipFill>
                  <a:blip r:embed="rId34"/>
                  <a:stretch>
                    <a:fillRect/>
                  </a:stretch>
                </a:blipFill>
              </p:spPr>
              <p:txBody>
                <a:bodyPr/>
                <a:lstStyle/>
                <a:p>
                  <a:r>
                    <a:rPr lang="en-US">
                      <a:noFill/>
                    </a:rPr>
                    <a:t> </a:t>
                  </a:r>
                </a:p>
              </p:txBody>
            </p:sp>
          </mc:Fallback>
        </mc:AlternateContent>
      </p:grpSp>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FE43BEB9-A3C0-4791-A971-FE41554292F5}"/>
                  </a:ext>
                </a:extLst>
              </p14:cNvPr>
              <p14:cNvContentPartPr/>
              <p14:nvPr/>
            </p14:nvContentPartPr>
            <p14:xfrm>
              <a:off x="190440" y="1035000"/>
              <a:ext cx="11639880" cy="5404320"/>
            </p14:xfrm>
          </p:contentPart>
        </mc:Choice>
        <mc:Fallback xmlns="">
          <p:pic>
            <p:nvPicPr>
              <p:cNvPr id="7" name="Ink 6">
                <a:extLst>
                  <a:ext uri="{FF2B5EF4-FFF2-40B4-BE49-F238E27FC236}">
                    <a16:creationId xmlns:a16="http://schemas.microsoft.com/office/drawing/2014/main" id="{FE43BEB9-A3C0-4791-A971-FE41554292F5}"/>
                  </a:ext>
                </a:extLst>
              </p:cNvPr>
              <p:cNvPicPr/>
              <p:nvPr/>
            </p:nvPicPr>
            <p:blipFill>
              <a:blip r:embed="rId36"/>
              <a:stretch>
                <a:fillRect/>
              </a:stretch>
            </p:blipFill>
            <p:spPr>
              <a:xfrm>
                <a:off x="181080" y="1025640"/>
                <a:ext cx="11658600" cy="5423040"/>
              </a:xfrm>
              <a:prstGeom prst="rect">
                <a:avLst/>
              </a:prstGeom>
            </p:spPr>
          </p:pic>
        </mc:Fallback>
      </mc:AlternateContent>
    </p:spTree>
    <p:extLst>
      <p:ext uri="{BB962C8B-B14F-4D97-AF65-F5344CB8AC3E}">
        <p14:creationId xmlns:p14="http://schemas.microsoft.com/office/powerpoint/2010/main" val="134329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TotalTime>
  <Words>1271</Words>
  <Application>Microsoft Office PowerPoint</Application>
  <PresentationFormat>Widescreen</PresentationFormat>
  <Paragraphs>113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Century Schoolbook</vt:lpstr>
      <vt:lpstr>Courier</vt:lpstr>
      <vt:lpstr>Office Theme</vt:lpstr>
      <vt:lpstr>PowerPoint Presentation</vt:lpstr>
      <vt:lpstr>Vectorizing across multiple examples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Younes Bensouda Mourri</dc:creator>
  <cp:lastModifiedBy>waleed sial</cp:lastModifiedBy>
  <cp:revision>55</cp:revision>
  <dcterms:created xsi:type="dcterms:W3CDTF">2017-07-05T22:00:22Z</dcterms:created>
  <dcterms:modified xsi:type="dcterms:W3CDTF">2020-04-23T14:09:33Z</dcterms:modified>
</cp:coreProperties>
</file>