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77889" autoAdjust="0"/>
  </p:normalViewPr>
  <p:slideViewPr>
    <p:cSldViewPr snapToGrid="0" snapToObjects="1">
      <p:cViewPr varScale="1">
        <p:scale>
          <a:sx n="67" d="100"/>
          <a:sy n="67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">8502 15663 0,'18'0'31,"17"0"-15,-17 18-16,34 0 15,-16-18 1,34 17-16,-34 1 16,69 0-16,-52-18 15,0 0-15,53 0 16,-18 0 0,-70 0-16,35 0 15,-36 0-15,-34-18 31,-1 18-31,-35 0 16,18-18-16</inkml:trace>
  <inkml:trace contextRef="#ctx0" brushRef="#br0" timeOffset="2964.332">8625 18627 0,'-17'0'0,"-1"0"16,36 0-1,-1 0 1,36-18 0,-17 18-16,17 0 0,52 0 15,-52-18-15,0 18 16,35 0-16,-52 0 15,17 0-15,0 0 16,-36 18-16,-17 0 16</inkml:trace>
  <inkml:trace contextRef="#ctx0" brushRef="#br0" timeOffset="8246.772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">30286 1746 0,'71'-17'15,"-54"-1"1,71 0-1,-70 36-15,-18 0 16</inkml:trace>
  <inkml:trace contextRef="#ctx0" brushRef="#br0" timeOffset="14436.906">30339 1940 0,'18'0'15,"17"0"-15,0 0 0,36-17 16,-18 17-1,-18-18-15</inkml:trace>
  <inkml:trace contextRef="#ctx0" brushRef="#br0" timeOffset="14686.488">31627 1147 0,'0'35'16,"0"-18"-16,-18 36 0,18 18 16,0-36-16,35 53 15,-35-17-15,18 35 16,-18-53-1,0 0-15</inkml:trace>
  <inkml:trace contextRef="#ctx0" brushRef="#br0" timeOffset="14898.441">31097 1817 0,'18'-18'16,"17"18"-16,18 0 0,124-17 15,-72 17-15,142 0 16,-123 0-16,123 0 16,-141 0-16,105 17 15,-123-17-15,36 0 16,-89 0-16</inkml:trace>
  <inkml:trace contextRef="#ctx0" brushRef="#br0" timeOffset="15192.774">31397 2099 0,'0'53'16,"0"-18"-16,0 36 15,0-18-15,36 17 16,-1-17-1,-18-35-15,1-18 0,0 0 0</inkml:trace>
  <inkml:trace contextRef="#ctx0" brushRef="#br0" timeOffset="15328.337">31609 2240 0,'53'-17'16,"0"17"-1,0 0 1,-36-18-16</inkml:trace>
  <inkml:trace contextRef="#ctx0" brushRef="#br0" timeOffset="15484.261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">32332 2223 0,'18'0'0,"17"0"15,18 0 1,-35 0-1</inkml:trace>
  <inkml:trace contextRef="#ctx0" brushRef="#br0" timeOffset="16271.735">32667 2028 0,'36'-17'16,"34"17"0,-35 0-16,-17 0 15,35 17-15,-35 1 16,-36 17 0,18-17-16,-35 17 15,17-35-15,18 18 16,0 0-1,0-1-15,18 1 16,-1-18-16,1 18 16,0-18-16,-1 0 15,1 0-15</inkml:trace>
  <inkml:trace contextRef="#ctx0" brushRef="#br0" timeOffset="16494.042">32791 2170 0,'70'0'16,"1"0"-16,-54 0 16,19 0-16,-1 0 15,-17 0-15,-36 0 16</inkml:trace>
  <inkml:trace contextRef="#ctx0" brushRef="#br0" timeOffset="17512.581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">29245 4851 0,'124'-18'16,"-54"0"-1,1 1-15,-36 17 16</inkml:trace>
  <inkml:trace contextRef="#ctx0" brushRef="#br0" timeOffset="27522.266">8608 15593 0,'-18'0'0,"36"-18"32,35-17-32,35-36 15,-35 36-15,106-88 16,-71 70-16,18-36 15,141-87 1,-124 70-16,0 0 0,142-70 16,-141 88-1,-19 17-15,36-35 0,-88 71 16,-17 18 0,-54 34-1</inkml:trace>
  <inkml:trace contextRef="#ctx0" brushRef="#br0" timeOffset="27794.351">9737 15381 0,'35'-18'15,"-17"1"-15,52-36 16,-35 18-16,18-18 16,88-88-16,-70 70 15,17 1-15,89-72 16,-89 54-16,0 18 0,71-36 16,-89 53-1,-17 18-15,18-1 16,-54 36-16</inkml:trace>
  <inkml:trace contextRef="#ctx0" brushRef="#br0" timeOffset="28045.07">10407 15505 0,'35'-36'0,"1"19"0,-1-19 16,0 19-16,0-36 16,71-35-16,-35 35 15,52-71-15,-35 54 16,54-71 0,-72 70-16,54-17 15,-54 53-15,-17-1 16,-35 54-16</inkml:trace>
  <inkml:trace contextRef="#ctx0" brushRef="#br0" timeOffset="28239.188">10918 15628 0,'18'0'0,"35"-70"16,0 34-16,70-87 15,-52 70-15,0-18 16,-1 18-16,-17 0 16,18 1-16,34-19 0,-69 53 15,-1 1-15</inkml:trace>
  <inkml:trace contextRef="#ctx0" brushRef="#br0" timeOffset="29140.293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">13229 14323 0,'0'-18'16,"-17"18"-16,17 18 15,-18 17-15,0 0 16,1 71 0,-1-35-16,18 17 0,-18 106 15,18-88-15,0-18 0,18-17 16,17 52 0,1-70-16,16 17 15,-16-34-15,34-1 16,-34-35-16,16-18 15</inkml:trace>
  <inkml:trace contextRef="#ctx0" brushRef="#br0" timeOffset="29936.39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">13811 15099 0,'36'-18'0,"-1"18"0,0-17 15,36 17 1,-36-18-16,35 18 16,-52 0-16,0 0 0</inkml:trace>
  <inkml:trace contextRef="#ctx0" brushRef="#br0" timeOffset="30387.402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">14693 14429 0,'0'17'0,"-17"1"16,17 17-1,0-17-15,17-1 0,-17 1 16,0 0-16,18-1 0,-1-17 15,1 0 1</inkml:trace>
  <inkml:trace contextRef="#ctx0" brushRef="#br0" timeOffset="31182.272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">10601 18627 0,'18'17'15,"70"-34"1,-35-1-16,0-17 16,17-18-16,1 0 0,88-88 15,-71 70-15,53-52 16,-88 88-16,0-18 16</inkml:trace>
  <inkml:trace contextRef="#ctx0" brushRef="#br0" timeOffset="33144.368">11218 18415 0,'18'0'0,"53"-18"15,-19-17-15,37-35 16,-19 17-16,-17 17 16,18-52-16</inkml:trace>
  <inkml:trace contextRef="#ctx0" brushRef="#br0" timeOffset="33890.109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">13194 17392 0,'-53'0'16,"0"106"0,18 17-1,52 142 1,-17-177-16,18-17 0,0-1 16,52 18-16,-34-52 15,34 17-15,-52-36 16,35 1-1</inkml:trace>
  <inkml:trace contextRef="#ctx0" brushRef="#br0" timeOffset="34802.625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">13741 17939 0,'53'0'15,"-18"0"-15,53-18 16,-53 18-16,1-18 0,-1 18 15</inkml:trace>
  <inkml:trace contextRef="#ctx0" brushRef="#br0" timeOffset="35180.349">14164 17321 0,'35'0'16,"-17"0"-16,35-17 16,-35-1-16,34 0 15,-34 1 1,0 17-16,-1-18 15</inkml:trace>
  <inkml:trace contextRef="#ctx0" brushRef="#br0" timeOffset="35374.225">14235 17339 0,'-18'18'16,"36"17"-1,-18-17-15,17 35 16,1-18-16,-18 0 0,18 0 15,-18-17-15,35 35 16,-18-35-16,1-1 16,0-17-16,-1 0 0,19 0 15,-19-17 1,1-1-16</inkml:trace>
  <inkml:trace contextRef="#ctx0" brushRef="#br0" timeOffset="35641.243">14570 17321 0,'17'0'16,"1"0"0,17 36-1,-17-1-15,-36 0 16,18-17-16,-17 0 15,17-1-15,0 1 16,35-18 15,-17 17-31,17-17 0,18-17 16,-36 17 0,1-18-16</inkml:trace>
  <inkml:trace contextRef="#ctx0" brushRef="#br0" timeOffset="35968.895">14834 17233 0,'18'0'31,"0"18"-31,-1-18 16,36 35 0,-35-17-16,17-1 0,0 36 15,-17-35-15,-18 17 16,0 1-16,0-1 15,-18-18-15,-17 36 16,17-35-16,1 0 16</inkml:trace>
  <inkml:trace contextRef="#ctx0" brushRef="#br0" timeOffset="38433.76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">25435 1923 0,'18'0'0,"35"17"15,-18 1-15,36-18 16,70 18-16,-53-1 16,53-17-16,-88 0 15</inkml:trace>
  <inkml:trace contextRef="#ctx0" brushRef="#br0" timeOffset="44733.629">24853 1852 0,'-17'71'16,"17"-36"-16,0 53 16,0-35-1,-18 0-15</inkml:trace>
  <inkml:trace contextRef="#ctx0" brushRef="#br0" timeOffset="47074.768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">21290 6385 0,'0'-17'63,"0"-1"-48,0 0-15,0 1 0,0-1 16,-17-35-16,17 36 16,0-54-16,0 36 15,0-53 1,0 52-16,17-17 15,-17 36-15,0-19 16,0 19-16</inkml:trace>
  <inkml:trace contextRef="#ctx0" brushRef="#br0" timeOffset="50367.938">21184 9578 0,'0'18'63,"18"-1"-48,-18 1-15,0 17 16,0-17-16,0 52 16,0-34-16,0 34 15,0-35-15,0 36 16,0-36-16,0 1 15,0-1-15,18-18 16,-18 1-16,0 0 31,0-36-15</inkml:trace>
  <inkml:trace contextRef="#ctx0" brushRef="#br0" timeOffset="55435.262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">24571 7814 0,'0'-18'16,"18"36"31,-1 0-47,36 17 15,-35-17-15,52 17 16,-34-17-1,-1-1-15,-17 1 0,-1-1 0,1 19 16,-18-19 0,-18 1-16,1 0 0,-36 35 15,17-36-15,1 1 16,0-1-16,17 1 0,-17 0 16,17 17-1</inkml:trace>
  <inkml:trace contextRef="#ctx0" brushRef="#br0" timeOffset="56991.346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">24906 8819 0,'71'-17'15,"-18"17"-15,17-18 16,-35 18-16,-17 0 0,17-17 16</inkml:trace>
  <inkml:trace contextRef="#ctx0" brushRef="#br0" timeOffset="57909.332">21043 5997 0,'-17'0'16,"34"-17"0,18-19-1,-17 19-15,17-1 16,1 0-16,-19-17 0,19 17 0,-1 1 15,0-1 1,-17 18-16,-1 0 0,1 18 16,17 52-1,-35-34-15,53 52 16,-17-35 0,-19-18-16,1-17 15,-1-1-15,1 1 16</inkml:trace>
  <inkml:trace contextRef="#ctx0" brushRef="#br0" timeOffset="58415.306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">24236 5768 0,'17'0'0,"19"0"16,-1 0-16,0 0 15,1 0-15,-19 0 16</inkml:trace>
  <inkml:trace contextRef="#ctx0" brushRef="#br0" timeOffset="59571.227">24324 5874 0,'35'17'16,"-17"-17"-16,17 0 15,18-17-15,-35 17 16</inkml:trace>
  <inkml:trace contextRef="#ctx0" brushRef="#br0" timeOffset="59810.69">24730 5786 0,'53'0'0,"-18"0"16,18-18-16,-18 18 16,0 0-1,-17-18-15,0 18 0,-1-17 16,-17-1-1,-17 0-15</inkml:trace>
  <inkml:trace contextRef="#ctx0" brushRef="#br0" timeOffset="59983.232">24836 5503 0,'0'36'15,"0"17"1,17-18-16,-17 0 0,0 18 15,18 35-15,-1-53 0,-17 1 16,18 34 0,0-34-16,-1-19 15,-17 1-15</inkml:trace>
  <inkml:trace contextRef="#ctx0" brushRef="#br0" timeOffset="60361.754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">25418 5980 0,'0'35'15,"0"-17"1,0-1 0,0-34-1,17-1 1,-17 0-16,0 1 0,18-36 16,-18 17-1,18 19-15,-1-1 16,1 18-16,-1 18 15,-17-1 1,18 19-16,0-19 16,-1 19-1,-17-19-15,18 1 0,0 0 16,-1-1-16</inkml:trace>
  <inkml:trace contextRef="#ctx0" brushRef="#br0" timeOffset="61211.199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">26229 5539 0,'-18'17'31,"1"19"-15,17-1-16,-18 0 0,18 53 15,0-35-15,0 35 16,0-52 0,18 17-16,17 0 15,-17-18-15,17-18 0,0 1 16,-17 0-16,0-18 16</inkml:trace>
  <inkml:trace contextRef="#ctx0" brushRef="#br0" timeOffset="63080.711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">21008 6297 0,'18'0'15,"34"0"1,1 0-1,0 0-15,0 0 0,18 0 0,52 0 16,-70 0-16,53 0 16,-71 0-1,-17 0-15,0 18 16</inkml:trace>
  <inkml:trace contextRef="#ctx0" brushRef="#br0" timeOffset="64626.056">20585 6050 0,'0'18'0,"0"-1"16,-18 1-16,36 53 16,-18-18-16,35 35 15,-17-35-15,-1 0 16,36 35-16</inkml:trace>
  <inkml:trace contextRef="#ctx0" brushRef="#br0" timeOffset="65422.166">20990 9578 0,'-17'0'15,"-1"0"1,36 0 0,52 18 15,-35-18-31,71 0 16,-53 0-16,-17-18 0,52 18 15,-53 0 1,-17 0-16,-1 0 0</inkml:trace>
  <inkml:trace contextRef="#ctx0" brushRef="#br0" timeOffset="84096.605">20108 9648 0,'-17'0'31,"34"0"16,1 0-31,0 0-16,17 18 15,-17-18 1,-1 0-16,1 0 0,17-18 16</inkml:trace>
  <inkml:trace contextRef="#ctx0" brushRef="#br0" timeOffset="84713.727">20602 9366 0,'-17'0'0,"17"18"47,0 52-31,0-34-16,0 52 15,0-35 1,0-18-16,0 36 15,17-36-15,-17-17 0,18 17 16,-18-17 0</inkml:trace>
  <inkml:trace contextRef="#ctx0" brushRef="#br0" timeOffset="143663.212">27693 5874 0,'18'0'0,"-1"0"16,19 0-16,-19 0 0,54-18 16,-36 18-16,36 0 15,-54-18 1</inkml:trace>
  <inkml:trace contextRef="#ctx0" brushRef="#br0" timeOffset="143789.80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">29157 5221 0,'0'0'0,"18"0"47,-1 0-47,1 0 16,0 0-16,-1 18 16,1-1-1,-18 19-15,-18-1 16,1-17-16,-1 17 15,18-17-15,0-1 16,18 1 0,17-18-1,-17 0 1</inkml:trace>
  <inkml:trace contextRef="#ctx0" brushRef="#br0" timeOffset="148273.097">29122 5345 0,'35'0'0,"18"-18"15,-18 18-15,36-18 16,-1 18 0,-52 0-16,0 0 15</inkml:trace>
  <inkml:trace contextRef="#ctx0" brushRef="#br0" timeOffset="148507.713">29492 5697 0,'53'0'15,"0"-17"1,-35 17-16,17 0 16</inkml:trace>
  <inkml:trace contextRef="#ctx0" brushRef="#br0" timeOffset="148890.773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">30339 5380 0,'18'0'15,"-1"0"1,1 0-16,-1-18 16,1 18-16,0 0 0,17 0 15</inkml:trace>
  <inkml:trace contextRef="#ctx0" brushRef="#br0" timeOffset="149429.625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">30656 5327 0,'36'0'0,"34"0"15,-34 0-15,34 0 16,-35 0-16,1-18 15,-19 18 1</inkml:trace>
  <inkml:trace contextRef="#ctx0" brushRef="#br0" timeOffset="150198.167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">29122 6332 0,'0'-17'0,"53"17"16,17-18-1,-34 18-15,34 18 16,-35-1 0,-17 1-1,-36 17-15,1-17 0,-36 35 16,18-18 0,17-35-16,18 18 0,0-1 15,18 1 1,17-18-1,-18 0-15,1 0 0,0-18 16,-1 18-16,-34-17 16</inkml:trace>
  <inkml:trace contextRef="#ctx0" brushRef="#br0" timeOffset="151477.175">29157 6421 0,'0'0'0,"35"0"15,18 0-15,-17 0 16,34-18 0,-35 18-16,1 0 0</inkml:trace>
  <inkml:trace contextRef="#ctx0" brushRef="#br0" timeOffset="151748.681">29669 6650 0,'35'0'15,"35"0"1,-34 0-16,17-18 16,-18 18-16,-17 0 15,-1-17-15,-17-1 16</inkml:trace>
  <inkml:trace contextRef="#ctx0" brushRef="#br0" timeOffset="151899.624">29774 6526 0,'18'71'15,"0"-36"-15,-1 36 16,1-36-16,0-17 0,-1 35 16,1-53-16,0 17 15</inkml:trace>
  <inkml:trace contextRef="#ctx0" brushRef="#br0" timeOffset="152488.72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">30674 6368 0,'18'0'16,"-1"0"-1,1 0 1,0 0-16,-1 0 16,1 0-16</inkml:trace>
  <inkml:trace contextRef="#ctx0" brushRef="#br0" timeOffset="153266.194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">24765 2928 0,'53'18'15,"-35"-1"1,34 19-16,-16-19 16,-1 1-16,-17 17 0,35 18 15,-36-35-15,-17 35 16,0-18-16,-17 0 15,-19-17-15,-52 17 16,53-17-16,-36-1 16,36-17-1,17 18-15,1 0 16</inkml:trace>
  <inkml:trace contextRef="#ctx0" brushRef="#br0" timeOffset="169733.738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">6279 3334 0,'18'17'32,"0"19"-17,35 17 1,-18-36-16,0 19 0,-17-19 16,35 36-1,-18-35-15,-17-18 0,17 17 16,-17-17-16,35 0 15,-36-17-15,54-19 16,-36 1-16,18 0 16,17-36-16,-52 54 0,17-36 15</inkml:trace>
  <inkml:trace contextRef="#ctx0" brushRef="#br0" timeOffset="192285.081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">9102 2840 0,'53'0'16,"-18"0"-16,35 0 15,-34 0 1,34 0-16,-34 0 15,-19 0-15</inkml:trace>
  <inkml:trace contextRef="#ctx0" brushRef="#br0" timeOffset="194530.926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">9860 2505 0,'0'17'16,"0"19"0,0-1-16,0-17 15,35-18 1,-17 0-16</inkml:trace>
  <inkml:trace contextRef="#ctx0" brushRef="#br0" timeOffset="195220.09">9984 2364 0,'17'0'15,"1"0"-15,17 0 16,-17 0-16,-1 17 0,19 1 16,-19 0-1,1 34 1,-18-34-16,0 0 0,0-1 16,0 1-16,-18 0 0,1-1 15,-1 1 1,0-18-16,1 0 0,-1 0 15,18-18 1,18 1 0</inkml:trace>
  <inkml:trace contextRef="#ctx0" brushRef="#br0" timeOffset="195503.657">10319 2275 0,'17'18'32,"36"53"-17,-17-18-15,-1-1 0,35 72 16,-52-54-1,0-17-15,17 71 0,-17-71 16,-36 35 0,0-70-16,-17 35 15,17-36-15,-34-17 16,34 0-16</inkml:trace>
  <inkml:trace contextRef="#ctx0" brushRef="#br0" timeOffset="195822.945">11042 2681 0,'18'0'16,"17"0"-1,-17 0-15,17 0 16,-18 0-16,19 0 0,-19 0 15,-17 18-15,18-18 16</inkml:trace>
  <inkml:trace contextRef="#ctx0" brushRef="#br0" timeOffset="195939.289">11095 2893 0,'53'0'15,"17"0"1,-17 0-1,-35 0-15,0 0 16</inkml:trace>
  <inkml:trace contextRef="#ctx0" brushRef="#br0" timeOffset="196477.017">11783 2769 0,'17'-17'15,"1"17"1,17 0-16,36-18 15,-36 18-15,18 0 0,-18 0 16,1 0-16,-1 0 0,-17 0 16,34 0-16</inkml:trace>
  <inkml:trace contextRef="#ctx0" brushRef="#br0" timeOffset="196671.197">11906 2469 0,'0'53'16,"0"36"-1,0-19-15,18 36 16,0-35-16,-1-19 16,1 1-16,-1 0 0,1 0 15,0-18-15,-1 18 16,1-35-16</inkml:trace>
  <inkml:trace contextRef="#ctx0" brushRef="#br0" timeOffset="197261.574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">13705 2399 0,'-17'0'0,"-1"18"16,18-1-16,-17 54 15,-1-18-15,18 17 16,0-17-16,0 53 15,35 0-15,-17-53 16,-1-18-16,54 18 16,-36-18-16,1-35 15,-19 0-15</inkml:trace>
  <inkml:trace contextRef="#ctx0" brushRef="#br0" timeOffset="198912.482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">14005 2875 0,'36'-17'16,"-1"17"-16,-18 0 0,36 0 15,-17 0-15,34-18 16,-52 18-16,17-18 15</inkml:trace>
  <inkml:trace contextRef="#ctx0" brushRef="#br0" timeOffset="199287.346">14305 2364 0,'18'0'15,"-1"0"-15,19 0 0,17-18 16,-36 18-16,36-18 16,-35 18-1</inkml:trace>
  <inkml:trace contextRef="#ctx0" brushRef="#br0" timeOffset="199462.582">14358 2399 0,'0'35'16,"18"36"-16,-1-36 15,19 18 1,-1-18-1,0-35-15,0 35 16,1-35 0,-19 0-16</inkml:trace>
  <inkml:trace contextRef="#ctx0" brushRef="#br0" timeOffset="199647.069">14658 2434 0,'0'35'16,"0"-17"0,0 17-16,0-17 15,18 17 1,-1-17-16,1 0 0,-1-18 16,1-18-1</inkml:trace>
  <inkml:trace contextRef="#ctx0" brushRef="#br0" timeOffset="199963.855">14834 2346 0,'18'0'0,"-18"-18"15,18 18-15,-1 0 16,1 0-16,-18 18 15,18-18-15,-18 18 0,17 35 16,1-36-16,-18 18 16,0-17-16,0 17 0,0 1 15,0-19 1,0 1-16,0 0 0,-18-18 31,1 0 0,17-18-15,0 0 0</inkml:trace>
  <inkml:trace contextRef="#ctx0" brushRef="#br0" timeOffset="200575.457">15169 2328 0,'0'-17'15,"18"34"16,0 19-15,-1-19-16,36 36 16,-35-18-16,17 71 15,-17-53-15,-1 53 16,1-35-16,-18 52 16,0-70-16,0 0 15,-35 53 1,17-71-16,1 0 0,-19 36 15,19-54 1,-1 19-16</inkml:trace>
  <inkml:trace contextRef="#ctx0" brushRef="#br0" timeOffset="211043.469">6526 10001 0,'0'18'16,"0"52"0,0-17-16,0 0 0,18 71 15,-18-71-15,18 0 16,-18 0-16,17 35 16,1-53-1,17-35-15,-17 0 16,-18-18-16</inkml:trace>
  <inkml:trace contextRef="#ctx0" brushRef="#br0" timeOffset="211341.879">6350 10248 0,'-18'0'0,"36"0"32,0-35-17,17 17-15,18-35 16,-36 18-16,19-18 16,-19 18-16,1 17 0,-18 1 15,18-1-15,-18 0 0,17 36 31,1 35-15,0-18-16,-1-17 0,1 17 16,0-17-16</inkml:trace>
  <inkml:trace contextRef="#ctx0" brushRef="#br0" timeOffset="-196832.487">21184 7973 0,'-17'0'0,"17"17"15,0 1-15,-18 0 16,36-1 15,-1-17-15</inkml:trace>
  <inkml:trace contextRef="#ctx0" brushRef="#br0" timeOffset="-195367.683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-165004.662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-164503.351">9843 5398 0,'0'17'0,"0"18"16,17-17-16,-17 53 16,18-18-1,-18-18-15,35 71 16,-17-71-16,-1 0 0,36 18 15,-17-35-15,-1-1 16,18-17-16,0 0 0,0 0 16,70-17-1,-70-1-15,18 18 16,-36 0-16</inkml:trace>
  <inkml:trace contextRef="#ctx0" brushRef="#br0" timeOffset="-163141.971">12700 8026 0,'18'0'47,"17"0"-31,0 17-16,18-17 15,53 0 1,-53-17-16,0 17 0,17 0 16,-34 0-16,-1 17 0,-17-17 15</inkml:trace>
  <inkml:trace contextRef="#ctx0" brushRef="#br0" timeOffset="-159877.248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-159577.606">12700 8908 0,'-35'-53'15,"17"35"-15,-17 18 16,17 0-16,-17 53 15,17-18-15,1 36 16,17-18 0,0-18-16,35 36 15,0-36-15,-17-17 0,70 17 16,0-18 0,-53-17-16,1 0 15,-19 0-15,19 0 16,-36-17-16</inkml:trace>
  <inkml:trace contextRef="#ctx0" brushRef="#br0" timeOffset="-159451.051">12629 9155 0,'53'0'16,"36"0"-1,-54-18-15,53 0 16,-53 1-16</inkml:trace>
  <inkml:trace contextRef="#ctx0" brushRef="#br0" timeOffset="-158988.02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-158666.53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-158471.291">14111 9225 0,'-18'53'16,"-34"18"-1,34-36 1,18-17 0</inkml:trace>
  <inkml:trace contextRef="#ctx0" brushRef="#br0" timeOffset="-158237.591">14376 8996 0,'0'0'0,"0"17"0,17 36 16,-17-17-16,18 17 16,0-18-16,17 0 15,-17-17 1,17-1-16,-18-17 16</inkml:trace>
  <inkml:trace contextRef="#ctx0" brushRef="#br0" timeOffset="-157787.403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-156865.392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-156575.395">11942 10407 0,'0'-18'31,"17"1"-31,1-1 15,17-35-15,0 18 16,-35 17-16,18 1 0,0-1 16,-1 36 15,-17 34-31,18 1 16,0-17-16,-18-19 15,17 19-15,1-19 16,-1 1-16</inkml:trace>
  <inkml:trace contextRef="#ctx0" brushRef="#br0" timeOffset="-153071.43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-152914.883">11324 11024 0,'18'0'0,"-1"18"15,1-18-15,17 18 16,-17-18-16,0 17 16</inkml:trace>
  <inkml:trace contextRef="#ctx0" brushRef="#br0" timeOffset="-152307.855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-151931.089">12771 10866 0,'17'0'16,"18"17"0,18 18-1,-17-35-15,-1 18 16,-17-18-16,35 18 15,-36-1-15</inkml:trace>
  <inkml:trace contextRef="#ctx0" brushRef="#br0" timeOffset="-151286.12">13511 10495 0,'0'-17'15,"18"34"1,-18 1-16,0 17 16,18 36-16,-18-18 15,17-1-15,1 72 16,0-36-16,-1-70 15,1 17-15,17 0 16,-17-17-16</inkml:trace>
  <inkml:trace contextRef="#ctx0" brushRef="#br0" timeOffset="-150489.961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-148594.947">10372 12100 0,'-18'0'15,"36"0"1,35-17 0,-36 17-16,19 0 15,-1 0-15,-18 0 16,19 0-16,17 17 0,-36-17 16,1 0-16,0-17 15</inkml:trace>
  <inkml:trace contextRef="#ctx0" brushRef="#br0" timeOffset="-148369.364">10883 11748 0,'0'70'15,"0"18"1,0 18-16,0-53 16,18 18-16,17-1 15,0-35 1</inkml:trace>
  <inkml:trace contextRef="#ctx0" brushRef="#br0" timeOffset="-147554.677">13353 11730 0,'0'18'47,"0"34"-32,17-16 1,-17-19-16,0 72 16,0-54-16,18 35 15,-18-34-15,0 17 16,18-36-16,-1 1 15,-17-1-15</inkml:trace>
  <inkml:trace contextRef="#ctx0" brushRef="#br0" timeOffset="-141135.455">10636 9278 0,'-35'-18'16,"17"18"-16,1 0 15,34 0 32,36 0-47,-17 0 16,52 0 0,-35 0-16,0 0 0,52 0 15,-52 0-15,-17 0 0,17 0 16,-18 0-16,-18 0 15,19 0-15,-1 0 16,-17 0-16,-1 0 0,-17-17 16,-17 17-1</inkml:trace>
  <inkml:trace contextRef="#ctx0" brushRef="#br0" timeOffset="-140818.276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-137427.156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-137276.91">12383 4868 0,'17'53'16,"-17"0"-1,0-18 1,0-17-16,18 17 16,-18-17-16</inkml:trace>
  <inkml:trace contextRef="#ctx0" brushRef="#br0" timeOffset="-137143.846">12330 4745 0,'17'0'32,"1"0"-17</inkml:trace>
  <inkml:trace contextRef="#ctx0" brushRef="#br0" timeOffset="-136728.339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-136238.962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-136003.615">13423 4851 0,'-35'17'0,"35"1"16,-18 0-16,36 17 15,0-17 1,17-1-16,0-17 0,-17 0 16,35 0-1,-18-17-15,-17-1 0,-18 0 16,0 1-1,0-1-15,-36-17 0,1 17 16,0 18 0,17 0-16,-17 0 15</inkml:trace>
  <inkml:trace contextRef="#ctx0" brushRef="#br0" timeOffset="-135859.108">13723 4886 0,'18'35'16,"-18"1"-1,17-19-15,-17 1 0,18-1 16</inkml:trace>
  <inkml:trace contextRef="#ctx0" brushRef="#br0" timeOffset="-135742.884">13705 4745 0,'18'0'31,"17"18"-31</inkml:trace>
  <inkml:trace contextRef="#ctx0" brushRef="#br0" timeOffset="-135381.413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-134318.841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-133350.484">12947 5574 0,'-18'0'15,"1"18"1,17 52-1,0-17-15,0-18 16,0 71 0,0-71-16,17 18 0,1-17 15,17-1-15,-17 0 0,35 0 16,-18-35 0,0 18-16,18-36 0</inkml:trace>
  <inkml:trace contextRef="#ctx0" brushRef="#br0" timeOffset="-133051.335">13300 5680 0,'35'0'16,"18"0"-1,-18 0-15,18 0 16,-18 35-16,-35-17 16,0-1-16,0 19 0,0 34 15,-17-52-15,17 17 16,-18 36-16,18-36 16,18 0-1,-1-17-15,36-1 16,-35 1-16,17-18 15,-17-18-15,0 1 16</inkml:trace>
  <inkml:trace contextRef="#ctx0" brushRef="#br0" timeOffset="-132917.89">13370 5944 0,'18'0'0,"35"0"16,-18 0-16,53-17 15,-35-1-15,18 0 16</inkml:trace>
  <inkml:trace contextRef="#ctx0" brushRef="#br0" timeOffset="-132489.906">13635 5433 0,'18'0'31,"34"0"-15,-16-18-16,17 18 15,-18 0-15,-17 0 16,-1-17-16</inkml:trace>
  <inkml:trace contextRef="#ctx0" brushRef="#br0" timeOffset="-132255.861">13705 5433 0,'-17'53'15,"-1"0"-15,18 0 16,0-18-16,35 0 15,-17-17-15,0-1 16,-1 1-16,19 0 16,-19-18-16,1-18 0,17 18 15,-17-35 1</inkml:trace>
  <inkml:trace contextRef="#ctx0" brushRef="#br0" timeOffset="-131971.376">13882 5486 0,'35'0'16,"-17"0"-16,17 17 16,-17-17-1,17 18-15,-17-18 16,-18 18-16,0-1 15,-18 19 1,0-19-16,18 1 0,-17-18 16,17 35-1,17-35-15,1 18 16,0-18-16,-1 0 0,18 0 16,-17 0-16,0-18 15</inkml:trace>
  <inkml:trace contextRef="#ctx0" brushRef="#br0" timeOffset="-131660.493">14129 5415 0,'35'0'15,"-17"0"-15,17-17 16,-17 17-16,-1 0 15,1 0 1,-18 17-16,0 18 16,0-17-16,0 35 15,0-18-15,0 18 16,18-35-16,-18 17 16,0-17-16,0-1 15,-18-34 16,0 17-15,18-18-16,-17 18 0,17-18 16</inkml:trace>
  <inkml:trace contextRef="#ctx0" brushRef="#br0" timeOffset="-131365.361">14446 5239 0,'36'17'0,"34"89"16,1 53-1,-36-53 1,-17-53-1,-18 53-15,0-54 16,0-16-16,-18 17 0,-35 0 16,18-18-16,17-17 15,-35 17-15,18-18 16,17-17-16,1 0 16</inkml:trace>
  <inkml:trace contextRef="#ctx0" brushRef="#br0" timeOffset="-130682.152">14993 5644 0,'-18'-17'16,"1"-1"-16,-1 18 16,36 18 15,17-18-15,0 0-16,1 0 0,17 0 15,-36 0 1,1 0-16,-1 0 0,-17 17 15</inkml:trace>
  <inkml:trace contextRef="#ctx0" brushRef="#br0" timeOffset="-130537.292">15028 5838 0,'53'18'16,"0"-18"-1,0 0 1,-35 0-16,-1 0 0,1 18 16</inkml:trace>
  <inkml:trace contextRef="#ctx0" brushRef="#br0" timeOffset="-129776.249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-129508.425">16387 5256 0,'-18'0'0,"0"36"15,1-1-15,17 0 0,-18 18 16,18 18-16,0-18 0,0 17 15,18-17-15,17 71 16,-17-72-16,17-16 16,-18 17-16,54-18 15,-36-17-15,-17-18 16</inkml:trace>
  <inkml:trace contextRef="#ctx0" brushRef="#br0" timeOffset="-129186.122">16722 5539 0,'53'17'0,"-18"1"15,-17-18-15,34 18 16,-16-1-16,-36 1 15,0 17-15,0 18 16,-18-18-16,-17 53 16,17-52-16,18-1 15,0-17-15,35 17 16,-17-35 0,17 0-1,-17 0-15,0-18 0,-18 1 16,-18-1-1</inkml:trace>
  <inkml:trace contextRef="#ctx0" brushRef="#br0" timeOffset="-129063.671">16775 5803 0,'17'0'16,"1"0"-16,35-17 15,-18 17-15,18-18 16,-18 0-16,-17 1 0,0 17 15</inkml:trace>
  <inkml:trace contextRef="#ctx0" brushRef="#br0" timeOffset="-128847.009">17057 5203 0,'35'0'15,"0"-17"-15,-17 17 0,17-18 16,1 18 0,-19 0-16,-17-17 15</inkml:trace>
  <inkml:trace contextRef="#ctx0" brushRef="#br0" timeOffset="-128668.383">17110 5203 0,'17'36'16,"-17"-19"-16,0 36 16,18-35-16,-18 17 0,0-17 15,18 17-15,-18-17 16,17-1-16,1 1 15,0-18-15,-1-18 16</inkml:trace>
  <inkml:trace contextRef="#ctx0" brushRef="#br0" timeOffset="-128427.698">17321 5292 0,'18'0'16,"-18"17"-16,18-17 0,-18 18 16,17 0-16,-17-1 15,0 1-15,0 17 16,0-17 0,18-1-1,0-17 1,-1 0-16,1 0 15,0-17-15</inkml:trace>
  <inkml:trace contextRef="#ctx0" brushRef="#br0" timeOffset="-128101.345">17480 5256 0,'18'0'0,"-1"0"16,19-17 0,-19 17-16,-17 17 15,18 1 1,-18 0 0,0-1-16,0 36 15,0-35-15,0 0 0,0 17 16,0 0-1,0-17-15,0-1 0,0 1 16,0-36 15,-18 1-15</inkml:trace>
  <inkml:trace contextRef="#ctx0" brushRef="#br0" timeOffset="-127734.084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-122901.122">5927 4921 0,'-18'0'16,"18"-17"-1,-18 17-15,18-18 16,18 18 15,35-18-15,-35 1-16,35-1 15,-36 0-15,18 18 0,-17-17 16,0-1 0</inkml:trace>
  <inkml:trace contextRef="#ctx0" brushRef="#br0" timeOffset="-122718.141">5927 4621 0,'17'53'16,"1"0"0,17 18-16,-17-18 15,0 17-15,-1-17 16,18 0 0,-17-18-16,17 1 15,-17-36-15</inkml:trace>
  <inkml:trace contextRef="#ctx0" brushRef="#br0" timeOffset="-122273.318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-121900.12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-120949.471">5891 6862 0,'18'0'15,"0"0"-15,35-18 16,-18 0-16,-17 1 16,52-1-16,-52 0 15,-1 1-15,1-19 16,0 19-16,-18-1 0</inkml:trace>
  <inkml:trace contextRef="#ctx0" brushRef="#br0" timeOffset="-120795.548">5997 6685 0,'36'106'15,"-19"0"-15,18-36 16,1-34-16,-19-19 15,36 19-15,-17-36 16</inkml:trace>
  <inkml:trace contextRef="#ctx0" brushRef="#br0" timeOffset="-120393.72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-120081.991">6456 6456 0,'17'35'0,"36"89"15,-17-71 1,17 35-16,-18-53 16,-17 0-16,34 1 15,-52-19-15,18-17 0,0 18 16,-18-36-1,17-17 1,-17 17-16,18 1 16,0 34-1,-1 19 1,-17-19-16,36 1 16,-19-18-16,1 17 15,-1-34 1</inkml:trace>
  <inkml:trace contextRef="#ctx0" brushRef="#br0" timeOffset="-119597.662">5891 8908 0,'18'0'16,"0"0"0,-1-18-16,36-17 15,-35 17-15,17 0 16,-17 1-16,-1 17 0,1-18 0,0-17 16</inkml:trace>
  <inkml:trace contextRef="#ctx0" brushRef="#br0" timeOffset="-119442.948">5980 8661 0,'17'70'0,"-17"-34"16,18 16-16,17 37 16,0-36-1,1-18-15,-1-18 0,18 1 16,-35-18-16,-1 0 15</inkml:trace>
  <inkml:trace contextRef="#ctx0" brushRef="#br0" timeOffset="-119140.708">6244 8890 0,'0'18'0,"0"-1"15,-17 1-15,17 0 16,0-1-16,17 1 15,1-1-15,-1-17 0,1 0 16,0-17-16,-1 17 16,-17-18-1,0 1-15,0-1 16,0 0-16,0 1 16,18 34 15,-18 1-16,0 0-15,18-1 16,-1-17-16,1 0 16,0 0-1</inkml:trace>
  <inkml:trace contextRef="#ctx0" brushRef="#br0" timeOffset="-118839.848">6385 8537 0,'36'71'15,"-1"-18"1,-18 0-16,72 70 16,-54-70-1,-17-18-15,-18-17 0,17 0 16,-17-36 15,0 0-31,0-17 16,0 17-16,0 36 31,18 0-15,0-18-16,-1 17 15</inkml:trace>
  <inkml:trace contextRef="#ctx0" brushRef="#br0" timeOffset="-118274.422">6438 8943 0,'0'0'0,"0"18"31,0-36 0,0 0-15,0 1-16,18-1 16,-18 0-16,17 18 15,1-17-15,0 17 16,-1 0-16,1 0 0,17 35 15,-17-17 1,0-1-16,-1 1 16,1-18-16,0 0 0</inkml:trace>
  <inkml:trace contextRef="#ctx0" brushRef="#br0" timeOffset="-117540.799">8925 6720 0,'-35'-17'16,"17"17"-16,1 17 0,-1 1 15,0 0-15,18 17 16,0-17-16,18-1 16,35 1-1,0 0-15,-35-18 16,17 0-16,-18 0 0,1 17 16,0-17-1,-36 18 1,0-18-1,1 0-15,-1 0 0,1 0 16,-1-18-16</inkml:trace>
  <inkml:trace contextRef="#ctx0" brushRef="#br0" timeOffset="-117345.668">9190 6844 0,'18'0'16,"-18"-18"-1,0-17-15,-18 17 16,0-17-16,18 17 16,-17-34-1,17 34-15</inkml:trace>
  <inkml:trace contextRef="#ctx0" brushRef="#br0" timeOffset="-115994.282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-114532.463">9366 6562 0,'0'-18'15,"18"18"1,0 0 0,17 0-1,-18 0-15,19 18 16,-1-18-16,0 0 15,-17 17-15,0 1 16,-1 0-16,-34-1 16</inkml:trace>
  <inkml:trace contextRef="#ctx0" brushRef="#br0" timeOffset="-108185.785">12524 14270 0,'17'0'62,"19"0"-46,-19 0-16,1 0 0,17-18 16,0 18-16,-17 0 15,-18-17-15,18 17 16,-36 0-1,0 0-15</inkml:trace>
  <inkml:trace contextRef="#ctx0" brushRef="#br0" timeOffset="-107936.467">12506 14288 0,'0'17'16,"0"1"-1,-18 17-15,18 36 16,-17-36-16,17 0 16,0 18-16,0-18 15,17-17-15,-17 0 0,18 17 16,0-17-16,17-1 16,-17-17-16,17 18 15,-18-18 1,1 0-16,0 0 15,-1-18-15</inkml:trace>
  <inkml:trace contextRef="#ctx0" brushRef="#br0" timeOffset="-107647.735">12735 14429 0,'0'17'16,"0"19"-1,0-19 1,0 1-16,0 35 15,0-36-15,0 1 0,0 0 16,0-1 0</inkml:trace>
  <inkml:trace contextRef="#ctx0" brushRef="#br0" timeOffset="-107234.702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-106496.452">12453 17286 0,'18'0'31,"-1"0"-15,1 0-16,0 0 0,17-18 16,-17 18-1,-1 0-15,1 0 16</inkml:trace>
  <inkml:trace contextRef="#ctx0" brushRef="#br0" timeOffset="-106224.197">12506 17304 0,'0'35'16,"-18"18"-1,18-18-15,0 18 16,0-35-16,18 35 15,-18-36-15,18 1 16,-1-18-16,-17 18 0,18-18 16,0 0-16,-1 0 15,1 17 1,-1-17 0</inkml:trace>
  <inkml:trace contextRef="#ctx0" brushRef="#br0" timeOffset="-105705.989">12682 17339 0,'18'0'31,"0"0"-15,-1 18-16,1-1 15,0 1 1,-36 0-1,18 17-15,-18-35 16,1 18-16,17-1 16,0 1-1,17-18 1,1 0 0,0 17-16,-1-17 15</inkml:trace>
  <inkml:trace contextRef="#ctx0" brushRef="#br0" timeOffset="-105249.488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-104054.81">8326 2311 0,'-18'-18'15,"36"0"1,-1 1 0,1 17-1,17-18-15,-17 18 16,-1-17-16,1 17 15</inkml:trace>
  <inkml:trace contextRef="#ctx0" brushRef="#br0" timeOffset="-103849.706">8290 2311 0,'0'35'15,"-17"-17"-15,17-1 0,0 36 16,0-35-16,0 35 16,0-36-16,17 1 15,1 0 1,0-1-16,-1-17 0,1 18 16,-1-18-16,1 0 0,0 0 15</inkml:trace>
  <inkml:trace contextRef="#ctx0" brushRef="#br0" timeOffset="-103649.503">8467 2364 0,'0'17'16,"0"1"-16,0 35 15,17-36-15,-17 1 0,18 0 16,-18-1-16,18 1 16</inkml:trace>
  <inkml:trace contextRef="#ctx0" brushRef="#br0" timeOffset="-103315.053">8590 2275 0,'18'0'0,"-1"-17"16,1 17 0,0 0-16,-1 0 15,1 17-15,-18 1 0,0 17 16,18 18-1,-18-35-15,0 0 16,0 17-16,0 0 16,0-17-16,0-1 15,0 1 1,-18-18-16,0 0 31,1 0-31,-1 18 16,0-18-1</inkml:trace>
  <inkml:trace contextRef="#ctx0" brushRef="#br0" timeOffset="-102158.015">12294 5415 0,'-17'18'15,"34"-18"17,1 0-17,0 0-15,35 0 16,-36 0-1,18 0-15,-35 17 16</inkml:trace>
  <inkml:trace contextRef="#ctx0" brushRef="#br0" timeOffset="-101929.849">12312 5486 0,'0'17'31,"0"1"-15,-18 0-16,18 35 16,0-18-16,-17 18 15,17-18-15,0-17 16,0-1-16,17 1 0,1 17 16,0-17-16,17-18 15,0 0-15,0 0 16,-17 0-16,0 0 15,-18-18 1</inkml:trace>
  <inkml:trace contextRef="#ctx0" brushRef="#br0" timeOffset="-100729.43">12488 5556 0,'18'0'47,"0"0"-47,-1 0 0,19 0 15,-19 0 1,1 0-16,-18 18 16,-18 17-16,1 0 15,-1-17-15,-17 17 16,35-17-1,-18 0-15,36-18 16,-1 0 0,19 0-16,-19 0 15,18 0 1,-17 17-16,0-17 16,-1 0-16</inkml:trace>
  <inkml:trace contextRef="#ctx0" brushRef="#br0" timeOffset="-100251.352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-95812.631">5980 10954 0,'-18'0'15,"36"-18"1,17 0 0,-17 18-16,17 0 15,-18-17-15,19 17 0,-19 0 16,19 0-16,-19 0 0,1 17 15</inkml:trace>
  <inkml:trace contextRef="#ctx0" brushRef="#br0" timeOffset="-95618.13">5944 11130 0,'0'53'16,"0"-18"-16,0 18 15,18-35-15,0 17 16,-18-17 0,17-1-16,19 1 15,-19-18-15,36 0 16,-35-18-16,-1 18 16</inkml:trace>
  <inkml:trace contextRef="#ctx0" brushRef="#br0" timeOffset="-95368.575">6332 11060 0,'0'-18'0,"0"36"16,0-1-16,0 19 15,18-1-15,-18 0 16,0 18 0,0-35-16,18-1 15,-18 1-15,17 0 16</inkml:trace>
  <inkml:trace contextRef="#ctx0" brushRef="#br0" timeOffset="-95050.655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-94667.425">5927 10971 0,'17'0'15,"-17"18"-15,-17 35 16,17-35-1,0 17-15,0 35 0,0-34 16,0 17-16</inkml:trace>
  <inkml:trace contextRef="#ctx0" brushRef="#br0" timeOffset="-92626.458">9031 8079 0,'18'0'0,"17"-18"16,-17 18-16,35-18 15,-36 18 1,1 0-16,0 0 0,-18-17 16,17 17-16</inkml:trace>
  <inkml:trace contextRef="#ctx0" brushRef="#br0" timeOffset="-92453.278">9049 8079 0,'0'88'16,"0"-18"-1,17-34-15,1 17 16,0 17-16,-18-52 16,35 17-16,-17-17 15,-1-18-15,1 0 16</inkml:trace>
  <inkml:trace contextRef="#ctx0" brushRef="#br0" timeOffset="-92175.434">9366 8114 0,'18'0'15,"0"0"1,-1 0-16,-17 18 0,0 17 16,0-18-16,0 19 15,0-1-15,-17-17 0,-1 17 16,18-17-16,0-1 16,18 1-1,-1-18 1,1 0-16,-1 0 0,19-18 15,-19 18-15,1 0 16</inkml:trace>
  <inkml:trace contextRef="#ctx0" brushRef="#br0" timeOffset="-91820.219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-91296.528">9278 8149 0,'18'0'32,"-1"0"-17,1-17-15,0 17 16,-1-18-16,1 18 16,-18 18 15,-18-18-16,18 17 1</inkml:trace>
  <inkml:trace contextRef="#ctx0" brushRef="#br0" timeOffset="-80802.584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-80424.266">28116 1358 0,'0'18'16,"18"35"-1,-18 0 1,18-36-16,-18 19 0,35 17 15,-17-36-15,-18 1 16,17-1-16,19-17 16,-19 0-16,18 0 15,1-17-15,17-18 16,-18-1-16,18-17 16,-36 36-16,1-1 15,-18 0-15,18 18 16,-36 18 15</inkml:trace>
  <inkml:trace contextRef="#ctx0" brushRef="#br0" timeOffset="-78961.973">22684 3334 0,'0'-18'47,"0"36"-16,0-1-15,17-17-16,-17 53 15,18-17-15,-18 34 16,18-35-16,-18 1 15,0-1-15,0 36 16,0-36-16,0 0 0,0-17 16,17 17-1,-17-17-15,-17-36 47</inkml:trace>
  <inkml:trace contextRef="#ctx0" brushRef="#br0" timeOffset="-78656.758">22490 3669 0,'0'18'0,"17"-1"15,1 1-15,0 17 16,-1-17-16,36 35 16,-35-36-16,-1 1 15,1 0 1,0-18-16,-1 0 0,1 0 16,0 0-1,-1-36-15,1 19 16,-1-19-16,1 1 15,17 17-15,-35 1 16,36-1 0</inkml:trace>
  <inkml:trace contextRef="#ctx0" brushRef="#br0" timeOffset="-77532.779">22348 4251 0,'18'0'16,"0"0"-1,-1 0-15,1 0 16,35 0-16,-35 0 16,17 0-16,0 18 15,0-18-15,1 0 0,52 17 16,-53-17-16,18 18 15,35-18-15,-17 0 16,-36 0-16,-17 0 16</inkml:trace>
  <inkml:trace contextRef="#ctx0" brushRef="#br0" timeOffset="-77066.291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-76632.515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-76176.57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-73806.446">24342 6791 0,'0'-18'0,"-18"18"16,18 18 30,0 35-30,0-35 0,0 17-16,0 53 15,0-35-15,-18 35 16,18-35-16,0-35 0,0 17 16,0 18-16,18-53 15,-18 18-15,0-1 16,18-34-1</inkml:trace>
  <inkml:trace contextRef="#ctx0" brushRef="#br0" timeOffset="-73324.343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-71471.672">18327 8290 0,'-18'0'0,"18"-17"15,0 34 79,18 19-78,-18-1-1,17 18-15,-17-18 16,18 36-1,-18-36-15,0 35 0,0-17 16,0-35-16,18 17 16,-18-17-1,17-18 1,-17-18 0,0 1-1</inkml:trace>
  <inkml:trace contextRef="#ctx0" brushRef="#br0" timeOffset="-71193.806">18168 8590 0,'18'18'0,"-1"-1"16,1 1-16,17 53 15,1-1 1,-19-35-16,18 18 0,-17-35 16,0-18-16,-1 18 15,1-36-15,35-17 16,-18-18 0,0 18-16,18-36 15,-35 36-15,0-1 0,-1 19 16,-17-1-16</inkml:trace>
  <inkml:trace contextRef="#ctx0" brushRef="#br0" timeOffset="-68635.866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-68140.872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-67650.866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-50428.315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-49192.901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-39261.31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-37964.886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-36864.155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-35802.408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-32349.429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-32168.991">25682 12012 0,'18'0'0,"17"-18"15,0 18-15,1 0 0,17-17 16,-36 17-16,1 17 15,-18 1 1</inkml:trace>
  <inkml:trace contextRef="#ctx0" brushRef="#br1" timeOffset="-32059.294">25700 12136 0,'18'17'16,"-1"-17"-1,1 18-15,35-18 16,17-18-1,-34 18-15,-19 0 0</inkml:trace>
  <inkml:trace contextRef="#ctx0" brushRef="#br1" timeOffset="-31587.384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-31141.611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-30986.965">27182 12153 0,'-36'18'16,"1"17"-16,17-17 0,-17 35 16,35-36-16,-18 19 15,18-19-15,0 19 16,0-19-16</inkml:trace>
  <inkml:trace contextRef="#ctx0" brushRef="#br1" timeOffset="-30551.075">27517 11765 0,'-36'35'16,"-17"54"-16,36 87 16,17-105-1,17-19-15,36 54 16,-35-70-16,53 34 15,-36-52-15,0-18 0</inkml:trace>
  <inkml:trace contextRef="#ctx0" brushRef="#br1" timeOffset="-30262.172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-30101.877">28222 12435 0,'0'53'16,"-17"-17"-1,17-1-15,-18-17 16,18-1 0</inkml:trace>
  <inkml:trace contextRef="#ctx0" brushRef="#br1" timeOffset="-29790.443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-29649.675">28504 12294 0,'36'0'0,"-1"0"16,18 0-16,-18 18 15,18-18-15,-35 0 16,35 0 0</inkml:trace>
  <inkml:trace contextRef="#ctx0" brushRef="#br1" timeOffset="-29398.67">28734 11783 0,'0'0'0,"17"35"15,36 18-15,-17 0 16,34 17 0,-17-17-16,-18 0 0,36 53 15,-36-53-15,-17 0 16,-1 53-16,-17-53 15,0 0-15,-35 17 16,18-35-16,-1 1 16,0-19-16</inkml:trace>
  <inkml:trace contextRef="#ctx0" brushRef="#br0" timeOffset="-22699.428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-22394.231">24624 14623 0,'35'0'0,"36"17"16,-54 1 0,19 0-16,-1-1 15,-35 54 1,0-54-16,-18 36 16,1-35-16,-1 35 15,18-35-15,0-1 16,0 1-16,35 17 15,-17-35 1,17 18-16,-17-36 16,-18 0-1</inkml:trace>
  <inkml:trace contextRef="#ctx0" brushRef="#br0" timeOffset="-22264.914">24606 14887 0,'71'0'0,"70"0"16,-53 0 0,-17 0-1</inkml:trace>
  <inkml:trace contextRef="#ctx0" brushRef="#br0" timeOffset="-21593.01">21731 11642 0,'0'-18'0,"18"0"16,-1-17-16,19-35 15,-1 34-15,18-52 16,-18 53-16,-17 0 15,-1-1-15,-17 1 0,18 17 16,-18 1-16,18 34 16,-18 36-1,17-35-15,19 52 16,-19-52-16,19 35 16,-19-35-1,18 17-15</inkml:trace>
  <inkml:trace contextRef="#ctx0" brushRef="#br0" timeOffset="-20235.456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-19372.683">23389 11448 0,'0'-18'15,"-17"36"1,17 17 0,0 0-16,-18 71 15,18-53-15,0 70 16,0-70-16,0 36 15,0-54-15,0 0 16,18 0 0,-18-17-16,17-18 15</inkml:trace>
  <inkml:trace contextRef="#ctx0" brushRef="#br0" timeOffset="-19123.925">23248 11836 0,'18'53'16,"-1"52"0,19-52-1,-1 18 1,-17-53-16,-1-1 0,1 1 15,35-18 1,-36-18-16,1 1 0,35-36 16,-35 35-16,17-35 15,-35 35 1,17-17-16</inkml:trace>
  <inkml:trace contextRef="#ctx0" brushRef="#br0" timeOffset="-14807.333">20108 13229 0,'18'-17'16,"0"-1"-16,-18 0 31,0 36 0,17 17-31,-17 0 16,0 71-16,18-53 16,-18 71-1,0-54-15,0 18 16,0-52-16,0 34 16,0-52-16,0 17 15,0-17-15,-18-18 31,1 0-15</inkml:trace>
  <inkml:trace contextRef="#ctx0" brushRef="#br0" timeOffset="-14564.09">19932 13705 0,'53'71'15,"-35"-36"-15,17 36 16,0-36-16,18 18 16,-35-53-16,17 18 15,-17-18-15,34 17 16,-16-34 0,-19-1-16,19 0 0,-1-17 15,-35 17 1,18 1-16,-1-1 0,-17 1 15,18-1-15</inkml:trace>
  <inkml:trace contextRef="#ctx0" brushRef="#br0" timeOffset="57.081">22137 14764 0,'0'17'31,"35"-17"-15,-17 0-16,17 18 15,18 0-15,0 17 16,-18-17-16,18 17 16,18 0-16,-18 0 15,-1 1-15,1-1 0,36 18 16,-54-18-16,0-17 0,18 17 16,-35-17-16,-1-18 15,-34 0 1,-1 0-1</inkml:trace>
  <inkml:trace contextRef="#ctx0" brushRef="#br0" timeOffset="491.538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8071.037">23407 15169 0,'17'0'16,"1"18"-16,0 0 0,-1-1 15,1 1 1,0 17-16,-18-17 16,0 17-1,0-17-15,-18-1 0,0 36 16,1-35-16,17 0 0,0 17 16,0-17-1,17-18-15,19 17 16,-19-17-16,19 0 15,-19 0-15,1-17 16</inkml:trace>
  <inkml:trace contextRef="#ctx0" brushRef="#br0" timeOffset="8209.342">23424 15293 0,'18'0'16,"17"0"-16,-17 0 0,70 0 15,-35 0 1,18 0-16</inkml:trace>
  <inkml:trace contextRef="#ctx0" brushRef="#br0" timeOffset="8408.837">23865 15240 0,'18'0'0,"35"0"16,-35 18-1,-1-18-15</inkml:trace>
  <inkml:trace contextRef="#ctx0" brushRef="#br0" timeOffset="8516.341">23936 15363 0,'18'0'16</inkml:trace>
  <inkml:trace contextRef="#ctx0" brushRef="#br0" timeOffset="8826.74">24165 15311 0,'-17'52'16,"17"-16"-1,35-1-15,-17-17 16,34-1 0,-34 1-16,35-18 15,-35 0-15,-1-18 0,1 18 16,-18-17-16,0-1 16,0 0-16,-35-17 15,35 17-15,-18 1 0,-17-1 16,17 18-1,0 0-15</inkml:trace>
  <inkml:trace contextRef="#ctx0" brushRef="#br0" timeOffset="8990.857">24536 15434 0,'0'18'0,"17"-18"32,1 0-17</inkml:trace>
  <inkml:trace contextRef="#ctx0" brushRef="#br0" timeOffset="9272.139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9555.35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9833.988">25435 15452 0,'0'17'16,"18"1"-1,0 0-15,17-18 16,-18 0-16,1 0 16,17 0-1,-17-18-15,-18 0 16,0 1-16,0-19 16,-35 19-1,35-1-15,-18 0 0,0 1 16,1 17-1,-1 0 1</inkml:trace>
  <inkml:trace contextRef="#ctx0" brushRef="#br0" timeOffset="10133.504">25912 15416 0,'-18'0'16,"18"18"-1,-18 0-15,18-1 16,0 1-16,18 0 16,0-1-16,17-17 15,-18 0-15,1-17 16,0 17-16,-1-36 15,-17 19-15,0-1 16,-17 0-16,-1-17 16,0 17-16,1 18 0,-1-17 15,-17 17-15</inkml:trace>
  <inkml:trace contextRef="#ctx0" brushRef="#br0" timeOffset="10423.867">26264 15346 0,'0'17'16,"0"1"-1,0 0-15,18-1 16,0 1-16,-1 0 15,1-18-15,0 0 16,-1 0-16,1 0 16,-18-36-16,0 19 15,-18-1-15,1 0 16,-1-17 0,-17 18-16,35-1 15,-18 18-15</inkml:trace>
  <inkml:trace contextRef="#ctx0" brushRef="#br0" timeOffset="10712.053">26617 15363 0,'-18'18'16,"18"0"15,18-1-31,0 1 16,-1 0-16,1-18 0,0 0 15,-1 0-15,19 0 16,-19-18-16,-17 0 16,0-17-1,-17 17-15,17 1 0,-18-1 16,-17 1-16,17-1 15,0 18-15,1 0 16</inkml:trace>
  <inkml:trace contextRef="#ctx0" brushRef="#br0" timeOffset="11019.543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11330.146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11625.776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11957.013">28169 15399 0,'-17'0'16,"-1"0"-16,0 0 16,-17 0-16,35 17 15,0 19-15,0-19 16,18 19-1,-1-19-15,19 1 16,-19-18 0,1 0-1,-18-18-15,0 1 16,0-19 0,-18 19-16,1-1 15,-1-17-15,0 35 16,18-18-16,-17 18 15</inkml:trace>
  <inkml:trace contextRef="#ctx0" brushRef="#br0" timeOffset="12224.659">28275 15469 0,'0'18'16,"0"0"-1,0-1-15,0 1 0,18 0 16,-1-1 0,36 1-16,-35-18 15,0 0-15,17 0 16,0-35-16,-35-1 15,0 19-15,0-19 16,-35 1 0,0 17-16,-1 1 0</inkml:trace>
  <inkml:trace contextRef="#ctx0" brushRef="#br0" timeOffset="18832.573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27768.86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29225.302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53000.798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57708.72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72447.023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72753.452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73069.56">26458 12806 0,'0'17'16,"0"1"-16,0 17 0,0 18 16,18 36-16,-18-37 15,0-16-15,18 52 16,-18-53-16,17 0 0,19 36 16,-19-53-1,18-1-15,18 1 16,-35 0-16,17-18 0,1 0 15,-19-18-15</inkml:trace>
  <inkml:trace contextRef="#ctx0" brushRef="#br0" timeOffset="73499.851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74409.77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75015.853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75349.186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76211.134">26582 14111 0,'0'-18'16,"-18"18"-1,1 36 1,-1-19-16,0 36 16,18-35-1,18 35-15,-18-35 16,53 17-16,-36-18 15,54-17-15,-36 0 16,18-17-16</inkml:trace>
  <inkml:trace contextRef="#ctx0" brushRef="#br0" timeOffset="76377.509">26723 14093 0,'18'18'31,"-1"-18"-31,1 0 0,-1 0 16,19 18-16,-19-36 15,1 0 1</inkml:trace>
  <inkml:trace contextRef="#ctx0" brushRef="#br0" timeOffset="76729.8">26758 13917 0,'0'0'0,"0"18"31,18 70 0,-18-53-31,0 71 16,0-71-16,0 18 0,0-17 15,17-1-15,-17 0 16,0 0-16,18 1 0,0-19 16,-1-17-1</inkml:trace>
  <inkml:trace contextRef="#ctx0" brushRef="#br0" timeOffset="76917.65">26970 14129 0,'0'35'16,"18"18"-1,-18-35-15,17-1 0,1 19 16,-1-19 0,1 1-16,0-18 15,-1-18 1</inkml:trace>
  <inkml:trace contextRef="#ctx0" brushRef="#br0" timeOffset="77543.55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78086.13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79237.10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79610.627">28840 13864 0,'17'18'16,"-17"-1"0,0 19-16,0-1 0,0 18 15,0 35-15,0-35 16,0-18-16,0 1 0,53 34 15,-18-17 1,36-18 0,-18-35-16,-18 0 15,-17 0-15</inkml:trace>
  <inkml:trace contextRef="#ctx0" brushRef="#br0" timeOffset="79765.738">29228 14235 0,'0'35'0,"17"-17"16,-17-1-16,18 1 15,0-1-15,-1-17 16,1 0-16</inkml:trace>
  <inkml:trace contextRef="#ctx0" brushRef="#br0" timeOffset="79877.094">29245 13988 0,'0'-18'0,"18"18"31,0 0-31</inkml:trace>
  <inkml:trace contextRef="#ctx0" brushRef="#br0" timeOffset="80443.869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81017.27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81339.949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81467.87">31873 14446 0,'0'0'0,"18"18"0,-18 0 16,18-1-1,-18 1-15,17-18 16</inkml:trace>
  <inkml:trace contextRef="#ctx0" brushRef="#br0" timeOffset="81750.015">32068 14376 0,'35'0'15,"53"-18"1,-53 18-16,36-18 16,-36 18-16,-17-17 15,-1 17-15,-34-18 16</inkml:trace>
  <inkml:trace contextRef="#ctx0" brushRef="#br0" timeOffset="81914.013">32191 14182 0,'0'53'0,"0"35"16,18-53-1,-1 0-15,36 36 16,18-36-16,-54-17 16,19-1-16,17 1 15,-36-18-15</inkml:trace>
  <inkml:trace contextRef="#ctx0" brushRef="#br2" timeOffset="90108.105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115414.858">25488 7020 0,'35'0'15,"-17"-17"-15,0 17 0,-1 0 0,19 17 16,-19 1-16,19 52 15,-19-34 1,36 87 0,-35-70-16,17 18 0,18 17 0,-18-18 15,18 1-15,0-18 16,0 17-16,53 19 16,-71-54-16,-17 0 0,17 1 15,-17-19 1</inkml:trace>
  <inkml:trace contextRef="#ctx0" brushRef="#br2" timeOffset="115785.307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142335.74">20549 14781 0,'0'18'62,"18"35"-46,-18-18-16,0 18 15,0 0-15,0 53 16,0-36-16,0 54 16,0-54-16,0 19 15,18-54-15,-18 0 0,17 1 16,1-19-1,0-17-15,-1 0 16,-17-17-16</inkml:trace>
  <inkml:trace contextRef="#ctx0" brushRef="#br1" timeOffset="142802.373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155182.473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155971.168">19720 17992 0,'18'17'31,"0"-17"-15</inkml:trace>
  <inkml:trace contextRef="#ctx0" brushRef="#br1" timeOffset="156160.058">20020 17974 0,'18'0'0,"-1"0"16,19-18-1</inkml:trace>
  <inkml:trace contextRef="#ctx0" brushRef="#br1" timeOffset="156343.56">20338 18027 0,'17'18'15,"1"-18"1,0 17 0,-1-17-16</inkml:trace>
  <inkml:trace contextRef="#ctx0" brushRef="#br1" timeOffset="156520.785">20549 18045 0,'18'0'15,"0"-18"-15,-1 18 16,1 0 0,0 0-16</inkml:trace>
  <inkml:trace contextRef="#ctx0" brushRef="#br1" timeOffset="156648.4">20761 18062 0,'18'0'16,"-1"0"-16,1 0 16,0 0-16,-1 0 15</inkml:trace>
  <inkml:trace contextRef="#ctx0" brushRef="#br1" timeOffset="156799.503">21026 18027 0,'17'0'15,"18"0"1</inkml:trace>
  <inkml:trace contextRef="#ctx0" brushRef="#br1" timeOffset="156970.664">21343 17956 0,'18'0'16,"17"0"-1,-17 0 1,-1 0 0,1 0-16</inkml:trace>
  <inkml:trace contextRef="#ctx0" brushRef="#br1" timeOffset="157088.616">21643 17956 0,'18'0'16</inkml:trace>
  <inkml:trace contextRef="#ctx0" brushRef="#br1" timeOffset="157238.484">21802 17956 0,'17'0'16,"1"0"-1</inkml:trace>
  <inkml:trace contextRef="#ctx0" brushRef="#br1" timeOffset="159731.014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160931.759">24589 17004 0,'0'-18'0</inkml:trace>
  <inkml:trace contextRef="#ctx0" brushRef="#br1" timeOffset="161145.04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161448.483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161765.38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161959.851">25559 16722 0,'17'106'16,"-17"-54"-16,36 72 15,-19-1 1,1-70-16,0 18 0,-1-36 15,1 53 1,0-70-16,-1-18 0,1 0 0</inkml:trace>
  <inkml:trace contextRef="#ctx0" brushRef="#br1" timeOffset="162167.072">25718 17145 0,'-36'35'16,"1"18"-16,17-53 15,18 18-15,36 17 16,-19-35-16,1 18 16,0-18-16,34 17 15,-16-17-15,-19 0 0,1 0 16</inkml:trace>
  <inkml:trace contextRef="#ctx0" brushRef="#br1" timeOffset="162572.131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163195.687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163506.445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163817.124">28293 16581 0,'0'35'16,"0"0"-16,17 36 15,-17-36-15,0 71 16,0-71-16,0 53 16,18-52-16,-18-1 0,18 18 15,-1-18 1,1-35-16,0 0 16,17 0-16,0 0 15,-17 0-15,35 0 16,-36 0-16,1 0 0,0 0 15</inkml:trace>
  <inkml:trace contextRef="#ctx0" brushRef="#br1" timeOffset="164278.088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200677.557">23795 13141 0,'0'18'15,"0"-1"-15,0 19 0,0-19 0,18 71 16,-18-52 0,17-1-16,-17 18 0,18-18 15,-1 18-15,-17-18 0,18 1 16,-18-1-16,18 0 0,-18-17 16,0 17-16,0-17 15,0-1-15,-18-17 16,18 18-1</inkml:trace>
  <inkml:trace contextRef="#ctx0" brushRef="#br2" timeOffset="201123.292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201784.871">23001 17057 0,'18'53'16,"-1"0"-16,1 35 16,0-18-16,17-17 15,0 71-15,-17-71 16,0 0-16,-1-18 0,18 18 16,-35-36-16,18-17 15</inkml:trace>
  <inkml:trace contextRef="#ctx0" brushRef="#br2" timeOffset="202120.235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-188683.399">20832 13370 0,'0'18'93,"0"35"-93,0-18 16,0 53 0,0-35-16,0 35 15,0-52-15,0 52 16,0-53-16,0 36 16,0-36-16,0 0 15,0-17-15,0 0 16</inkml:trace>
  <inkml:trace contextRef="#ctx0" brushRef="#br2" timeOffset="-188378.462">20567 13899 0,'35'36'15,"-17"-1"-15,0 18 16,-1-35-16,-17 17 0,18 0 16,-1 0-16,1-17 15,0-18-15,-1 0 16,1 0-16,17 0 15,-17-18-15,52-35 16,-34 18-16,34-35 16,-52 34-16,17 1 0,-17 17 15,-1 1-15</inkml:trace>
  <inkml:trace contextRef="#ctx0" brushRef="#br2" timeOffset="-168931.36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-168785.389">25312 11183 0,'53'0'16,"-36"0"-16,19 0 15,34 0-15,-35 0 16,1 0-16,-19 0 16</inkml:trace>
  <inkml:trace contextRef="#ctx0" brushRef="#br2" timeOffset="-168462.277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-168157.503">26582 11095 0,'-35'35'0,"-36"36"15,53-1 1,18-17-16,18 0 16,53-18-1,-19-35-15,1 0 0,53-17 16,-53-19-16,53-16 16,-71 16-16,18-52 15,-53 53-15,-53-53 16,18 52-16,-71 1 15,53 35-15,-53 18 16,53-1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">21943 9172 0,'0'18'0,"0"88"16,17 17-1,-17-52-15,36 52 16,-19-52-16,19 35 15,-19-71-15,54 35 16,-36-52-16,18-18 16</inkml:trace>
  <inkml:trace contextRef="#ctx0" brushRef="#br0" timeOffset="668.552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">23689 9754 0,'18'0'15</inkml:trace>
  <inkml:trace contextRef="#ctx0" brushRef="#br0" timeOffset="2614.934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">25312 9437 0,'17'0'16,"1"0"-16,35 17 16,-35 1-1,-1-18 1</inkml:trace>
  <inkml:trace contextRef="#ctx0" brushRef="#br0" timeOffset="2886.907">25347 9631 0,'18'17'0,"35"1"16,-36-18 0,19 0-16,16 0 15</inkml:trace>
  <inkml:trace contextRef="#ctx0" brushRef="#br0" timeOffset="3476.74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">27252 8520 0,'18'0'16,"17"0"-16,0 0 15,-17 0-15,17 17 16,0 1-16,-17 17 16,-18-17-16,0 17 15,0-17-15,-18 35 16,18-36-16,-17 19 16,17-19-16,-18 1 15,36-1-15,-1-17 16,1 0-1,0-17 1,-18-18 0</inkml:trace>
  <inkml:trace contextRef="#ctx0" brushRef="#br0" timeOffset="3933.589">27287 8678 0,'18'0'15,"35"0"1,-18-17-16,36-1 15,-36 18-15,0 0 16</inkml:trace>
  <inkml:trace contextRef="#ctx0" brushRef="#br0" timeOffset="4183.125">27817 8961 0,'35'17'16,"-18"-17"-16,1 0 0,17 0 15,18 0-15,-35 0 16</inkml:trace>
  <inkml:trace contextRef="#ctx0" brushRef="#br0" timeOffset="4577.762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">28875 8573 0,'18'-18'16,"-1"18"0,1 0-16,-1-18 0,1 18 15,17 0-15</inkml:trace>
  <inkml:trace contextRef="#ctx0" brushRef="#br0" timeOffset="5156.262">29175 8431 0,'35'18'15,"-17"-18"1,-18 35-1,0-17-15,-18 17 16,0 18-16,1-35 16,17 17-16,17 18 15,1-35-15,0-1 0,-1 1 16,1 0-16,0-18 16,-1 17-16,18-17 15,-35-17-15,0-1 16,-17 0-16</inkml:trace>
  <inkml:trace contextRef="#ctx0" brushRef="#br0" timeOffset="5286.038">29157 8608 0,'53'17'16,"-18"-17"-16,18 0 0,18 18 16,-18-18-16,0 0 15,-53 18 1,-18-1-1</inkml:trace>
  <inkml:trace contextRef="#ctx0" brushRef="#br0" timeOffset="5712.132">26511 9419 0,'106'0'16,"159"-17"0,229 17-1,-318-18-15,36 18 0,229-18 16,-230 1-16,213-1 15,-230 0-15,-18-17 16,-53 35-16,54-35 16,-159 35-16</inkml:trace>
  <inkml:trace contextRef="#ctx0" brushRef="#br0" timeOffset="6134.779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">27287 9666 0,'53'-18'16,"35"1"-16,-35 34 15,-17 19 1,-36 17-1,-18 17-15,0-34 16,18-19-16,-17 36 16,17-35-16,0-1 15,17-17-15,-17-17 32,0-36-17,0 35-15</inkml:trace>
  <inkml:trace contextRef="#ctx0" brushRef="#br0" timeOffset="6507.169">27393 9754 0,'18'0'31,"35"18"-31,-18-18 16,18 0-16,-18 0 16,18-18-1</inkml:trace>
  <inkml:trace contextRef="#ctx0" brushRef="#br0" timeOffset="6696.61">27764 9913 0,'53'0'16,"-1"18"-16,19-36 15,-36 18-15,1-18 0,-1 18 0,-18-17 16,1-1-16,-18 1 16</inkml:trace>
  <inkml:trace contextRef="#ctx0" brushRef="#br0" timeOffset="6820.055">27940 9931 0,'18'70'15,"17"-17"1,-17-35-16,-1-1 0,1-17 16</inkml:trace>
  <inkml:trace contextRef="#ctx0" brushRef="#br0" timeOffset="7302.73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">2593 17463 0,'0'52'16,"0"19"-1,18 35 1,-1-53-16,1 70 15,35-17-15,-36-71 0,19 1 16,34 17 0,-34-53-16,-1 0 0,0 0 15,36-18-15,-54 0 16</inkml:trace>
  <inkml:trace contextRef="#ctx0" brushRef="#br0" timeOffset="13114.071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">5750 17586 0,'0'0'0,"18"0"0,0 0 0,34 18 16,-34-18-16,35 0 16,-35 0-1</inkml:trace>
  <inkml:trace contextRef="#ctx0" brushRef="#br0" timeOffset="14205.375">5821 17745 0,'17'17'15,"19"1"-15,17-36 16,-36 1-16,19 17 16,-1-18-16</inkml:trace>
  <inkml:trace contextRef="#ctx0" brushRef="#br0" timeOffset="14844.75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">7602 17498 0,'-17'0'16,"34"17"-16,-17 19 15,36-1-15,17 53 16,-1-53-16,19 36 16,-36-53-16,18 17 15,-17-35-15,16-18 16,-52 1-16</inkml:trace>
  <inkml:trace contextRef="#ctx0" brushRef="#br0" timeOffset="15963.12">7902 17604 0,'-53'70'15,"0"18"1,36-52-16,-36 34 15,53-35-15,-18 1 16,36-19-16,-1-17 0,54-35 16</inkml:trace>
  <inkml:trace contextRef="#ctx0" brushRef="#br0" timeOffset="16174.137">8326 17092 0,'-53'106'15,"0"70"1,53-123 0,0 106-16,17-88 15,1-19-15,53 54 16,-1-53-1,-35-53-15,1 18 0</inkml:trace>
  <inkml:trace contextRef="#ctx0" brushRef="#br0" timeOffset="16467.637">8661 17445 0,'0'88'15,"0"53"1,53-53 0,17-52-1,18-19 1,-52-34-16,34-1 0,-17-53 16,-35 54-1,-1-36-15,-17 18 0,-17-54 16,-1 54-16,-35-18 15,-17 18 1,52 17-16,0 18 0,1 0 16,-1 36-1,36-1-15</inkml:trace>
  <inkml:trace contextRef="#ctx0" brushRef="#br0" timeOffset="16619.925">9260 17745 0,'-17'53'0,"-1"0"15,-17 17 1</inkml:trace>
  <inkml:trace contextRef="#ctx0" brushRef="#br0" timeOffset="16964.857">9666 17463 0,'53'-18'0,"-35"18"16,35 0-16,-36 18 16,1-18-16,17 35 15,-35-18-15,0 19 16,0-1-16,-17 71 16,17-18-16,-18 35 15,18-105 1,18 0-16,-1-1 15,1-17-15,17-17 16,-17-1 0,-36-17-16</inkml:trace>
  <inkml:trace contextRef="#ctx0" brushRef="#br0" timeOffset="17096.198">9631 17762 0,'17'0'0,"36"0"15,0 0 1,36-17-16,-54-1 16,53 0-1,-53 1-15,-17 17 0</inkml:trace>
  <inkml:trace contextRef="#ctx0" brushRef="#br0" timeOffset="17329.896">9984 17145 0,'88'88'15,"-53"-35"-15,36 53 16,-1-18-16,-52-17 15,-1-18-15,1 17 0,-18 1 16,0 17-16,-18 53 16,-17-88-16</inkml:trace>
  <inkml:trace contextRef="#ctx0" brushRef="#br0" timeOffset="22294.986">20567 17515 0,'0'0'0,"0"-35"0,0 0 16,0 70 15,18 71-15,-1 53-16,1-71 15,0 53-15,-1-70 16,18 34-16,-17-69 16,0-1-16,17-17 15,0-1-15,1 1 0,16 0 16,-16-36-16,-1 18 15,0-18-15</inkml:trace>
  <inkml:trace contextRef="#ctx0" brushRef="#br0" timeOffset="22585.075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">21731 17551 0,'35'106'16,"-17"-36"-16,17 54 15,-17-54-15,17-17 0,1 88 16,-19-88-1,18 0-15,1 0 16,-19-35-16,19-1 16,-19-34-16</inkml:trace>
  <inkml:trace contextRef="#ctx0" brushRef="#br0" timeOffset="23253.954">22031 18027 0,'-18'35'15,"-17"-17"1,17 0-16,18-1 16,0 1-16,36-1 15,-19 1-15,19 0 0,-1-1 16,35 1-16,-34-18 16,-19 0-1</inkml:trace>
  <inkml:trace contextRef="#ctx0" brushRef="#br0" timeOffset="23619.228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">23989 17974 0,'18'0'16,"-1"-18"-16,1-17 15,-18 17 1,0 1 0,-18 17-1,1 0-15,-1 17 16,0 19-16,1 17 15,17-18-15,17 18 16,1-35-16,17-1 0,36 1 16,-36-18-1,0 0-15,53-35 16,-70-1-16,17 19 0</inkml:trace>
  <inkml:trace contextRef="#ctx0" brushRef="#br0" timeOffset="24852.601">24271 17445 0,'0'53'16,"35"88"0,-35-35-1,18-36-15,-18-17 16,18 0-16,17 35 15,18-35 1,-35-35-16,52 17 16,-52-35-16,52 18 15,-52-18-15,17 0 0,-17 0 16</inkml:trace>
  <inkml:trace contextRef="#ctx0" brushRef="#br0" timeOffset="25349.554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">26793 17745 0,'0'0'0,"18"0"15,35-18-15,-35 18 16,35-18-1,-36 18-15,1 18 0</inkml:trace>
  <inkml:trace contextRef="#ctx0" brushRef="#br0" timeOffset="27158.023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">28452 17903 0,'-36'36'16,"19"-19"-16,-1 1 0,-35 35 15,18 35 1,52-70 0,1-18-1</inkml:trace>
  <inkml:trace contextRef="#ctx0" brushRef="#br0" timeOffset="29052.654">28840 17410 0,'-18'17'15,"0"54"1,1-1-16,17 71 0,0-52 16,35 34-1,-17-70-15,-1 0 0,36 18 16,-18-54-16,18 1 15,-35-18-15</inkml:trace>
  <inkml:trace contextRef="#ctx0" brushRef="#br0" timeOffset="30470.457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">29528 18009 0,'0'18'16,"0"0"-16,0-1 31,17-17-31</inkml:trace>
  <inkml:trace contextRef="#ctx0" brushRef="#br0" timeOffset="30933.323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">29986 17780 0,'-18'35'16,"18"1"-16,18 16 15,-18-16-15,18-1 0,-1 36 16,1-36-16,0 18 16,-1-36-16,-17 1 15</inkml:trace>
  <inkml:trace contextRef="#ctx0" brushRef="#br0" timeOffset="31463.324">30215 17921 0,'36'0'15,"52"0"1,-70 0-16,17 0 16,18 18-16,-36-1 15,-17 1-15,-17 0 16,-1 17 0,0-17-16,1 17 0,17 0 15,0-17 1,17-1-16,19 1 15,-19-18-15,36 0 16,-35 0-16,0 0 0,-18-18 16,0 1-1</inkml:trace>
  <inkml:trace contextRef="#ctx0" brushRef="#br0" timeOffset="31592.237">30268 18062 0,'-17'0'16,"52"0"-16,18 0 15,0-17-15,-18 17 0,71-18 16,-71 18 0,36-18-16,-54 18 15</inkml:trace>
  <inkml:trace contextRef="#ctx0" brushRef="#br0" timeOffset="31778.385">30727 18027 0,'18'35'0,"-18"18"16,0-18-16,-18 1 16,0-1-16,18-17 0,-17-1 15,-1 1-15</inkml:trace>
  <inkml:trace contextRef="#ctx0" brushRef="#br0" timeOffset="32207.218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">29580 17233 0,'0'-17'16,"36"-54"-1,-19 18 1,1 0-16,17-17 0,-17-1 0,35-123 16,-18 88-1,-17-17-15,-1-1 16,19 1-16,-36-1 0,17-105 15,-17 123-15,18-17 16,-18 87-16,-18 19 16,1 34-1,-1 54-15</inkml:trace>
  <inkml:trace contextRef="#ctx0" brushRef="#br0" timeOffset="50629.891">29492 17216 0,'0'0'0,"18"17"31,0 18-15,-1-17-16,1 35 15,-1-35 1,-17-1-16,36 1 0,-36 0 16,17-18-16,1-18 0,35-35 15,-35 18 1,52-36-16,-35 36 16,-17 0-16,17-1 0</inkml:trace>
  <inkml:trace contextRef="#ctx0" brushRef="#br0" timeOffset="51275.855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">29722 14728 0,'-18'0'15,"18"18"1,-18-18-16,36 0 15</inkml:trace>
  <inkml:trace contextRef="#ctx0" brushRef="#br0" timeOffset="51725.73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">30321 14464 0,'0'-18'0,"0"36"31,0 52-15,0-17-16,0 0 0,0-17 0,18 69 16,0-52-1,-1 0-15,1-17 16,-1-36-16</inkml:trace>
  <inkml:trace contextRef="#ctx0" brushRef="#br0" timeOffset="52927.777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">30727 14728 0,'18'0'0,"70"-17"15,-53 17-15,36 0 16,-54 17 0,1-17-16</inkml:trace>
  <inkml:trace contextRef="#ctx0" brushRef="#br0" timeOffset="53661.48">31238 14852 0,'0'0'0,"0"18"0,0-1 16,0 19 0,-17-1-16,17-18 0,-18 36 15,18-35-15,-17 0 16,17-1-16</inkml:trace>
  <inkml:trace contextRef="#ctx0" brushRef="#br0" timeOffset="66902.945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">31556 14817 0,'35'17'16,"18"-17"-16,18 18 15,-36-18-15,0-18 0,36 18 16,-54 0-1</inkml:trace>
  <inkml:trace contextRef="#ctx0" brushRef="#br0" timeOffset="67252.126">32068 14323 0,'70'88'16,"-35"-35"-16,1 17 0,-19-17 0,1 18 15,-18 52 1,-35-17-16,-36 0 16,18-53-16</inkml:trace>
  <inkml:trace contextRef="#ctx0" brushRef="#br0" timeOffset="68170.722">29069 14129 0,'-35'0'16,"17"17"-16,-17 1 15,-1 53-15,19-18 16,-1-1-16,1 19 0,17 0 16,0 52-16,17-70 15,1 0-15,-1-18 0,1 18 16,17 0-1,-17-35-15</inkml:trace>
  <inkml:trace contextRef="#ctx0" brushRef="#br0" timeOffset="68826.812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">28469 14570 0,'0'0'0,"0"17"0,-35 36 16,0-17-1,17-1-15,0 18 16,18-18-16,18-17 0</inkml:trace>
  <inkml:trace contextRef="#ctx0" brushRef="#br0" timeOffset="69939.54">29880 13317 0,'0'18'0,"-17"35"16,-1 53 0,0-36-16,18 1 0,0-18 15,-17 53-15,17-36 16,0-52-16,0-1 15,0 1-15,-18-18 16</inkml:trace>
  <inkml:trace contextRef="#ctx0" brushRef="#br0" timeOffset="70161.113">29722 13670 0,'0'35'16,"0"-17"-16,0 35 0,0 35 15,0-53-15,17 1 16,1-1-16,-1 0 16,19-17-16,17 0 15,-18-18-15,0 0 0,18 0 16,-35-18-16,17 0 16,0-17-1,-17 17-15,0 1 0,-1-1 16,1 0-16,-18-17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73900-7831-4770-B5C3-94944E3BD66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94432-4000-4389-A157-B5898687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7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Choices for activation functions in hidden layer &amp; outer layer.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94432-4000-4389-A157-B58986872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Tanh function usually , almost works better than sigmoid function. It is a shifted/extended version </a:t>
            </a:r>
          </a:p>
          <a:p>
            <a:r>
              <a:rPr lang="en-US" dirty="0"/>
              <a:t>What do we mean by working better ? By allowing to go to -1 ? </a:t>
            </a:r>
          </a:p>
          <a:p>
            <a:endParaRPr lang="en-US" dirty="0"/>
          </a:p>
          <a:p>
            <a:r>
              <a:rPr lang="en-US" dirty="0"/>
              <a:t>It turns out that the values between 1 &amp; -1 at the end turns out to have mean closer to 0 . It kind of effect of centering the data. It makes learning for the next layer easier. We will learn more in the 2</a:t>
            </a:r>
            <a:r>
              <a:rPr lang="en-US" baseline="30000" dirty="0"/>
              <a:t>nd</a:t>
            </a:r>
            <a:r>
              <a:rPr lang="en-US" dirty="0"/>
              <a:t> course. </a:t>
            </a:r>
          </a:p>
          <a:p>
            <a:r>
              <a:rPr lang="en-US" dirty="0"/>
              <a:t>Tanh function is superior except the output layer. When if y is 0 or 1 than it makes sense to output number 0 &amp; 1. </a:t>
            </a:r>
          </a:p>
          <a:p>
            <a:endParaRPr lang="en-US" dirty="0"/>
          </a:p>
          <a:p>
            <a:r>
              <a:rPr lang="en-US" dirty="0"/>
              <a:t>One downside with both these is that, when z is very large or small than slope of these functions becomes close to 0 which results in slowing down of gradient descent. </a:t>
            </a:r>
          </a:p>
          <a:p>
            <a:endParaRPr lang="en-US" dirty="0"/>
          </a:p>
          <a:p>
            <a:r>
              <a:rPr lang="en-US" dirty="0"/>
              <a:t>This is solved with </a:t>
            </a:r>
            <a:r>
              <a:rPr lang="en-US" dirty="0" err="1"/>
              <a:t>Relu</a:t>
            </a:r>
            <a:r>
              <a:rPr lang="en-US" dirty="0"/>
              <a:t> function. In this function as long as z is positive the derivative is 1 &amp; it is 0 when Z is negative ,here when z is </a:t>
            </a:r>
            <a:r>
              <a:rPr lang="en-US" dirty="0" err="1"/>
              <a:t>is</a:t>
            </a:r>
            <a:r>
              <a:rPr lang="en-US" dirty="0"/>
              <a:t> it is not well defined. In practice we can pretend when z = 0 than assume gradient 1 or 0. </a:t>
            </a:r>
          </a:p>
          <a:p>
            <a:endParaRPr lang="en-US" dirty="0"/>
          </a:p>
          <a:p>
            <a:r>
              <a:rPr lang="en-US" dirty="0"/>
              <a:t>Tips: </a:t>
            </a:r>
          </a:p>
          <a:p>
            <a:r>
              <a:rPr lang="en-US" dirty="0" err="1"/>
              <a:t>Relu</a:t>
            </a:r>
            <a:r>
              <a:rPr lang="en-US" dirty="0"/>
              <a:t> works well &amp; increasingly default choice in hidden layers. </a:t>
            </a:r>
          </a:p>
          <a:p>
            <a:r>
              <a:rPr lang="en-US" dirty="0"/>
              <a:t>For output we can use sigmoid. </a:t>
            </a:r>
          </a:p>
          <a:p>
            <a:endParaRPr lang="en-US" dirty="0"/>
          </a:p>
          <a:p>
            <a:r>
              <a:rPr lang="en-US" dirty="0"/>
              <a:t>A disadvantage of negative z value producing 0 gradient does not affect us much in practice however there is another type </a:t>
            </a:r>
            <a:r>
              <a:rPr lang="en-US" dirty="0" err="1"/>
              <a:t>opf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called leaky value. </a:t>
            </a:r>
          </a:p>
          <a:p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will make NN learn faster, because for majority of Z values the slope is different from 0, therefore in practice it is faster. </a:t>
            </a:r>
          </a:p>
          <a:p>
            <a:endParaRPr lang="en-US" dirty="0"/>
          </a:p>
          <a:p>
            <a:r>
              <a:rPr lang="en-US" dirty="0"/>
              <a:t>Question: Cant we make sigmoid &amp; </a:t>
            </a:r>
            <a:r>
              <a:rPr lang="en-US" dirty="0" err="1"/>
              <a:t>anh</a:t>
            </a:r>
            <a:r>
              <a:rPr lang="en-US" dirty="0"/>
              <a:t> as faster by tuning alpha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94432-4000-4389-A157-B58986872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 h is superior than sigmoid. </a:t>
            </a:r>
          </a:p>
          <a:p>
            <a:r>
              <a:rPr lang="en-US" dirty="0" err="1"/>
              <a:t>Relu</a:t>
            </a:r>
            <a:r>
              <a:rPr lang="en-US" dirty="0"/>
              <a:t> is the default most commonly used. </a:t>
            </a:r>
          </a:p>
          <a:p>
            <a:r>
              <a:rPr lang="en-US" dirty="0"/>
              <a:t>Feel free to try leaky </a:t>
            </a:r>
            <a:r>
              <a:rPr lang="en-US" dirty="0" err="1"/>
              <a:t>relu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Try them all, evaluate . </a:t>
            </a:r>
          </a:p>
          <a:p>
            <a:r>
              <a:rPr lang="en-US" dirty="0"/>
              <a:t> in next video we will see why do we need non linear activation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94432-4000-4389-A157-B58986872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7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8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2646-9AC3-1A45-9703-65106AFC89C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405</Words>
  <Application>Microsoft Office PowerPoint</Application>
  <PresentationFormat>Widescreen</PresentationFormat>
  <Paragraphs>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Activation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waleed sial</cp:lastModifiedBy>
  <cp:revision>33</cp:revision>
  <dcterms:created xsi:type="dcterms:W3CDTF">2017-07-06T01:31:26Z</dcterms:created>
  <dcterms:modified xsi:type="dcterms:W3CDTF">2020-04-23T15:01:44Z</dcterms:modified>
</cp:coreProperties>
</file>